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 id="2147483675" r:id="rId3"/>
  </p:sldMasterIdLst>
  <p:notesMasterIdLst>
    <p:notesMasterId r:id="rId50"/>
  </p:notesMasterIdLst>
  <p:sldIdLst>
    <p:sldId id="256" r:id="rId4"/>
    <p:sldId id="258" r:id="rId5"/>
    <p:sldId id="260" r:id="rId6"/>
    <p:sldId id="261" r:id="rId7"/>
    <p:sldId id="306" r:id="rId8"/>
    <p:sldId id="269" r:id="rId9"/>
    <p:sldId id="307" r:id="rId10"/>
    <p:sldId id="308" r:id="rId11"/>
    <p:sldId id="309" r:id="rId12"/>
    <p:sldId id="297" r:id="rId13"/>
    <p:sldId id="257" r:id="rId14"/>
    <p:sldId id="298" r:id="rId15"/>
    <p:sldId id="299" r:id="rId16"/>
    <p:sldId id="300" r:id="rId17"/>
    <p:sldId id="301" r:id="rId18"/>
    <p:sldId id="302" r:id="rId19"/>
    <p:sldId id="303" r:id="rId20"/>
    <p:sldId id="304" r:id="rId21"/>
    <p:sldId id="262" r:id="rId22"/>
    <p:sldId id="263" r:id="rId23"/>
    <p:sldId id="264" r:id="rId24"/>
    <p:sldId id="265" r:id="rId25"/>
    <p:sldId id="266" r:id="rId26"/>
    <p:sldId id="270"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Lst>
  <p:sldSz cx="9144000" cy="5143500" type="screen16x9"/>
  <p:notesSz cx="6858000" cy="9144000"/>
  <p:embeddedFontLst>
    <p:embeddedFont>
      <p:font typeface="Alexandria" panose="020B0604020202020204" charset="-78"/>
      <p:regular r:id="rId51"/>
      <p:bold r:id="rId52"/>
    </p:embeddedFont>
    <p:embeddedFont>
      <p:font typeface="Amatic SC" panose="00000500000000000000" pitchFamily="2" charset="-79"/>
      <p:regular r:id="rId53"/>
      <p:bold r:id="rId54"/>
    </p:embeddedFont>
    <p:embeddedFont>
      <p:font typeface="Chivo" panose="020B0604020202020204" charset="0"/>
      <p:regular r:id="rId55"/>
      <p:bold r:id="rId56"/>
      <p:italic r:id="rId57"/>
      <p:boldItalic r:id="rId58"/>
    </p:embeddedFont>
    <p:embeddedFont>
      <p:font typeface="Noto Sans" panose="020B0502040504020204" pitchFamily="34" charset="0"/>
      <p:regular r:id="rId59"/>
      <p:bold r:id="rId60"/>
      <p:italic r:id="rId61"/>
      <p:boldItalic r:id="rId62"/>
    </p:embeddedFont>
    <p:embeddedFont>
      <p:font typeface="Roboto Medium" panose="02000000000000000000" pitchFamily="2" charset="0"/>
      <p:regular r:id="rId63"/>
      <p:bold r:id="rId64"/>
      <p:italic r:id="rId65"/>
      <p:boldItalic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5DA5B03-3393-E172-ABB2-0B23D6124A30}" v="157" dt="2025-05-01T17:32:24.522"/>
    <p1510:client id="{7E465A05-A07D-40FE-8962-8EDC3139D170}" v="210" dt="2025-05-01T17:32:35.947"/>
  </p1510:revLst>
</p1510:revInfo>
</file>

<file path=ppt/tableStyles.xml><?xml version="1.0" encoding="utf-8"?>
<a:tblStyleLst xmlns:a="http://schemas.openxmlformats.org/drawingml/2006/main" def="{C2836479-CBA3-450F-9B51-4061ACEB05E9}">
  <a:tblStyle styleId="{C2836479-CBA3-450F-9B51-4061ACEB05E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ECB9488-8953-4528-A155-F09C008DD1A7}"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2" d="100"/>
          <a:sy n="102" d="100"/>
        </p:scale>
        <p:origin x="898" y="91"/>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font" Target="fonts/font13.fntdata"/><Relationship Id="rId68" Type="http://schemas.openxmlformats.org/officeDocument/2006/relationships/viewProps" Target="viewProps.xml"/><Relationship Id="rId7" Type="http://schemas.openxmlformats.org/officeDocument/2006/relationships/slide" Target="slides/slide4.xml"/><Relationship Id="rId71"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font" Target="fonts/font3.fntdata"/><Relationship Id="rId58" Type="http://schemas.openxmlformats.org/officeDocument/2006/relationships/font" Target="fonts/font8.fntdata"/><Relationship Id="rId66" Type="http://schemas.openxmlformats.org/officeDocument/2006/relationships/font" Target="fonts/font16.fntdata"/><Relationship Id="rId5" Type="http://schemas.openxmlformats.org/officeDocument/2006/relationships/slide" Target="slides/slide2.xml"/><Relationship Id="rId61" Type="http://schemas.openxmlformats.org/officeDocument/2006/relationships/font" Target="fonts/font11.fntdata"/><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font" Target="fonts/font6.fntdata"/><Relationship Id="rId64" Type="http://schemas.openxmlformats.org/officeDocument/2006/relationships/font" Target="fonts/font14.fntdata"/><Relationship Id="rId69" Type="http://schemas.openxmlformats.org/officeDocument/2006/relationships/theme" Target="theme/theme1.xml"/><Relationship Id="rId8" Type="http://schemas.openxmlformats.org/officeDocument/2006/relationships/slide" Target="slides/slide5.xml"/><Relationship Id="rId51" Type="http://schemas.openxmlformats.org/officeDocument/2006/relationships/font" Target="fonts/font1.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font" Target="fonts/font9.fntdata"/><Relationship Id="rId67" Type="http://schemas.openxmlformats.org/officeDocument/2006/relationships/presProps" Target="presProps.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font" Target="fonts/font4.fntdata"/><Relationship Id="rId62" Type="http://schemas.openxmlformats.org/officeDocument/2006/relationships/font" Target="fonts/font12.fntdata"/><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font" Target="fonts/font7.fntdata"/><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font" Target="fonts/font2.fntdata"/><Relationship Id="rId60" Type="http://schemas.openxmlformats.org/officeDocument/2006/relationships/font" Target="fonts/font10.fntdata"/><Relationship Id="rId65" Type="http://schemas.openxmlformats.org/officeDocument/2006/relationships/font" Target="fonts/font15.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notesMaster" Target="notesMasters/notesMaster1.xml"/><Relationship Id="rId55" Type="http://schemas.openxmlformats.org/officeDocument/2006/relationships/font" Target="fonts/font5.fntdata"/></Relationships>
</file>

<file path=ppt/media/image1.png>
</file>

<file path=ppt/media/image2.jp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3"/>
        <p:cNvGrpSpPr/>
        <p:nvPr/>
      </p:nvGrpSpPr>
      <p:grpSpPr>
        <a:xfrm>
          <a:off x="0" y="0"/>
          <a:ext cx="0" cy="0"/>
          <a:chOff x="0" y="0"/>
          <a:chExt cx="0" cy="0"/>
        </a:xfrm>
      </p:grpSpPr>
      <p:sp>
        <p:nvSpPr>
          <p:cNvPr id="1184" name="Google Shape;1184;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5" name="Google Shape;118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0"/>
        <p:cNvGrpSpPr/>
        <p:nvPr/>
      </p:nvGrpSpPr>
      <p:grpSpPr>
        <a:xfrm>
          <a:off x="0" y="0"/>
          <a:ext cx="0" cy="0"/>
          <a:chOff x="0" y="0"/>
          <a:chExt cx="0" cy="0"/>
        </a:xfrm>
      </p:grpSpPr>
      <p:sp>
        <p:nvSpPr>
          <p:cNvPr id="1281" name="Google Shape;1281;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 name="Google Shape;1282;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6"/>
        <p:cNvGrpSpPr/>
        <p:nvPr/>
      </p:nvGrpSpPr>
      <p:grpSpPr>
        <a:xfrm>
          <a:off x="0" y="0"/>
          <a:ext cx="0" cy="0"/>
          <a:chOff x="0" y="0"/>
          <a:chExt cx="0" cy="0"/>
        </a:xfrm>
      </p:grpSpPr>
      <p:sp>
        <p:nvSpPr>
          <p:cNvPr id="1317" name="Google Shape;1317;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8" name="Google Shape;1318;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5"/>
        <p:cNvGrpSpPr/>
        <p:nvPr/>
      </p:nvGrpSpPr>
      <p:grpSpPr>
        <a:xfrm>
          <a:off x="0" y="0"/>
          <a:ext cx="0" cy="0"/>
          <a:chOff x="0" y="0"/>
          <a:chExt cx="0" cy="0"/>
        </a:xfrm>
      </p:grpSpPr>
      <p:sp>
        <p:nvSpPr>
          <p:cNvPr id="1376" name="Google Shape;137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7" name="Google Shape;137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2"/>
        <p:cNvGrpSpPr/>
        <p:nvPr/>
      </p:nvGrpSpPr>
      <p:grpSpPr>
        <a:xfrm>
          <a:off x="0" y="0"/>
          <a:ext cx="0" cy="0"/>
          <a:chOff x="0" y="0"/>
          <a:chExt cx="0" cy="0"/>
        </a:xfrm>
      </p:grpSpPr>
      <p:sp>
        <p:nvSpPr>
          <p:cNvPr id="1393" name="Google Shape;1393;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4" name="Google Shape;1394;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4"/>
        <p:cNvGrpSpPr/>
        <p:nvPr/>
      </p:nvGrpSpPr>
      <p:grpSpPr>
        <a:xfrm>
          <a:off x="0" y="0"/>
          <a:ext cx="0" cy="0"/>
          <a:chOff x="0" y="0"/>
          <a:chExt cx="0" cy="0"/>
        </a:xfrm>
      </p:grpSpPr>
      <p:sp>
        <p:nvSpPr>
          <p:cNvPr id="1465" name="Google Shape;1465;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6" name="Google Shape;1466;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2"/>
        <p:cNvGrpSpPr/>
        <p:nvPr/>
      </p:nvGrpSpPr>
      <p:grpSpPr>
        <a:xfrm>
          <a:off x="0" y="0"/>
          <a:ext cx="0" cy="0"/>
          <a:chOff x="0" y="0"/>
          <a:chExt cx="0" cy="0"/>
        </a:xfrm>
      </p:grpSpPr>
      <p:sp>
        <p:nvSpPr>
          <p:cNvPr id="1663" name="Google Shape;1663;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4" name="Google Shape;1664;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0"/>
        <p:cNvGrpSpPr/>
        <p:nvPr/>
      </p:nvGrpSpPr>
      <p:grpSpPr>
        <a:xfrm>
          <a:off x="0" y="0"/>
          <a:ext cx="0" cy="0"/>
          <a:chOff x="0" y="0"/>
          <a:chExt cx="0" cy="0"/>
        </a:xfrm>
      </p:grpSpPr>
      <p:sp>
        <p:nvSpPr>
          <p:cNvPr id="1871" name="Google Shape;1871;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2" name="Google Shape;1872;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
        <p:cNvGrpSpPr/>
        <p:nvPr/>
      </p:nvGrpSpPr>
      <p:grpSpPr>
        <a:xfrm>
          <a:off x="0" y="0"/>
          <a:ext cx="0" cy="0"/>
          <a:chOff x="0" y="0"/>
          <a:chExt cx="0" cy="0"/>
        </a:xfrm>
      </p:grpSpPr>
      <p:sp>
        <p:nvSpPr>
          <p:cNvPr id="1895" name="Google Shape;1895;g294c7154986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6" name="Google Shape;1896;g294c7154986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0"/>
        <p:cNvGrpSpPr/>
        <p:nvPr/>
      </p:nvGrpSpPr>
      <p:grpSpPr>
        <a:xfrm>
          <a:off x="0" y="0"/>
          <a:ext cx="0" cy="0"/>
          <a:chOff x="0" y="0"/>
          <a:chExt cx="0" cy="0"/>
        </a:xfrm>
      </p:grpSpPr>
      <p:sp>
        <p:nvSpPr>
          <p:cNvPr id="2471" name="Google Shape;2471;g294c7154986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2" name="Google Shape;2472;g294c7154986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0"/>
        <p:cNvGrpSpPr/>
        <p:nvPr/>
      </p:nvGrpSpPr>
      <p:grpSpPr>
        <a:xfrm>
          <a:off x="0" y="0"/>
          <a:ext cx="0" cy="0"/>
          <a:chOff x="0" y="0"/>
          <a:chExt cx="0" cy="0"/>
        </a:xfrm>
      </p:grpSpPr>
      <p:sp>
        <p:nvSpPr>
          <p:cNvPr id="2611" name="Google Shape;2611;g294c7154986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2" name="Google Shape;2612;g294c7154986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8"/>
        <p:cNvGrpSpPr/>
        <p:nvPr/>
      </p:nvGrpSpPr>
      <p:grpSpPr>
        <a:xfrm>
          <a:off x="0" y="0"/>
          <a:ext cx="0" cy="0"/>
          <a:chOff x="0" y="0"/>
          <a:chExt cx="0" cy="0"/>
        </a:xfrm>
      </p:grpSpPr>
      <p:sp>
        <p:nvSpPr>
          <p:cNvPr id="1199" name="Google Shape;1199;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0" name="Google Shape;1200;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6"/>
        <p:cNvGrpSpPr/>
        <p:nvPr/>
      </p:nvGrpSpPr>
      <p:grpSpPr>
        <a:xfrm>
          <a:off x="0" y="0"/>
          <a:ext cx="0" cy="0"/>
          <a:chOff x="0" y="0"/>
          <a:chExt cx="0" cy="0"/>
        </a:xfrm>
      </p:grpSpPr>
      <p:sp>
        <p:nvSpPr>
          <p:cNvPr id="2617" name="Google Shape;2617;g294cd67a61c_1_97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8" name="Google Shape;2618;g294cd67a61c_1_97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2"/>
        <p:cNvGrpSpPr/>
        <p:nvPr/>
      </p:nvGrpSpPr>
      <p:grpSpPr>
        <a:xfrm>
          <a:off x="0" y="0"/>
          <a:ext cx="0" cy="0"/>
          <a:chOff x="0" y="0"/>
          <a:chExt cx="0" cy="0"/>
        </a:xfrm>
      </p:grpSpPr>
      <p:sp>
        <p:nvSpPr>
          <p:cNvPr id="2623" name="Google Shape;2623;g294cd67a61c_1_97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4" name="Google Shape;2624;g294cd67a61c_1_97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8"/>
        <p:cNvGrpSpPr/>
        <p:nvPr/>
      </p:nvGrpSpPr>
      <p:grpSpPr>
        <a:xfrm>
          <a:off x="0" y="0"/>
          <a:ext cx="0" cy="0"/>
          <a:chOff x="0" y="0"/>
          <a:chExt cx="0" cy="0"/>
        </a:xfrm>
      </p:grpSpPr>
      <p:sp>
        <p:nvSpPr>
          <p:cNvPr id="2629" name="Google Shape;2629;g294cd67a61c_1_97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0" name="Google Shape;2630;g294cd67a61c_1_97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6"/>
        <p:cNvGrpSpPr/>
        <p:nvPr/>
      </p:nvGrpSpPr>
      <p:grpSpPr>
        <a:xfrm>
          <a:off x="0" y="0"/>
          <a:ext cx="0" cy="0"/>
          <a:chOff x="0" y="0"/>
          <a:chExt cx="0" cy="0"/>
        </a:xfrm>
      </p:grpSpPr>
      <p:sp>
        <p:nvSpPr>
          <p:cNvPr id="2647" name="Google Shape;2647;g2954ef55210_0_195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8" name="Google Shape;2648;g2954ef55210_0_19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2"/>
        <p:cNvGrpSpPr/>
        <p:nvPr/>
      </p:nvGrpSpPr>
      <p:grpSpPr>
        <a:xfrm>
          <a:off x="0" y="0"/>
          <a:ext cx="0" cy="0"/>
          <a:chOff x="0" y="0"/>
          <a:chExt cx="0" cy="0"/>
        </a:xfrm>
      </p:grpSpPr>
      <p:sp>
        <p:nvSpPr>
          <p:cNvPr id="2663" name="Google Shape;2663;g2954ef55210_0_195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4" name="Google Shape;2664;g2954ef55210_0_19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1"/>
        <p:cNvGrpSpPr/>
        <p:nvPr/>
      </p:nvGrpSpPr>
      <p:grpSpPr>
        <a:xfrm>
          <a:off x="0" y="0"/>
          <a:ext cx="0" cy="0"/>
          <a:chOff x="0" y="0"/>
          <a:chExt cx="0" cy="0"/>
        </a:xfrm>
      </p:grpSpPr>
      <p:sp>
        <p:nvSpPr>
          <p:cNvPr id="3002" name="Google Shape;3002;g2954ef55210_0_199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3" name="Google Shape;3003;g2954ef55210_0_19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2"/>
        <p:cNvGrpSpPr/>
        <p:nvPr/>
      </p:nvGrpSpPr>
      <p:grpSpPr>
        <a:xfrm>
          <a:off x="0" y="0"/>
          <a:ext cx="0" cy="0"/>
          <a:chOff x="0" y="0"/>
          <a:chExt cx="0" cy="0"/>
        </a:xfrm>
      </p:grpSpPr>
      <p:sp>
        <p:nvSpPr>
          <p:cNvPr id="5203" name="Google Shape;5203;g2954ef55210_0_22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4" name="Google Shape;5204;g2954ef55210_0_22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1"/>
        <p:cNvGrpSpPr/>
        <p:nvPr/>
      </p:nvGrpSpPr>
      <p:grpSpPr>
        <a:xfrm>
          <a:off x="0" y="0"/>
          <a:ext cx="0" cy="0"/>
          <a:chOff x="0" y="0"/>
          <a:chExt cx="0" cy="0"/>
        </a:xfrm>
      </p:grpSpPr>
      <p:sp>
        <p:nvSpPr>
          <p:cNvPr id="5622" name="Google Shape;5622;g2954ef55210_0_22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3" name="Google Shape;5623;g2954ef55210_0_22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1"/>
        <p:cNvGrpSpPr/>
        <p:nvPr/>
      </p:nvGrpSpPr>
      <p:grpSpPr>
        <a:xfrm>
          <a:off x="0" y="0"/>
          <a:ext cx="0" cy="0"/>
          <a:chOff x="0" y="0"/>
          <a:chExt cx="0" cy="0"/>
        </a:xfrm>
      </p:grpSpPr>
      <p:sp>
        <p:nvSpPr>
          <p:cNvPr id="5792" name="Google Shape;5792;g2954ef55210_0_226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3" name="Google Shape;5793;g2954ef55210_0_22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6"/>
        <p:cNvGrpSpPr/>
        <p:nvPr/>
      </p:nvGrpSpPr>
      <p:grpSpPr>
        <a:xfrm>
          <a:off x="0" y="0"/>
          <a:ext cx="0" cy="0"/>
          <a:chOff x="0" y="0"/>
          <a:chExt cx="0" cy="0"/>
        </a:xfrm>
      </p:grpSpPr>
      <p:sp>
        <p:nvSpPr>
          <p:cNvPr id="6197" name="Google Shape;6197;g2954ef55210_0_230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8" name="Google Shape;6198;g2954ef55210_0_230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4"/>
        <p:cNvGrpSpPr/>
        <p:nvPr/>
      </p:nvGrpSpPr>
      <p:grpSpPr>
        <a:xfrm>
          <a:off x="0" y="0"/>
          <a:ext cx="0" cy="0"/>
          <a:chOff x="0" y="0"/>
          <a:chExt cx="0" cy="0"/>
        </a:xfrm>
      </p:grpSpPr>
      <p:sp>
        <p:nvSpPr>
          <p:cNvPr id="1225" name="Google Shape;1225;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6" name="Google Shape;1226;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6"/>
        <p:cNvGrpSpPr/>
        <p:nvPr/>
      </p:nvGrpSpPr>
      <p:grpSpPr>
        <a:xfrm>
          <a:off x="0" y="0"/>
          <a:ext cx="0" cy="0"/>
          <a:chOff x="0" y="0"/>
          <a:chExt cx="0" cy="0"/>
        </a:xfrm>
      </p:grpSpPr>
      <p:sp>
        <p:nvSpPr>
          <p:cNvPr id="6577" name="Google Shape;6577;g2954ef55210_0_234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8" name="Google Shape;6578;g2954ef55210_0_234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3"/>
        <p:cNvGrpSpPr/>
        <p:nvPr/>
      </p:nvGrpSpPr>
      <p:grpSpPr>
        <a:xfrm>
          <a:off x="0" y="0"/>
          <a:ext cx="0" cy="0"/>
          <a:chOff x="0" y="0"/>
          <a:chExt cx="0" cy="0"/>
        </a:xfrm>
      </p:grpSpPr>
      <p:sp>
        <p:nvSpPr>
          <p:cNvPr id="7354" name="Google Shape;7354;g2954ef55210_0_24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5" name="Google Shape;7355;g2954ef55210_0_24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60"/>
        <p:cNvGrpSpPr/>
        <p:nvPr/>
      </p:nvGrpSpPr>
      <p:grpSpPr>
        <a:xfrm>
          <a:off x="0" y="0"/>
          <a:ext cx="0" cy="0"/>
          <a:chOff x="0" y="0"/>
          <a:chExt cx="0" cy="0"/>
        </a:xfrm>
      </p:grpSpPr>
      <p:sp>
        <p:nvSpPr>
          <p:cNvPr id="8761" name="Google Shape;8761;g2954ef55210_0_256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2" name="Google Shape;8762;g2954ef55210_0_256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54"/>
        <p:cNvGrpSpPr/>
        <p:nvPr/>
      </p:nvGrpSpPr>
      <p:grpSpPr>
        <a:xfrm>
          <a:off x="0" y="0"/>
          <a:ext cx="0" cy="0"/>
          <a:chOff x="0" y="0"/>
          <a:chExt cx="0" cy="0"/>
        </a:xfrm>
      </p:grpSpPr>
      <p:sp>
        <p:nvSpPr>
          <p:cNvPr id="11155" name="Google Shape;11155;g2954ef55210_0_280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56" name="Google Shape;11156;g2954ef55210_0_28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68"/>
        <p:cNvGrpSpPr/>
        <p:nvPr/>
      </p:nvGrpSpPr>
      <p:grpSpPr>
        <a:xfrm>
          <a:off x="0" y="0"/>
          <a:ext cx="0" cy="0"/>
          <a:chOff x="0" y="0"/>
          <a:chExt cx="0" cy="0"/>
        </a:xfrm>
      </p:grpSpPr>
      <p:sp>
        <p:nvSpPr>
          <p:cNvPr id="13169" name="Google Shape;13169;g2954ef55210_0_300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70" name="Google Shape;13170;g2954ef55210_0_300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04"/>
        <p:cNvGrpSpPr/>
        <p:nvPr/>
      </p:nvGrpSpPr>
      <p:grpSpPr>
        <a:xfrm>
          <a:off x="0" y="0"/>
          <a:ext cx="0" cy="0"/>
          <a:chOff x="0" y="0"/>
          <a:chExt cx="0" cy="0"/>
        </a:xfrm>
      </p:grpSpPr>
      <p:sp>
        <p:nvSpPr>
          <p:cNvPr id="14805" name="Google Shape;14805;g2954ef55210_0_31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06" name="Google Shape;14806;g2954ef55210_0_31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6"/>
        <p:cNvGrpSpPr/>
        <p:nvPr/>
      </p:nvGrpSpPr>
      <p:grpSpPr>
        <a:xfrm>
          <a:off x="0" y="0"/>
          <a:ext cx="0" cy="0"/>
          <a:chOff x="0" y="0"/>
          <a:chExt cx="0" cy="0"/>
        </a:xfrm>
      </p:grpSpPr>
      <p:sp>
        <p:nvSpPr>
          <p:cNvPr id="15847" name="Google Shape;15847;g2954ef55210_0_327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8" name="Google Shape;15848;g2954ef55210_0_3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89"/>
        <p:cNvGrpSpPr/>
        <p:nvPr/>
      </p:nvGrpSpPr>
      <p:grpSpPr>
        <a:xfrm>
          <a:off x="0" y="0"/>
          <a:ext cx="0" cy="0"/>
          <a:chOff x="0" y="0"/>
          <a:chExt cx="0" cy="0"/>
        </a:xfrm>
      </p:grpSpPr>
      <p:sp>
        <p:nvSpPr>
          <p:cNvPr id="17390" name="Google Shape;17390;g2954ef55210_0_382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91" name="Google Shape;17391;g2954ef55210_0_38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8"/>
        <p:cNvGrpSpPr/>
        <p:nvPr/>
      </p:nvGrpSpPr>
      <p:grpSpPr>
        <a:xfrm>
          <a:off x="0" y="0"/>
          <a:ext cx="0" cy="0"/>
          <a:chOff x="0" y="0"/>
          <a:chExt cx="0" cy="0"/>
        </a:xfrm>
      </p:grpSpPr>
      <p:sp>
        <p:nvSpPr>
          <p:cNvPr id="1259" name="Google Shape;125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0" name="Google Shape;126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4">
          <a:extLst>
            <a:ext uri="{FF2B5EF4-FFF2-40B4-BE49-F238E27FC236}">
              <a16:creationId xmlns:a16="http://schemas.microsoft.com/office/drawing/2014/main" id="{DB9F0F89-7601-A6B1-E2D8-19B912179E80}"/>
            </a:ext>
          </a:extLst>
        </p:cNvPr>
        <p:cNvGrpSpPr/>
        <p:nvPr/>
      </p:nvGrpSpPr>
      <p:grpSpPr>
        <a:xfrm>
          <a:off x="0" y="0"/>
          <a:ext cx="0" cy="0"/>
          <a:chOff x="0" y="0"/>
          <a:chExt cx="0" cy="0"/>
        </a:xfrm>
      </p:grpSpPr>
      <p:sp>
        <p:nvSpPr>
          <p:cNvPr id="1225" name="Google Shape;1225;g54dda1946d_6_308:notes">
            <a:extLst>
              <a:ext uri="{FF2B5EF4-FFF2-40B4-BE49-F238E27FC236}">
                <a16:creationId xmlns:a16="http://schemas.microsoft.com/office/drawing/2014/main" id="{03A11818-A5C0-0A45-DF69-879521001BB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6" name="Google Shape;1226;g54dda1946d_6_308:notes">
            <a:extLst>
              <a:ext uri="{FF2B5EF4-FFF2-40B4-BE49-F238E27FC236}">
                <a16:creationId xmlns:a16="http://schemas.microsoft.com/office/drawing/2014/main" id="{CC8CC22E-B036-46A4-CEED-D150959F9C8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26911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8"/>
        <p:cNvGrpSpPr/>
        <p:nvPr/>
      </p:nvGrpSpPr>
      <p:grpSpPr>
        <a:xfrm>
          <a:off x="0" y="0"/>
          <a:ext cx="0" cy="0"/>
          <a:chOff x="0" y="0"/>
          <a:chExt cx="0" cy="0"/>
        </a:xfrm>
      </p:grpSpPr>
      <p:sp>
        <p:nvSpPr>
          <p:cNvPr id="1579" name="Google Shape;1579;g190cccfa9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0" name="Google Shape;1580;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4">
          <a:extLst>
            <a:ext uri="{FF2B5EF4-FFF2-40B4-BE49-F238E27FC236}">
              <a16:creationId xmlns:a16="http://schemas.microsoft.com/office/drawing/2014/main" id="{5BE196C2-2E33-5024-505C-564610453D1B}"/>
            </a:ext>
          </a:extLst>
        </p:cNvPr>
        <p:cNvGrpSpPr/>
        <p:nvPr/>
      </p:nvGrpSpPr>
      <p:grpSpPr>
        <a:xfrm>
          <a:off x="0" y="0"/>
          <a:ext cx="0" cy="0"/>
          <a:chOff x="0" y="0"/>
          <a:chExt cx="0" cy="0"/>
        </a:xfrm>
      </p:grpSpPr>
      <p:sp>
        <p:nvSpPr>
          <p:cNvPr id="1225" name="Google Shape;1225;g54dda1946d_6_308:notes">
            <a:extLst>
              <a:ext uri="{FF2B5EF4-FFF2-40B4-BE49-F238E27FC236}">
                <a16:creationId xmlns:a16="http://schemas.microsoft.com/office/drawing/2014/main" id="{28C2C302-452C-502B-DE0F-EBB9C124722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6" name="Google Shape;1226;g54dda1946d_6_308:notes">
            <a:extLst>
              <a:ext uri="{FF2B5EF4-FFF2-40B4-BE49-F238E27FC236}">
                <a16:creationId xmlns:a16="http://schemas.microsoft.com/office/drawing/2014/main" id="{5882D5F2-8806-E118-059C-DBA42A8F366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89809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4">
          <a:extLst>
            <a:ext uri="{FF2B5EF4-FFF2-40B4-BE49-F238E27FC236}">
              <a16:creationId xmlns:a16="http://schemas.microsoft.com/office/drawing/2014/main" id="{20041B82-AABA-6846-EA56-A66172ED935F}"/>
            </a:ext>
          </a:extLst>
        </p:cNvPr>
        <p:cNvGrpSpPr/>
        <p:nvPr/>
      </p:nvGrpSpPr>
      <p:grpSpPr>
        <a:xfrm>
          <a:off x="0" y="0"/>
          <a:ext cx="0" cy="0"/>
          <a:chOff x="0" y="0"/>
          <a:chExt cx="0" cy="0"/>
        </a:xfrm>
      </p:grpSpPr>
      <p:sp>
        <p:nvSpPr>
          <p:cNvPr id="1225" name="Google Shape;1225;g54dda1946d_6_308:notes">
            <a:extLst>
              <a:ext uri="{FF2B5EF4-FFF2-40B4-BE49-F238E27FC236}">
                <a16:creationId xmlns:a16="http://schemas.microsoft.com/office/drawing/2014/main" id="{CEB7EB16-68DB-F572-D636-B6752E3DA5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6" name="Google Shape;1226;g54dda1946d_6_308:notes">
            <a:extLst>
              <a:ext uri="{FF2B5EF4-FFF2-40B4-BE49-F238E27FC236}">
                <a16:creationId xmlns:a16="http://schemas.microsoft.com/office/drawing/2014/main" id="{151820D3-353B-248C-22A0-16968691D0B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34011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4">
          <a:extLst>
            <a:ext uri="{FF2B5EF4-FFF2-40B4-BE49-F238E27FC236}">
              <a16:creationId xmlns:a16="http://schemas.microsoft.com/office/drawing/2014/main" id="{8326DB0A-D546-1AC4-F3A3-82058A6CBD3D}"/>
            </a:ext>
          </a:extLst>
        </p:cNvPr>
        <p:cNvGrpSpPr/>
        <p:nvPr/>
      </p:nvGrpSpPr>
      <p:grpSpPr>
        <a:xfrm>
          <a:off x="0" y="0"/>
          <a:ext cx="0" cy="0"/>
          <a:chOff x="0" y="0"/>
          <a:chExt cx="0" cy="0"/>
        </a:xfrm>
      </p:grpSpPr>
      <p:sp>
        <p:nvSpPr>
          <p:cNvPr id="1225" name="Google Shape;1225;g54dda1946d_6_308:notes">
            <a:extLst>
              <a:ext uri="{FF2B5EF4-FFF2-40B4-BE49-F238E27FC236}">
                <a16:creationId xmlns:a16="http://schemas.microsoft.com/office/drawing/2014/main" id="{92E670CD-483F-DE38-B794-359D6D06470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6" name="Google Shape;1226;g54dda1946d_6_308:notes">
            <a:extLst>
              <a:ext uri="{FF2B5EF4-FFF2-40B4-BE49-F238E27FC236}">
                <a16:creationId xmlns:a16="http://schemas.microsoft.com/office/drawing/2014/main" id="{F7A26F31-04C1-326C-9E10-5413DFB8E97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6507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308900" y="1618493"/>
            <a:ext cx="6526200" cy="14427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rgbClr val="191919"/>
              </a:buClr>
              <a:buSzPts val="5200"/>
              <a:buNone/>
              <a:defRPr sz="6500">
                <a:latin typeface="Alexandria"/>
                <a:ea typeface="Alexandria"/>
                <a:cs typeface="Alexandria"/>
                <a:sym typeface="Alexandria"/>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1311058" y="3049207"/>
            <a:ext cx="6521700" cy="475800"/>
          </a:xfrm>
          <a:prstGeom prst="rect">
            <a:avLst/>
          </a:prstGeom>
          <a:solidFill>
            <a:schemeClr val="accent1"/>
          </a:solidFill>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latin typeface="Chivo"/>
                <a:ea typeface="Chivo"/>
                <a:cs typeface="Chivo"/>
                <a:sym typeface="Chiv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248957" y="191224"/>
            <a:ext cx="3422003" cy="1546786"/>
            <a:chOff x="248957" y="191224"/>
            <a:chExt cx="3422003" cy="1546786"/>
          </a:xfrm>
        </p:grpSpPr>
        <p:grpSp>
          <p:nvGrpSpPr>
            <p:cNvPr id="12" name="Google Shape;12;p2"/>
            <p:cNvGrpSpPr/>
            <p:nvPr/>
          </p:nvGrpSpPr>
          <p:grpSpPr>
            <a:xfrm>
              <a:off x="248957" y="1391399"/>
              <a:ext cx="546258" cy="346610"/>
              <a:chOff x="716441" y="4309084"/>
              <a:chExt cx="465336" cy="295264"/>
            </a:xfrm>
          </p:grpSpPr>
          <p:sp>
            <p:nvSpPr>
              <p:cNvPr id="13" name="Google Shape;13;p2"/>
              <p:cNvSpPr/>
              <p:nvPr/>
            </p:nvSpPr>
            <p:spPr>
              <a:xfrm>
                <a:off x="722346" y="4314989"/>
                <a:ext cx="453525" cy="283454"/>
              </a:xfrm>
              <a:custGeom>
                <a:avLst/>
                <a:gdLst/>
                <a:ahLst/>
                <a:cxnLst/>
                <a:rect l="l" t="t" r="r" b="b"/>
                <a:pathLst>
                  <a:path w="604700" h="377938" extrusionOk="0">
                    <a:moveTo>
                      <a:pt x="570057" y="377938"/>
                    </a:moveTo>
                    <a:lnTo>
                      <a:pt x="33857" y="377938"/>
                    </a:lnTo>
                    <a:cubicBezTo>
                      <a:pt x="14960" y="377938"/>
                      <a:pt x="0" y="362978"/>
                      <a:pt x="0" y="344081"/>
                    </a:cubicBezTo>
                    <a:lnTo>
                      <a:pt x="0" y="33857"/>
                    </a:lnTo>
                    <a:cubicBezTo>
                      <a:pt x="0" y="14960"/>
                      <a:pt x="14960" y="0"/>
                      <a:pt x="33857" y="0"/>
                    </a:cubicBezTo>
                    <a:lnTo>
                      <a:pt x="570844" y="0"/>
                    </a:lnTo>
                    <a:cubicBezTo>
                      <a:pt x="589741" y="0"/>
                      <a:pt x="604701" y="14960"/>
                      <a:pt x="604701" y="33857"/>
                    </a:cubicBezTo>
                    <a:lnTo>
                      <a:pt x="604701" y="344081"/>
                    </a:lnTo>
                    <a:cubicBezTo>
                      <a:pt x="604701" y="362191"/>
                      <a:pt x="588953" y="377938"/>
                      <a:pt x="570057" y="37793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 name="Google Shape;14;p2"/>
              <p:cNvSpPr/>
              <p:nvPr/>
            </p:nvSpPr>
            <p:spPr>
              <a:xfrm>
                <a:off x="716441" y="4309084"/>
                <a:ext cx="465336" cy="295264"/>
              </a:xfrm>
              <a:custGeom>
                <a:avLst/>
                <a:gdLst/>
                <a:ahLst/>
                <a:cxnLst/>
                <a:rect l="l" t="t" r="r" b="b"/>
                <a:pathLst>
                  <a:path w="620448" h="393685" extrusionOk="0">
                    <a:moveTo>
                      <a:pt x="577930" y="393685"/>
                    </a:moveTo>
                    <a:lnTo>
                      <a:pt x="41731" y="393685"/>
                    </a:lnTo>
                    <a:cubicBezTo>
                      <a:pt x="18897" y="393685"/>
                      <a:pt x="0" y="374788"/>
                      <a:pt x="0" y="351955"/>
                    </a:cubicBezTo>
                    <a:lnTo>
                      <a:pt x="0" y="41731"/>
                    </a:lnTo>
                    <a:cubicBezTo>
                      <a:pt x="0" y="18897"/>
                      <a:pt x="18897" y="0"/>
                      <a:pt x="41731" y="0"/>
                    </a:cubicBezTo>
                    <a:lnTo>
                      <a:pt x="578718" y="0"/>
                    </a:lnTo>
                    <a:cubicBezTo>
                      <a:pt x="601551" y="0"/>
                      <a:pt x="620448" y="18897"/>
                      <a:pt x="620448" y="41731"/>
                    </a:cubicBezTo>
                    <a:lnTo>
                      <a:pt x="620448" y="351955"/>
                    </a:lnTo>
                    <a:cubicBezTo>
                      <a:pt x="620448" y="374788"/>
                      <a:pt x="601551" y="393685"/>
                      <a:pt x="577930" y="393685"/>
                    </a:cubicBezTo>
                    <a:close/>
                    <a:moveTo>
                      <a:pt x="41731" y="14960"/>
                    </a:moveTo>
                    <a:cubicBezTo>
                      <a:pt x="27558" y="14960"/>
                      <a:pt x="15747" y="26770"/>
                      <a:pt x="15747" y="40943"/>
                    </a:cubicBezTo>
                    <a:lnTo>
                      <a:pt x="15747" y="351167"/>
                    </a:lnTo>
                    <a:cubicBezTo>
                      <a:pt x="15747" y="365340"/>
                      <a:pt x="27558" y="377150"/>
                      <a:pt x="41731" y="377150"/>
                    </a:cubicBezTo>
                    <a:lnTo>
                      <a:pt x="578718" y="377150"/>
                    </a:lnTo>
                    <a:cubicBezTo>
                      <a:pt x="592890" y="377150"/>
                      <a:pt x="604701" y="365340"/>
                      <a:pt x="604701" y="351167"/>
                    </a:cubicBezTo>
                    <a:lnTo>
                      <a:pt x="604701" y="40943"/>
                    </a:lnTo>
                    <a:cubicBezTo>
                      <a:pt x="604701" y="26770"/>
                      <a:pt x="592890" y="14960"/>
                      <a:pt x="578718" y="14960"/>
                    </a:cubicBezTo>
                    <a:lnTo>
                      <a:pt x="41731" y="149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5" name="Google Shape;15;p2"/>
              <p:cNvSpPr/>
              <p:nvPr/>
            </p:nvSpPr>
            <p:spPr>
              <a:xfrm>
                <a:off x="721756" y="4487422"/>
                <a:ext cx="453525" cy="67910"/>
              </a:xfrm>
              <a:custGeom>
                <a:avLst/>
                <a:gdLst/>
                <a:ahLst/>
                <a:cxnLst/>
                <a:rect l="l" t="t" r="r" b="b"/>
                <a:pathLst>
                  <a:path w="604700" h="90547" extrusionOk="0">
                    <a:moveTo>
                      <a:pt x="0" y="0"/>
                    </a:moveTo>
                    <a:lnTo>
                      <a:pt x="604701" y="0"/>
                    </a:lnTo>
                    <a:lnTo>
                      <a:pt x="604701" y="90548"/>
                    </a:lnTo>
                    <a:lnTo>
                      <a:pt x="0" y="90548"/>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6" name="Google Shape;16;p2"/>
              <p:cNvSpPr/>
              <p:nvPr/>
            </p:nvSpPr>
            <p:spPr>
              <a:xfrm>
                <a:off x="1031192" y="4367546"/>
                <a:ext cx="101570" cy="68501"/>
              </a:xfrm>
              <a:custGeom>
                <a:avLst/>
                <a:gdLst/>
                <a:ahLst/>
                <a:cxnLst/>
                <a:rect l="l" t="t" r="r" b="b"/>
                <a:pathLst>
                  <a:path w="135427" h="91335" extrusionOk="0">
                    <a:moveTo>
                      <a:pt x="0" y="0"/>
                    </a:moveTo>
                    <a:lnTo>
                      <a:pt x="135428" y="0"/>
                    </a:lnTo>
                    <a:lnTo>
                      <a:pt x="135428" y="91335"/>
                    </a:lnTo>
                    <a:lnTo>
                      <a:pt x="0" y="91335"/>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7" name="Google Shape;17;p2"/>
              <p:cNvSpPr/>
              <p:nvPr/>
            </p:nvSpPr>
            <p:spPr>
              <a:xfrm>
                <a:off x="771951" y="4364593"/>
                <a:ext cx="141727" cy="11810"/>
              </a:xfrm>
              <a:custGeom>
                <a:avLst/>
                <a:gdLst/>
                <a:ahLst/>
                <a:cxnLst/>
                <a:rect l="l" t="t" r="r" b="b"/>
                <a:pathLst>
                  <a:path w="188969" h="15747" extrusionOk="0">
                    <a:moveTo>
                      <a:pt x="0" y="0"/>
                    </a:moveTo>
                    <a:lnTo>
                      <a:pt x="188969" y="0"/>
                    </a:lnTo>
                    <a:lnTo>
                      <a:pt x="188969" y="15747"/>
                    </a:lnTo>
                    <a:lnTo>
                      <a:pt x="0" y="15747"/>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8" name="Google Shape;18;p2"/>
              <p:cNvSpPr/>
              <p:nvPr/>
            </p:nvSpPr>
            <p:spPr>
              <a:xfrm>
                <a:off x="771951" y="4397072"/>
                <a:ext cx="141727" cy="11810"/>
              </a:xfrm>
              <a:custGeom>
                <a:avLst/>
                <a:gdLst/>
                <a:ahLst/>
                <a:cxnLst/>
                <a:rect l="l" t="t" r="r" b="b"/>
                <a:pathLst>
                  <a:path w="188969" h="15747" extrusionOk="0">
                    <a:moveTo>
                      <a:pt x="0" y="0"/>
                    </a:moveTo>
                    <a:lnTo>
                      <a:pt x="188969" y="0"/>
                    </a:lnTo>
                    <a:lnTo>
                      <a:pt x="188969" y="15747"/>
                    </a:lnTo>
                    <a:lnTo>
                      <a:pt x="0" y="15747"/>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9" name="Google Shape;19;p2"/>
              <p:cNvSpPr/>
              <p:nvPr/>
            </p:nvSpPr>
            <p:spPr>
              <a:xfrm>
                <a:off x="771951" y="4430142"/>
                <a:ext cx="141727" cy="11810"/>
              </a:xfrm>
              <a:custGeom>
                <a:avLst/>
                <a:gdLst/>
                <a:ahLst/>
                <a:cxnLst/>
                <a:rect l="l" t="t" r="r" b="b"/>
                <a:pathLst>
                  <a:path w="188969" h="15747" extrusionOk="0">
                    <a:moveTo>
                      <a:pt x="0" y="0"/>
                    </a:moveTo>
                    <a:lnTo>
                      <a:pt x="188969" y="0"/>
                    </a:lnTo>
                    <a:lnTo>
                      <a:pt x="188969" y="15748"/>
                    </a:lnTo>
                    <a:lnTo>
                      <a:pt x="0" y="15748"/>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0" name="Google Shape;20;p2"/>
              <p:cNvSpPr/>
              <p:nvPr/>
            </p:nvSpPr>
            <p:spPr>
              <a:xfrm>
                <a:off x="716441" y="4309084"/>
                <a:ext cx="465336" cy="295264"/>
              </a:xfrm>
              <a:custGeom>
                <a:avLst/>
                <a:gdLst/>
                <a:ahLst/>
                <a:cxnLst/>
                <a:rect l="l" t="t" r="r" b="b"/>
                <a:pathLst>
                  <a:path w="620448" h="393685" extrusionOk="0">
                    <a:moveTo>
                      <a:pt x="577930" y="393685"/>
                    </a:moveTo>
                    <a:lnTo>
                      <a:pt x="41731" y="393685"/>
                    </a:lnTo>
                    <a:cubicBezTo>
                      <a:pt x="18897" y="393685"/>
                      <a:pt x="0" y="374788"/>
                      <a:pt x="0" y="351955"/>
                    </a:cubicBezTo>
                    <a:lnTo>
                      <a:pt x="0" y="41731"/>
                    </a:lnTo>
                    <a:cubicBezTo>
                      <a:pt x="0" y="18897"/>
                      <a:pt x="18897" y="0"/>
                      <a:pt x="41731" y="0"/>
                    </a:cubicBezTo>
                    <a:lnTo>
                      <a:pt x="578718" y="0"/>
                    </a:lnTo>
                    <a:cubicBezTo>
                      <a:pt x="601551" y="0"/>
                      <a:pt x="620448" y="18897"/>
                      <a:pt x="620448" y="41731"/>
                    </a:cubicBezTo>
                    <a:lnTo>
                      <a:pt x="620448" y="351955"/>
                    </a:lnTo>
                    <a:cubicBezTo>
                      <a:pt x="620448" y="374788"/>
                      <a:pt x="601551" y="393685"/>
                      <a:pt x="577930" y="393685"/>
                    </a:cubicBezTo>
                    <a:close/>
                    <a:moveTo>
                      <a:pt x="41731" y="14960"/>
                    </a:moveTo>
                    <a:cubicBezTo>
                      <a:pt x="27558" y="14960"/>
                      <a:pt x="15747" y="26770"/>
                      <a:pt x="15747" y="40943"/>
                    </a:cubicBezTo>
                    <a:lnTo>
                      <a:pt x="15747" y="351167"/>
                    </a:lnTo>
                    <a:cubicBezTo>
                      <a:pt x="15747" y="365340"/>
                      <a:pt x="27558" y="377150"/>
                      <a:pt x="41731" y="377150"/>
                    </a:cubicBezTo>
                    <a:lnTo>
                      <a:pt x="578718" y="377150"/>
                    </a:lnTo>
                    <a:cubicBezTo>
                      <a:pt x="592890" y="377150"/>
                      <a:pt x="604701" y="365340"/>
                      <a:pt x="604701" y="351167"/>
                    </a:cubicBezTo>
                    <a:lnTo>
                      <a:pt x="604701" y="40943"/>
                    </a:lnTo>
                    <a:cubicBezTo>
                      <a:pt x="604701" y="26770"/>
                      <a:pt x="592890" y="14960"/>
                      <a:pt x="578718" y="14960"/>
                    </a:cubicBezTo>
                    <a:lnTo>
                      <a:pt x="41731" y="149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21" name="Google Shape;21;p2"/>
            <p:cNvGrpSpPr/>
            <p:nvPr/>
          </p:nvGrpSpPr>
          <p:grpSpPr>
            <a:xfrm>
              <a:off x="843584" y="191224"/>
              <a:ext cx="337848" cy="659386"/>
              <a:chOff x="203859" y="2964453"/>
              <a:chExt cx="342506" cy="668478"/>
            </a:xfrm>
          </p:grpSpPr>
          <p:sp>
            <p:nvSpPr>
              <p:cNvPr id="22" name="Google Shape;22;p2"/>
              <p:cNvSpPr/>
              <p:nvPr/>
            </p:nvSpPr>
            <p:spPr>
              <a:xfrm>
                <a:off x="209173" y="3073701"/>
                <a:ext cx="330695" cy="553915"/>
              </a:xfrm>
              <a:custGeom>
                <a:avLst/>
                <a:gdLst/>
                <a:ahLst/>
                <a:cxnLst/>
                <a:rect l="l" t="t" r="r" b="b"/>
                <a:pathLst>
                  <a:path w="440927" h="738553" extrusionOk="0">
                    <a:moveTo>
                      <a:pt x="0" y="0"/>
                    </a:moveTo>
                    <a:lnTo>
                      <a:pt x="440928" y="0"/>
                    </a:lnTo>
                    <a:lnTo>
                      <a:pt x="440928" y="738554"/>
                    </a:lnTo>
                    <a:lnTo>
                      <a:pt x="0" y="738554"/>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3" name="Google Shape;23;p2"/>
              <p:cNvSpPr/>
              <p:nvPr/>
            </p:nvSpPr>
            <p:spPr>
              <a:xfrm>
                <a:off x="203859" y="3067205"/>
                <a:ext cx="342506" cy="565726"/>
              </a:xfrm>
              <a:custGeom>
                <a:avLst/>
                <a:gdLst/>
                <a:ahLst/>
                <a:cxnLst/>
                <a:rect l="l" t="t" r="r" b="b"/>
                <a:pathLst>
                  <a:path w="456675" h="754301" extrusionOk="0">
                    <a:moveTo>
                      <a:pt x="448801" y="754301"/>
                    </a:moveTo>
                    <a:lnTo>
                      <a:pt x="7874" y="754301"/>
                    </a:lnTo>
                    <a:cubicBezTo>
                      <a:pt x="3149" y="754301"/>
                      <a:pt x="0" y="751152"/>
                      <a:pt x="0" y="746427"/>
                    </a:cubicBezTo>
                    <a:lnTo>
                      <a:pt x="0" y="7874"/>
                    </a:lnTo>
                    <a:cubicBezTo>
                      <a:pt x="0" y="3149"/>
                      <a:pt x="3149" y="0"/>
                      <a:pt x="7874" y="0"/>
                    </a:cubicBezTo>
                    <a:lnTo>
                      <a:pt x="448801" y="0"/>
                    </a:lnTo>
                    <a:cubicBezTo>
                      <a:pt x="453526" y="0"/>
                      <a:pt x="456675" y="3149"/>
                      <a:pt x="456675" y="7874"/>
                    </a:cubicBezTo>
                    <a:lnTo>
                      <a:pt x="456675" y="746427"/>
                    </a:lnTo>
                    <a:cubicBezTo>
                      <a:pt x="456675" y="751152"/>
                      <a:pt x="452738" y="754301"/>
                      <a:pt x="448801" y="754301"/>
                    </a:cubicBezTo>
                    <a:close/>
                    <a:moveTo>
                      <a:pt x="14960" y="738554"/>
                    </a:moveTo>
                    <a:lnTo>
                      <a:pt x="440140" y="738554"/>
                    </a:lnTo>
                    <a:lnTo>
                      <a:pt x="440140" y="15747"/>
                    </a:lnTo>
                    <a:lnTo>
                      <a:pt x="14960" y="15747"/>
                    </a:lnTo>
                    <a:lnTo>
                      <a:pt x="14960" y="73855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 name="Google Shape;24;p2"/>
              <p:cNvSpPr/>
              <p:nvPr/>
            </p:nvSpPr>
            <p:spPr>
              <a:xfrm>
                <a:off x="251691" y="3150469"/>
                <a:ext cx="246250" cy="160623"/>
              </a:xfrm>
              <a:custGeom>
                <a:avLst/>
                <a:gdLst/>
                <a:ahLst/>
                <a:cxnLst/>
                <a:rect l="l" t="t" r="r" b="b"/>
                <a:pathLst>
                  <a:path w="328333" h="214164" extrusionOk="0">
                    <a:moveTo>
                      <a:pt x="0" y="0"/>
                    </a:moveTo>
                    <a:lnTo>
                      <a:pt x="328334" y="0"/>
                    </a:lnTo>
                    <a:lnTo>
                      <a:pt x="328334" y="214165"/>
                    </a:lnTo>
                    <a:lnTo>
                      <a:pt x="0" y="214165"/>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 name="Google Shape;25;p2"/>
              <p:cNvSpPr/>
              <p:nvPr/>
            </p:nvSpPr>
            <p:spPr>
              <a:xfrm>
                <a:off x="251691" y="3110313"/>
                <a:ext cx="246250" cy="5905"/>
              </a:xfrm>
              <a:custGeom>
                <a:avLst/>
                <a:gdLst/>
                <a:ahLst/>
                <a:cxnLst/>
                <a:rect l="l" t="t" r="r" b="b"/>
                <a:pathLst>
                  <a:path w="328333" h="7873" extrusionOk="0">
                    <a:moveTo>
                      <a:pt x="0" y="0"/>
                    </a:moveTo>
                    <a:lnTo>
                      <a:pt x="328334"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6" name="Google Shape;26;p2"/>
              <p:cNvSpPr/>
              <p:nvPr/>
            </p:nvSpPr>
            <p:spPr>
              <a:xfrm>
                <a:off x="245786" y="3104408"/>
                <a:ext cx="258061" cy="11810"/>
              </a:xfrm>
              <a:custGeom>
                <a:avLst/>
                <a:gdLst/>
                <a:ahLst/>
                <a:cxnLst/>
                <a:rect l="l" t="t" r="r" b="b"/>
                <a:pathLst>
                  <a:path w="344081" h="15747" extrusionOk="0">
                    <a:moveTo>
                      <a:pt x="336207" y="15747"/>
                    </a:moveTo>
                    <a:lnTo>
                      <a:pt x="7874" y="15747"/>
                    </a:lnTo>
                    <a:cubicBezTo>
                      <a:pt x="3149" y="15747"/>
                      <a:pt x="0" y="12598"/>
                      <a:pt x="0" y="7874"/>
                    </a:cubicBezTo>
                    <a:cubicBezTo>
                      <a:pt x="0" y="3150"/>
                      <a:pt x="3149" y="0"/>
                      <a:pt x="7874" y="0"/>
                    </a:cubicBezTo>
                    <a:lnTo>
                      <a:pt x="336207" y="0"/>
                    </a:lnTo>
                    <a:cubicBezTo>
                      <a:pt x="340932" y="0"/>
                      <a:pt x="344081" y="3150"/>
                      <a:pt x="344081" y="7874"/>
                    </a:cubicBezTo>
                    <a:cubicBezTo>
                      <a:pt x="344081" y="12598"/>
                      <a:pt x="340144" y="15747"/>
                      <a:pt x="336207"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7" name="Google Shape;27;p2"/>
              <p:cNvSpPr/>
              <p:nvPr/>
            </p:nvSpPr>
            <p:spPr>
              <a:xfrm>
                <a:off x="251691" y="3343571"/>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8" name="Google Shape;28;p2"/>
              <p:cNvSpPr/>
              <p:nvPr/>
            </p:nvSpPr>
            <p:spPr>
              <a:xfrm>
                <a:off x="248739" y="3340619"/>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9" name="Google Shape;29;p2"/>
              <p:cNvSpPr/>
              <p:nvPr/>
            </p:nvSpPr>
            <p:spPr>
              <a:xfrm>
                <a:off x="346766" y="3343571"/>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0" name="Google Shape;30;p2"/>
              <p:cNvSpPr/>
              <p:nvPr/>
            </p:nvSpPr>
            <p:spPr>
              <a:xfrm>
                <a:off x="344404" y="3340619"/>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1" name="Google Shape;31;p2"/>
              <p:cNvSpPr/>
              <p:nvPr/>
            </p:nvSpPr>
            <p:spPr>
              <a:xfrm>
                <a:off x="442431" y="3343571"/>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2" name="Google Shape;32;p2"/>
              <p:cNvSpPr/>
              <p:nvPr/>
            </p:nvSpPr>
            <p:spPr>
              <a:xfrm>
                <a:off x="439479" y="3340619"/>
                <a:ext cx="61414"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3" name="Google Shape;33;p2"/>
              <p:cNvSpPr/>
              <p:nvPr/>
            </p:nvSpPr>
            <p:spPr>
              <a:xfrm>
                <a:off x="251691" y="3407349"/>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4" name="Google Shape;34;p2"/>
              <p:cNvSpPr/>
              <p:nvPr/>
            </p:nvSpPr>
            <p:spPr>
              <a:xfrm>
                <a:off x="248739" y="3404987"/>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4"/>
                      <a:pt x="1575" y="0"/>
                      <a:pt x="3937" y="0"/>
                    </a:cubicBezTo>
                    <a:lnTo>
                      <a:pt x="77950" y="0"/>
                    </a:lnTo>
                    <a:cubicBezTo>
                      <a:pt x="80312" y="0"/>
                      <a:pt x="81887" y="1574"/>
                      <a:pt x="81887" y="3937"/>
                    </a:cubicBezTo>
                    <a:lnTo>
                      <a:pt x="81887" y="55903"/>
                    </a:lnTo>
                    <a:cubicBezTo>
                      <a:pt x="81887" y="57478"/>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5" name="Google Shape;35;p2"/>
              <p:cNvSpPr/>
              <p:nvPr/>
            </p:nvSpPr>
            <p:spPr>
              <a:xfrm>
                <a:off x="346766" y="3407349"/>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6" name="Google Shape;36;p2"/>
              <p:cNvSpPr/>
              <p:nvPr/>
            </p:nvSpPr>
            <p:spPr>
              <a:xfrm>
                <a:off x="344404" y="3404987"/>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4"/>
                      <a:pt x="1575" y="0"/>
                      <a:pt x="3937" y="0"/>
                    </a:cubicBezTo>
                    <a:lnTo>
                      <a:pt x="77950" y="0"/>
                    </a:lnTo>
                    <a:cubicBezTo>
                      <a:pt x="80312" y="0"/>
                      <a:pt x="81887" y="1574"/>
                      <a:pt x="81887" y="3937"/>
                    </a:cubicBezTo>
                    <a:lnTo>
                      <a:pt x="81887" y="55903"/>
                    </a:lnTo>
                    <a:cubicBezTo>
                      <a:pt x="81887" y="57478"/>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7" name="Google Shape;37;p2"/>
              <p:cNvSpPr/>
              <p:nvPr/>
            </p:nvSpPr>
            <p:spPr>
              <a:xfrm>
                <a:off x="442431" y="3407349"/>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8" name="Google Shape;38;p2"/>
              <p:cNvSpPr/>
              <p:nvPr/>
            </p:nvSpPr>
            <p:spPr>
              <a:xfrm>
                <a:off x="439479" y="3404987"/>
                <a:ext cx="61414"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4"/>
                      <a:pt x="1575" y="0"/>
                      <a:pt x="3937" y="0"/>
                    </a:cubicBezTo>
                    <a:lnTo>
                      <a:pt x="77950" y="0"/>
                    </a:lnTo>
                    <a:cubicBezTo>
                      <a:pt x="80312" y="0"/>
                      <a:pt x="81887" y="1574"/>
                      <a:pt x="81887" y="3937"/>
                    </a:cubicBezTo>
                    <a:lnTo>
                      <a:pt x="81887" y="55903"/>
                    </a:lnTo>
                    <a:cubicBezTo>
                      <a:pt x="81887" y="57478"/>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9" name="Google Shape;39;p2"/>
              <p:cNvSpPr/>
              <p:nvPr/>
            </p:nvSpPr>
            <p:spPr>
              <a:xfrm>
                <a:off x="251691" y="3471716"/>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0" name="Google Shape;40;p2"/>
              <p:cNvSpPr/>
              <p:nvPr/>
            </p:nvSpPr>
            <p:spPr>
              <a:xfrm>
                <a:off x="248739" y="3468764"/>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5"/>
                      <a:pt x="1575" y="0"/>
                      <a:pt x="3937" y="0"/>
                    </a:cubicBezTo>
                    <a:lnTo>
                      <a:pt x="77950" y="0"/>
                    </a:lnTo>
                    <a:cubicBezTo>
                      <a:pt x="80312" y="0"/>
                      <a:pt x="81887" y="1575"/>
                      <a:pt x="81887" y="3937"/>
                    </a:cubicBezTo>
                    <a:lnTo>
                      <a:pt x="81887" y="55903"/>
                    </a:lnTo>
                    <a:cubicBezTo>
                      <a:pt x="81887" y="58265"/>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1" name="Google Shape;41;p2"/>
              <p:cNvSpPr/>
              <p:nvPr/>
            </p:nvSpPr>
            <p:spPr>
              <a:xfrm>
                <a:off x="346766" y="3471716"/>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2" name="Google Shape;42;p2"/>
              <p:cNvSpPr/>
              <p:nvPr/>
            </p:nvSpPr>
            <p:spPr>
              <a:xfrm>
                <a:off x="344404" y="3468764"/>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5"/>
                      <a:pt x="1575" y="0"/>
                      <a:pt x="3937" y="0"/>
                    </a:cubicBezTo>
                    <a:lnTo>
                      <a:pt x="77950" y="0"/>
                    </a:lnTo>
                    <a:cubicBezTo>
                      <a:pt x="80312" y="0"/>
                      <a:pt x="81887" y="1575"/>
                      <a:pt x="81887" y="3937"/>
                    </a:cubicBezTo>
                    <a:lnTo>
                      <a:pt x="81887" y="55903"/>
                    </a:lnTo>
                    <a:cubicBezTo>
                      <a:pt x="81887" y="58265"/>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3" name="Google Shape;43;p2"/>
              <p:cNvSpPr/>
              <p:nvPr/>
            </p:nvSpPr>
            <p:spPr>
              <a:xfrm>
                <a:off x="442431" y="3471716"/>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4" name="Google Shape;44;p2"/>
              <p:cNvSpPr/>
              <p:nvPr/>
            </p:nvSpPr>
            <p:spPr>
              <a:xfrm>
                <a:off x="439479" y="3468764"/>
                <a:ext cx="61414"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5"/>
                      <a:pt x="1575" y="0"/>
                      <a:pt x="3937" y="0"/>
                    </a:cubicBezTo>
                    <a:lnTo>
                      <a:pt x="77950" y="0"/>
                    </a:lnTo>
                    <a:cubicBezTo>
                      <a:pt x="80312" y="0"/>
                      <a:pt x="81887" y="1575"/>
                      <a:pt x="81887" y="3937"/>
                    </a:cubicBezTo>
                    <a:lnTo>
                      <a:pt x="81887" y="55903"/>
                    </a:lnTo>
                    <a:cubicBezTo>
                      <a:pt x="81887" y="58265"/>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5" name="Google Shape;45;p2"/>
              <p:cNvSpPr/>
              <p:nvPr/>
            </p:nvSpPr>
            <p:spPr>
              <a:xfrm>
                <a:off x="251691" y="3535494"/>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6" name="Google Shape;46;p2"/>
              <p:cNvSpPr/>
              <p:nvPr/>
            </p:nvSpPr>
            <p:spPr>
              <a:xfrm>
                <a:off x="248739" y="3532541"/>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7" name="Google Shape;47;p2"/>
              <p:cNvSpPr/>
              <p:nvPr/>
            </p:nvSpPr>
            <p:spPr>
              <a:xfrm>
                <a:off x="346766" y="3535494"/>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8" name="Google Shape;48;p2"/>
              <p:cNvSpPr/>
              <p:nvPr/>
            </p:nvSpPr>
            <p:spPr>
              <a:xfrm>
                <a:off x="344404" y="3532541"/>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9" name="Google Shape;49;p2"/>
              <p:cNvSpPr/>
              <p:nvPr/>
            </p:nvSpPr>
            <p:spPr>
              <a:xfrm>
                <a:off x="442431" y="3535494"/>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0" name="Google Shape;50;p2"/>
              <p:cNvSpPr/>
              <p:nvPr/>
            </p:nvSpPr>
            <p:spPr>
              <a:xfrm>
                <a:off x="439479" y="3532541"/>
                <a:ext cx="61414"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1" name="Google Shape;51;p2"/>
              <p:cNvSpPr/>
              <p:nvPr/>
            </p:nvSpPr>
            <p:spPr>
              <a:xfrm>
                <a:off x="283580" y="2964453"/>
                <a:ext cx="182473" cy="145860"/>
              </a:xfrm>
              <a:custGeom>
                <a:avLst/>
                <a:gdLst/>
                <a:ahLst/>
                <a:cxnLst/>
                <a:rect l="l" t="t" r="r" b="b"/>
                <a:pathLst>
                  <a:path w="243297" h="194480" extrusionOk="0">
                    <a:moveTo>
                      <a:pt x="243298" y="0"/>
                    </a:moveTo>
                    <a:lnTo>
                      <a:pt x="227550" y="14960"/>
                    </a:lnTo>
                    <a:lnTo>
                      <a:pt x="212590" y="0"/>
                    </a:lnTo>
                    <a:lnTo>
                      <a:pt x="197630" y="14960"/>
                    </a:lnTo>
                    <a:lnTo>
                      <a:pt x="182670" y="0"/>
                    </a:lnTo>
                    <a:lnTo>
                      <a:pt x="166923" y="14960"/>
                    </a:lnTo>
                    <a:lnTo>
                      <a:pt x="151963" y="0"/>
                    </a:lnTo>
                    <a:lnTo>
                      <a:pt x="137003" y="14960"/>
                    </a:lnTo>
                    <a:lnTo>
                      <a:pt x="121255" y="0"/>
                    </a:lnTo>
                    <a:lnTo>
                      <a:pt x="106295" y="14960"/>
                    </a:lnTo>
                    <a:lnTo>
                      <a:pt x="91335" y="0"/>
                    </a:lnTo>
                    <a:lnTo>
                      <a:pt x="76375" y="14960"/>
                    </a:lnTo>
                    <a:lnTo>
                      <a:pt x="60628" y="0"/>
                    </a:lnTo>
                    <a:lnTo>
                      <a:pt x="45668" y="14960"/>
                    </a:lnTo>
                    <a:lnTo>
                      <a:pt x="30707" y="0"/>
                    </a:lnTo>
                    <a:lnTo>
                      <a:pt x="15747" y="14960"/>
                    </a:lnTo>
                    <a:lnTo>
                      <a:pt x="0" y="0"/>
                    </a:lnTo>
                    <a:lnTo>
                      <a:pt x="0" y="17322"/>
                    </a:lnTo>
                    <a:lnTo>
                      <a:pt x="0" y="35432"/>
                    </a:lnTo>
                    <a:lnTo>
                      <a:pt x="0" y="52754"/>
                    </a:lnTo>
                    <a:lnTo>
                      <a:pt x="0" y="70863"/>
                    </a:lnTo>
                    <a:lnTo>
                      <a:pt x="0" y="88973"/>
                    </a:lnTo>
                    <a:lnTo>
                      <a:pt x="0" y="17322"/>
                    </a:lnTo>
                    <a:lnTo>
                      <a:pt x="0" y="34645"/>
                    </a:lnTo>
                    <a:lnTo>
                      <a:pt x="0" y="52754"/>
                    </a:lnTo>
                    <a:lnTo>
                      <a:pt x="0" y="70076"/>
                    </a:lnTo>
                    <a:lnTo>
                      <a:pt x="0" y="88186"/>
                    </a:lnTo>
                    <a:lnTo>
                      <a:pt x="0" y="105508"/>
                    </a:lnTo>
                    <a:lnTo>
                      <a:pt x="0" y="123617"/>
                    </a:lnTo>
                    <a:lnTo>
                      <a:pt x="0" y="141727"/>
                    </a:lnTo>
                    <a:lnTo>
                      <a:pt x="0" y="159049"/>
                    </a:lnTo>
                    <a:lnTo>
                      <a:pt x="0" y="177158"/>
                    </a:lnTo>
                    <a:lnTo>
                      <a:pt x="0" y="194481"/>
                    </a:lnTo>
                    <a:lnTo>
                      <a:pt x="15747" y="194481"/>
                    </a:lnTo>
                    <a:lnTo>
                      <a:pt x="30707" y="194481"/>
                    </a:lnTo>
                    <a:lnTo>
                      <a:pt x="45668" y="194481"/>
                    </a:lnTo>
                    <a:lnTo>
                      <a:pt x="60628" y="194481"/>
                    </a:lnTo>
                    <a:lnTo>
                      <a:pt x="76375" y="194481"/>
                    </a:lnTo>
                    <a:lnTo>
                      <a:pt x="91335" y="194481"/>
                    </a:lnTo>
                    <a:lnTo>
                      <a:pt x="106295" y="194481"/>
                    </a:lnTo>
                    <a:lnTo>
                      <a:pt x="121255" y="194481"/>
                    </a:lnTo>
                    <a:lnTo>
                      <a:pt x="137003" y="194481"/>
                    </a:lnTo>
                    <a:lnTo>
                      <a:pt x="151963" y="194481"/>
                    </a:lnTo>
                    <a:lnTo>
                      <a:pt x="166923" y="194481"/>
                    </a:lnTo>
                    <a:lnTo>
                      <a:pt x="182670" y="194481"/>
                    </a:lnTo>
                    <a:lnTo>
                      <a:pt x="197630" y="194481"/>
                    </a:lnTo>
                    <a:lnTo>
                      <a:pt x="212590" y="194481"/>
                    </a:lnTo>
                    <a:lnTo>
                      <a:pt x="227550" y="194481"/>
                    </a:lnTo>
                    <a:lnTo>
                      <a:pt x="243298" y="194481"/>
                    </a:lnTo>
                    <a:lnTo>
                      <a:pt x="243298" y="177158"/>
                    </a:lnTo>
                    <a:lnTo>
                      <a:pt x="243298" y="159049"/>
                    </a:lnTo>
                    <a:lnTo>
                      <a:pt x="243298" y="141727"/>
                    </a:lnTo>
                    <a:lnTo>
                      <a:pt x="243298" y="123617"/>
                    </a:lnTo>
                    <a:lnTo>
                      <a:pt x="243298" y="105508"/>
                    </a:lnTo>
                    <a:lnTo>
                      <a:pt x="243298" y="88186"/>
                    </a:lnTo>
                    <a:lnTo>
                      <a:pt x="243298" y="70076"/>
                    </a:lnTo>
                    <a:lnTo>
                      <a:pt x="243298" y="52754"/>
                    </a:lnTo>
                    <a:lnTo>
                      <a:pt x="243298" y="34645"/>
                    </a:lnTo>
                    <a:lnTo>
                      <a:pt x="243298" y="17322"/>
                    </a:lnTo>
                    <a:lnTo>
                      <a:pt x="243298" y="88973"/>
                    </a:lnTo>
                    <a:lnTo>
                      <a:pt x="243298" y="70863"/>
                    </a:lnTo>
                    <a:lnTo>
                      <a:pt x="243298" y="52754"/>
                    </a:lnTo>
                    <a:lnTo>
                      <a:pt x="243298" y="35432"/>
                    </a:lnTo>
                    <a:lnTo>
                      <a:pt x="243298" y="1732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2" name="Google Shape;52;p2"/>
              <p:cNvSpPr/>
              <p:nvPr/>
            </p:nvSpPr>
            <p:spPr>
              <a:xfrm>
                <a:off x="307791" y="3006971"/>
                <a:ext cx="134050" cy="11810"/>
              </a:xfrm>
              <a:custGeom>
                <a:avLst/>
                <a:gdLst/>
                <a:ahLst/>
                <a:cxnLst/>
                <a:rect l="l" t="t" r="r" b="b"/>
                <a:pathLst>
                  <a:path w="178733" h="15747" extrusionOk="0">
                    <a:moveTo>
                      <a:pt x="170859" y="15747"/>
                    </a:moveTo>
                    <a:lnTo>
                      <a:pt x="7874" y="15747"/>
                    </a:lnTo>
                    <a:cubicBezTo>
                      <a:pt x="3149" y="15747"/>
                      <a:pt x="0" y="12598"/>
                      <a:pt x="0" y="7874"/>
                    </a:cubicBezTo>
                    <a:cubicBezTo>
                      <a:pt x="0" y="3150"/>
                      <a:pt x="3149" y="0"/>
                      <a:pt x="7874" y="0"/>
                    </a:cubicBezTo>
                    <a:lnTo>
                      <a:pt x="170859" y="0"/>
                    </a:lnTo>
                    <a:cubicBezTo>
                      <a:pt x="175584" y="0"/>
                      <a:pt x="178733" y="3150"/>
                      <a:pt x="178733" y="7874"/>
                    </a:cubicBezTo>
                    <a:cubicBezTo>
                      <a:pt x="178733" y="12598"/>
                      <a:pt x="174796" y="15747"/>
                      <a:pt x="170859" y="1574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3" name="Google Shape;53;p2"/>
              <p:cNvSpPr/>
              <p:nvPr/>
            </p:nvSpPr>
            <p:spPr>
              <a:xfrm>
                <a:off x="307791" y="3037087"/>
                <a:ext cx="134050" cy="11810"/>
              </a:xfrm>
              <a:custGeom>
                <a:avLst/>
                <a:gdLst/>
                <a:ahLst/>
                <a:cxnLst/>
                <a:rect l="l" t="t" r="r" b="b"/>
                <a:pathLst>
                  <a:path w="178733" h="15747" extrusionOk="0">
                    <a:moveTo>
                      <a:pt x="170859" y="15747"/>
                    </a:moveTo>
                    <a:lnTo>
                      <a:pt x="7874" y="15747"/>
                    </a:lnTo>
                    <a:cubicBezTo>
                      <a:pt x="3149" y="15747"/>
                      <a:pt x="0" y="12598"/>
                      <a:pt x="0" y="7874"/>
                    </a:cubicBezTo>
                    <a:cubicBezTo>
                      <a:pt x="0" y="3150"/>
                      <a:pt x="3149" y="0"/>
                      <a:pt x="7874" y="0"/>
                    </a:cubicBezTo>
                    <a:lnTo>
                      <a:pt x="170859" y="0"/>
                    </a:lnTo>
                    <a:cubicBezTo>
                      <a:pt x="175584" y="0"/>
                      <a:pt x="178733" y="3150"/>
                      <a:pt x="178733" y="7874"/>
                    </a:cubicBezTo>
                    <a:cubicBezTo>
                      <a:pt x="178733" y="12598"/>
                      <a:pt x="174796" y="15747"/>
                      <a:pt x="170859" y="1574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4" name="Google Shape;54;p2"/>
              <p:cNvSpPr/>
              <p:nvPr/>
            </p:nvSpPr>
            <p:spPr>
              <a:xfrm>
                <a:off x="307791" y="3067795"/>
                <a:ext cx="134050" cy="11810"/>
              </a:xfrm>
              <a:custGeom>
                <a:avLst/>
                <a:gdLst/>
                <a:ahLst/>
                <a:cxnLst/>
                <a:rect l="l" t="t" r="r" b="b"/>
                <a:pathLst>
                  <a:path w="178733" h="15747" extrusionOk="0">
                    <a:moveTo>
                      <a:pt x="170859" y="15747"/>
                    </a:moveTo>
                    <a:lnTo>
                      <a:pt x="7874" y="15747"/>
                    </a:lnTo>
                    <a:cubicBezTo>
                      <a:pt x="3149" y="15747"/>
                      <a:pt x="0" y="12598"/>
                      <a:pt x="0" y="7874"/>
                    </a:cubicBezTo>
                    <a:cubicBezTo>
                      <a:pt x="0" y="3150"/>
                      <a:pt x="3149" y="0"/>
                      <a:pt x="7874" y="0"/>
                    </a:cubicBezTo>
                    <a:lnTo>
                      <a:pt x="170859" y="0"/>
                    </a:lnTo>
                    <a:cubicBezTo>
                      <a:pt x="175584" y="0"/>
                      <a:pt x="178733" y="3150"/>
                      <a:pt x="178733" y="7874"/>
                    </a:cubicBezTo>
                    <a:cubicBezTo>
                      <a:pt x="178733" y="12598"/>
                      <a:pt x="174796" y="15747"/>
                      <a:pt x="170859" y="1574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55" name="Google Shape;55;p2"/>
            <p:cNvGrpSpPr/>
            <p:nvPr/>
          </p:nvGrpSpPr>
          <p:grpSpPr>
            <a:xfrm>
              <a:off x="3155694" y="304190"/>
              <a:ext cx="515265" cy="515222"/>
              <a:chOff x="2290790" y="2274124"/>
              <a:chExt cx="379709" cy="379118"/>
            </a:xfrm>
          </p:grpSpPr>
          <p:sp>
            <p:nvSpPr>
              <p:cNvPr id="56" name="Google Shape;56;p2"/>
              <p:cNvSpPr/>
              <p:nvPr/>
            </p:nvSpPr>
            <p:spPr>
              <a:xfrm>
                <a:off x="2297285" y="2280029"/>
                <a:ext cx="367308" cy="367308"/>
              </a:xfrm>
              <a:custGeom>
                <a:avLst/>
                <a:gdLst/>
                <a:ahLst/>
                <a:cxnLst/>
                <a:rect l="l" t="t" r="r" b="b"/>
                <a:pathLst>
                  <a:path w="489744" h="489744" extrusionOk="0">
                    <a:moveTo>
                      <a:pt x="489745" y="244872"/>
                    </a:moveTo>
                    <a:cubicBezTo>
                      <a:pt x="489745" y="380112"/>
                      <a:pt x="380112" y="489745"/>
                      <a:pt x="244872" y="489745"/>
                    </a:cubicBezTo>
                    <a:cubicBezTo>
                      <a:pt x="109633" y="489745"/>
                      <a:pt x="0" y="380112"/>
                      <a:pt x="0" y="244872"/>
                    </a:cubicBezTo>
                    <a:cubicBezTo>
                      <a:pt x="0" y="109633"/>
                      <a:pt x="109633" y="0"/>
                      <a:pt x="244872" y="0"/>
                    </a:cubicBezTo>
                    <a:cubicBezTo>
                      <a:pt x="380112" y="0"/>
                      <a:pt x="489745" y="109633"/>
                      <a:pt x="489745" y="244872"/>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7" name="Google Shape;57;p2"/>
              <p:cNvSpPr/>
              <p:nvPr/>
            </p:nvSpPr>
            <p:spPr>
              <a:xfrm>
                <a:off x="2291380" y="2274124"/>
                <a:ext cx="379119" cy="379118"/>
              </a:xfrm>
              <a:custGeom>
                <a:avLst/>
                <a:gdLst/>
                <a:ahLst/>
                <a:cxnLst/>
                <a:rect l="l" t="t" r="r" b="b"/>
                <a:pathLst>
                  <a:path w="505492" h="505491" extrusionOk="0">
                    <a:moveTo>
                      <a:pt x="252746" y="505492"/>
                    </a:moveTo>
                    <a:cubicBezTo>
                      <a:pt x="113382" y="505492"/>
                      <a:pt x="0" y="392111"/>
                      <a:pt x="0" y="252746"/>
                    </a:cubicBezTo>
                    <a:cubicBezTo>
                      <a:pt x="0" y="113381"/>
                      <a:pt x="113382" y="0"/>
                      <a:pt x="252746" y="0"/>
                    </a:cubicBezTo>
                    <a:cubicBezTo>
                      <a:pt x="392111" y="0"/>
                      <a:pt x="505492" y="113381"/>
                      <a:pt x="505492" y="252746"/>
                    </a:cubicBezTo>
                    <a:cubicBezTo>
                      <a:pt x="505492" y="392111"/>
                      <a:pt x="392111" y="505492"/>
                      <a:pt x="252746" y="505492"/>
                    </a:cubicBezTo>
                    <a:close/>
                    <a:moveTo>
                      <a:pt x="252746" y="15747"/>
                    </a:moveTo>
                    <a:cubicBezTo>
                      <a:pt x="122042" y="15747"/>
                      <a:pt x="15747" y="122042"/>
                      <a:pt x="15747" y="252746"/>
                    </a:cubicBezTo>
                    <a:cubicBezTo>
                      <a:pt x="15747" y="383449"/>
                      <a:pt x="122042" y="489745"/>
                      <a:pt x="252746" y="489745"/>
                    </a:cubicBezTo>
                    <a:cubicBezTo>
                      <a:pt x="383450" y="489745"/>
                      <a:pt x="489745" y="383449"/>
                      <a:pt x="489745" y="252746"/>
                    </a:cubicBezTo>
                    <a:cubicBezTo>
                      <a:pt x="489745" y="122042"/>
                      <a:pt x="383450" y="15747"/>
                      <a:pt x="252746"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8" name="Google Shape;58;p2"/>
              <p:cNvSpPr/>
              <p:nvPr/>
            </p:nvSpPr>
            <p:spPr>
              <a:xfrm>
                <a:off x="2291380" y="2274124"/>
                <a:ext cx="379119" cy="379118"/>
              </a:xfrm>
              <a:custGeom>
                <a:avLst/>
                <a:gdLst/>
                <a:ahLst/>
                <a:cxnLst/>
                <a:rect l="l" t="t" r="r" b="b"/>
                <a:pathLst>
                  <a:path w="505492" h="505491" extrusionOk="0">
                    <a:moveTo>
                      <a:pt x="252746" y="505492"/>
                    </a:moveTo>
                    <a:cubicBezTo>
                      <a:pt x="113382" y="505492"/>
                      <a:pt x="0" y="392111"/>
                      <a:pt x="0" y="252746"/>
                    </a:cubicBezTo>
                    <a:cubicBezTo>
                      <a:pt x="0" y="113381"/>
                      <a:pt x="113382" y="0"/>
                      <a:pt x="252746" y="0"/>
                    </a:cubicBezTo>
                    <a:cubicBezTo>
                      <a:pt x="392111" y="0"/>
                      <a:pt x="505492" y="113381"/>
                      <a:pt x="505492" y="252746"/>
                    </a:cubicBezTo>
                    <a:cubicBezTo>
                      <a:pt x="505492" y="392111"/>
                      <a:pt x="392111" y="505492"/>
                      <a:pt x="252746" y="505492"/>
                    </a:cubicBezTo>
                    <a:close/>
                    <a:moveTo>
                      <a:pt x="252746" y="15747"/>
                    </a:moveTo>
                    <a:cubicBezTo>
                      <a:pt x="122042" y="15747"/>
                      <a:pt x="15747" y="122042"/>
                      <a:pt x="15747" y="252746"/>
                    </a:cubicBezTo>
                    <a:cubicBezTo>
                      <a:pt x="15747" y="383449"/>
                      <a:pt x="122042" y="489745"/>
                      <a:pt x="252746" y="489745"/>
                    </a:cubicBezTo>
                    <a:cubicBezTo>
                      <a:pt x="383450" y="489745"/>
                      <a:pt x="489745" y="383449"/>
                      <a:pt x="489745" y="252746"/>
                    </a:cubicBezTo>
                    <a:cubicBezTo>
                      <a:pt x="489745" y="122042"/>
                      <a:pt x="383450" y="15747"/>
                      <a:pt x="252746"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9" name="Google Shape;59;p2"/>
              <p:cNvSpPr/>
              <p:nvPr/>
            </p:nvSpPr>
            <p:spPr>
              <a:xfrm>
                <a:off x="2346890" y="2274124"/>
                <a:ext cx="268099" cy="379118"/>
              </a:xfrm>
              <a:custGeom>
                <a:avLst/>
                <a:gdLst/>
                <a:ahLst/>
                <a:cxnLst/>
                <a:rect l="l" t="t" r="r" b="b"/>
                <a:pathLst>
                  <a:path w="357466" h="505491" extrusionOk="0">
                    <a:moveTo>
                      <a:pt x="178733" y="505492"/>
                    </a:moveTo>
                    <a:cubicBezTo>
                      <a:pt x="80312" y="505492"/>
                      <a:pt x="0" y="392111"/>
                      <a:pt x="0" y="252746"/>
                    </a:cubicBezTo>
                    <a:cubicBezTo>
                      <a:pt x="0" y="113381"/>
                      <a:pt x="80312" y="0"/>
                      <a:pt x="178733" y="0"/>
                    </a:cubicBezTo>
                    <a:cubicBezTo>
                      <a:pt x="277154" y="0"/>
                      <a:pt x="357466" y="113381"/>
                      <a:pt x="357466" y="252746"/>
                    </a:cubicBezTo>
                    <a:cubicBezTo>
                      <a:pt x="357466" y="392111"/>
                      <a:pt x="277154" y="505492"/>
                      <a:pt x="178733" y="505492"/>
                    </a:cubicBezTo>
                    <a:close/>
                    <a:moveTo>
                      <a:pt x="178733" y="15747"/>
                    </a:moveTo>
                    <a:cubicBezTo>
                      <a:pt x="88973" y="15747"/>
                      <a:pt x="15747" y="122042"/>
                      <a:pt x="15747" y="252746"/>
                    </a:cubicBezTo>
                    <a:cubicBezTo>
                      <a:pt x="15747" y="383449"/>
                      <a:pt x="88973" y="489745"/>
                      <a:pt x="178733" y="489745"/>
                    </a:cubicBezTo>
                    <a:cubicBezTo>
                      <a:pt x="268493" y="489745"/>
                      <a:pt x="341719" y="383449"/>
                      <a:pt x="341719" y="252746"/>
                    </a:cubicBezTo>
                    <a:cubicBezTo>
                      <a:pt x="341719" y="122042"/>
                      <a:pt x="268493" y="15747"/>
                      <a:pt x="178733"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0" name="Google Shape;60;p2"/>
              <p:cNvSpPr/>
              <p:nvPr/>
            </p:nvSpPr>
            <p:spPr>
              <a:xfrm>
                <a:off x="2421296" y="2274124"/>
                <a:ext cx="119287" cy="379118"/>
              </a:xfrm>
              <a:custGeom>
                <a:avLst/>
                <a:gdLst/>
                <a:ahLst/>
                <a:cxnLst/>
                <a:rect l="l" t="t" r="r" b="b"/>
                <a:pathLst>
                  <a:path w="159049" h="505491" extrusionOk="0">
                    <a:moveTo>
                      <a:pt x="79525" y="505492"/>
                    </a:moveTo>
                    <a:cubicBezTo>
                      <a:pt x="27558" y="505492"/>
                      <a:pt x="0" y="374789"/>
                      <a:pt x="0" y="252746"/>
                    </a:cubicBezTo>
                    <a:cubicBezTo>
                      <a:pt x="0" y="130704"/>
                      <a:pt x="27558" y="0"/>
                      <a:pt x="79525" y="0"/>
                    </a:cubicBezTo>
                    <a:cubicBezTo>
                      <a:pt x="131491" y="0"/>
                      <a:pt x="159049" y="130704"/>
                      <a:pt x="159049" y="252746"/>
                    </a:cubicBezTo>
                    <a:cubicBezTo>
                      <a:pt x="159049" y="374789"/>
                      <a:pt x="130704" y="505492"/>
                      <a:pt x="79525" y="505492"/>
                    </a:cubicBezTo>
                    <a:close/>
                    <a:moveTo>
                      <a:pt x="79525" y="15747"/>
                    </a:moveTo>
                    <a:cubicBezTo>
                      <a:pt x="49605" y="15747"/>
                      <a:pt x="15747" y="113381"/>
                      <a:pt x="15747" y="252746"/>
                    </a:cubicBezTo>
                    <a:cubicBezTo>
                      <a:pt x="15747" y="392111"/>
                      <a:pt x="49605" y="489745"/>
                      <a:pt x="79525" y="489745"/>
                    </a:cubicBezTo>
                    <a:cubicBezTo>
                      <a:pt x="109445" y="489745"/>
                      <a:pt x="143302" y="392111"/>
                      <a:pt x="143302" y="252746"/>
                    </a:cubicBezTo>
                    <a:cubicBezTo>
                      <a:pt x="143302" y="113381"/>
                      <a:pt x="109445" y="15747"/>
                      <a:pt x="79525"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1" name="Google Shape;61;p2"/>
              <p:cNvSpPr/>
              <p:nvPr/>
            </p:nvSpPr>
            <p:spPr>
              <a:xfrm>
                <a:off x="2290790" y="2457778"/>
                <a:ext cx="379709" cy="11810"/>
              </a:xfrm>
              <a:custGeom>
                <a:avLst/>
                <a:gdLst/>
                <a:ahLst/>
                <a:cxnLst/>
                <a:rect l="l" t="t" r="r" b="b"/>
                <a:pathLst>
                  <a:path w="506279" h="15747" extrusionOk="0">
                    <a:moveTo>
                      <a:pt x="498406" y="15747"/>
                    </a:moveTo>
                    <a:lnTo>
                      <a:pt x="7874" y="15747"/>
                    </a:lnTo>
                    <a:cubicBezTo>
                      <a:pt x="3149" y="15747"/>
                      <a:pt x="0" y="12598"/>
                      <a:pt x="0" y="7874"/>
                    </a:cubicBezTo>
                    <a:cubicBezTo>
                      <a:pt x="0" y="3149"/>
                      <a:pt x="3149" y="0"/>
                      <a:pt x="7874" y="0"/>
                    </a:cubicBezTo>
                    <a:lnTo>
                      <a:pt x="498406" y="0"/>
                    </a:lnTo>
                    <a:cubicBezTo>
                      <a:pt x="503130" y="0"/>
                      <a:pt x="506279" y="3149"/>
                      <a:pt x="506279" y="7874"/>
                    </a:cubicBezTo>
                    <a:cubicBezTo>
                      <a:pt x="506279" y="12598"/>
                      <a:pt x="503130" y="15747"/>
                      <a:pt x="498406"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62" name="Google Shape;62;p2"/>
            <p:cNvSpPr/>
            <p:nvPr/>
          </p:nvSpPr>
          <p:spPr>
            <a:xfrm>
              <a:off x="295181" y="536769"/>
              <a:ext cx="500043" cy="822326"/>
            </a:xfrm>
            <a:custGeom>
              <a:avLst/>
              <a:gdLst/>
              <a:ahLst/>
              <a:cxnLst/>
              <a:rect l="l" t="t" r="r" b="b"/>
              <a:pathLst>
                <a:path w="1369980" h="2252948" extrusionOk="0">
                  <a:moveTo>
                    <a:pt x="0" y="2252948"/>
                  </a:moveTo>
                  <a:lnTo>
                    <a:pt x="0" y="117062"/>
                  </a:lnTo>
                  <a:cubicBezTo>
                    <a:pt x="0" y="52388"/>
                    <a:pt x="52388" y="0"/>
                    <a:pt x="117062" y="0"/>
                  </a:cubicBezTo>
                  <a:lnTo>
                    <a:pt x="1369981"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3" name="Google Shape;63;p2"/>
            <p:cNvSpPr/>
            <p:nvPr/>
          </p:nvSpPr>
          <p:spPr>
            <a:xfrm>
              <a:off x="1236411" y="558235"/>
              <a:ext cx="1835443" cy="7144"/>
            </a:xfrm>
            <a:custGeom>
              <a:avLst/>
              <a:gdLst/>
              <a:ahLst/>
              <a:cxnLst/>
              <a:rect l="l" t="t" r="r" b="b"/>
              <a:pathLst>
                <a:path w="2447258" h="9525" extrusionOk="0">
                  <a:moveTo>
                    <a:pt x="0" y="0"/>
                  </a:moveTo>
                  <a:lnTo>
                    <a:pt x="2447258"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64" name="Google Shape;64;p2"/>
          <p:cNvGrpSpPr/>
          <p:nvPr/>
        </p:nvGrpSpPr>
        <p:grpSpPr>
          <a:xfrm>
            <a:off x="5504615" y="3744286"/>
            <a:ext cx="3332798" cy="1322355"/>
            <a:chOff x="5504615" y="3744286"/>
            <a:chExt cx="3332798" cy="1322355"/>
          </a:xfrm>
        </p:grpSpPr>
        <p:grpSp>
          <p:nvGrpSpPr>
            <p:cNvPr id="65" name="Google Shape;65;p2"/>
            <p:cNvGrpSpPr/>
            <p:nvPr/>
          </p:nvGrpSpPr>
          <p:grpSpPr>
            <a:xfrm>
              <a:off x="5842939" y="4089472"/>
              <a:ext cx="546258" cy="346610"/>
              <a:chOff x="1588652" y="3063659"/>
              <a:chExt cx="465336" cy="295264"/>
            </a:xfrm>
          </p:grpSpPr>
          <p:sp>
            <p:nvSpPr>
              <p:cNvPr id="66" name="Google Shape;66;p2"/>
              <p:cNvSpPr/>
              <p:nvPr/>
            </p:nvSpPr>
            <p:spPr>
              <a:xfrm>
                <a:off x="1594556" y="3069565"/>
                <a:ext cx="453525" cy="283453"/>
              </a:xfrm>
              <a:custGeom>
                <a:avLst/>
                <a:gdLst/>
                <a:ahLst/>
                <a:cxnLst/>
                <a:rect l="l" t="t" r="r" b="b"/>
                <a:pathLst>
                  <a:path w="604700" h="377938" extrusionOk="0">
                    <a:moveTo>
                      <a:pt x="570844" y="377938"/>
                    </a:moveTo>
                    <a:lnTo>
                      <a:pt x="33857" y="377938"/>
                    </a:lnTo>
                    <a:cubicBezTo>
                      <a:pt x="14960" y="377938"/>
                      <a:pt x="0" y="362978"/>
                      <a:pt x="0" y="344081"/>
                    </a:cubicBezTo>
                    <a:lnTo>
                      <a:pt x="0" y="33857"/>
                    </a:lnTo>
                    <a:cubicBezTo>
                      <a:pt x="0" y="14960"/>
                      <a:pt x="14960" y="0"/>
                      <a:pt x="33857" y="0"/>
                    </a:cubicBezTo>
                    <a:lnTo>
                      <a:pt x="570844" y="0"/>
                    </a:lnTo>
                    <a:cubicBezTo>
                      <a:pt x="589741" y="0"/>
                      <a:pt x="604701" y="14960"/>
                      <a:pt x="604701" y="33857"/>
                    </a:cubicBezTo>
                    <a:lnTo>
                      <a:pt x="604701" y="344081"/>
                    </a:lnTo>
                    <a:cubicBezTo>
                      <a:pt x="604701" y="362191"/>
                      <a:pt x="588953" y="377938"/>
                      <a:pt x="570844" y="37793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7" name="Google Shape;67;p2"/>
              <p:cNvSpPr/>
              <p:nvPr/>
            </p:nvSpPr>
            <p:spPr>
              <a:xfrm>
                <a:off x="1588652" y="3063659"/>
                <a:ext cx="465336" cy="295264"/>
              </a:xfrm>
              <a:custGeom>
                <a:avLst/>
                <a:gdLst/>
                <a:ahLst/>
                <a:cxnLst/>
                <a:rect l="l" t="t" r="r" b="b"/>
                <a:pathLst>
                  <a:path w="620448" h="393685" extrusionOk="0">
                    <a:moveTo>
                      <a:pt x="578718" y="393685"/>
                    </a:moveTo>
                    <a:lnTo>
                      <a:pt x="41731" y="393685"/>
                    </a:lnTo>
                    <a:cubicBezTo>
                      <a:pt x="18897" y="393685"/>
                      <a:pt x="0" y="374789"/>
                      <a:pt x="0" y="351955"/>
                    </a:cubicBezTo>
                    <a:lnTo>
                      <a:pt x="0" y="41731"/>
                    </a:lnTo>
                    <a:cubicBezTo>
                      <a:pt x="0" y="18897"/>
                      <a:pt x="18897" y="0"/>
                      <a:pt x="41731" y="0"/>
                    </a:cubicBezTo>
                    <a:lnTo>
                      <a:pt x="578718" y="0"/>
                    </a:lnTo>
                    <a:cubicBezTo>
                      <a:pt x="601551" y="0"/>
                      <a:pt x="620448" y="18897"/>
                      <a:pt x="620448" y="41731"/>
                    </a:cubicBezTo>
                    <a:lnTo>
                      <a:pt x="620448" y="351955"/>
                    </a:lnTo>
                    <a:cubicBezTo>
                      <a:pt x="620448" y="374789"/>
                      <a:pt x="601551" y="393685"/>
                      <a:pt x="578718" y="393685"/>
                    </a:cubicBezTo>
                    <a:close/>
                    <a:moveTo>
                      <a:pt x="41731" y="14960"/>
                    </a:moveTo>
                    <a:cubicBezTo>
                      <a:pt x="27558" y="14960"/>
                      <a:pt x="15747" y="26771"/>
                      <a:pt x="15747" y="40943"/>
                    </a:cubicBezTo>
                    <a:lnTo>
                      <a:pt x="15747" y="351168"/>
                    </a:lnTo>
                    <a:cubicBezTo>
                      <a:pt x="15747" y="365340"/>
                      <a:pt x="27558" y="377151"/>
                      <a:pt x="41731" y="377151"/>
                    </a:cubicBezTo>
                    <a:lnTo>
                      <a:pt x="578718" y="377151"/>
                    </a:lnTo>
                    <a:cubicBezTo>
                      <a:pt x="592890" y="377151"/>
                      <a:pt x="604701" y="365340"/>
                      <a:pt x="604701" y="351168"/>
                    </a:cubicBezTo>
                    <a:lnTo>
                      <a:pt x="604701" y="40943"/>
                    </a:lnTo>
                    <a:cubicBezTo>
                      <a:pt x="604701" y="26771"/>
                      <a:pt x="592890" y="14960"/>
                      <a:pt x="578718" y="14960"/>
                    </a:cubicBezTo>
                    <a:lnTo>
                      <a:pt x="41731" y="149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8" name="Google Shape;68;p2"/>
              <p:cNvSpPr/>
              <p:nvPr/>
            </p:nvSpPr>
            <p:spPr>
              <a:xfrm>
                <a:off x="1903994" y="3122122"/>
                <a:ext cx="101570" cy="68501"/>
              </a:xfrm>
              <a:custGeom>
                <a:avLst/>
                <a:gdLst/>
                <a:ahLst/>
                <a:cxnLst/>
                <a:rect l="l" t="t" r="r" b="b"/>
                <a:pathLst>
                  <a:path w="135427" h="91335" extrusionOk="0">
                    <a:moveTo>
                      <a:pt x="0" y="0"/>
                    </a:moveTo>
                    <a:lnTo>
                      <a:pt x="135428" y="0"/>
                    </a:lnTo>
                    <a:lnTo>
                      <a:pt x="135428" y="91335"/>
                    </a:lnTo>
                    <a:lnTo>
                      <a:pt x="0" y="9133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9" name="Google Shape;69;p2"/>
              <p:cNvSpPr/>
              <p:nvPr/>
            </p:nvSpPr>
            <p:spPr>
              <a:xfrm>
                <a:off x="1644161" y="3119169"/>
                <a:ext cx="210818" cy="11810"/>
              </a:xfrm>
              <a:custGeom>
                <a:avLst/>
                <a:gdLst/>
                <a:ahLst/>
                <a:cxnLst/>
                <a:rect l="l" t="t" r="r" b="b"/>
                <a:pathLst>
                  <a:path w="281091" h="15747" extrusionOk="0">
                    <a:moveTo>
                      <a:pt x="0" y="0"/>
                    </a:moveTo>
                    <a:lnTo>
                      <a:pt x="281091" y="0"/>
                    </a:lnTo>
                    <a:lnTo>
                      <a:pt x="281091" y="15748"/>
                    </a:lnTo>
                    <a:lnTo>
                      <a:pt x="0" y="1574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0" name="Google Shape;70;p2"/>
              <p:cNvSpPr/>
              <p:nvPr/>
            </p:nvSpPr>
            <p:spPr>
              <a:xfrm>
                <a:off x="1644161" y="3151649"/>
                <a:ext cx="141727" cy="11810"/>
              </a:xfrm>
              <a:custGeom>
                <a:avLst/>
                <a:gdLst/>
                <a:ahLst/>
                <a:cxnLst/>
                <a:rect l="l" t="t" r="r" b="b"/>
                <a:pathLst>
                  <a:path w="188969" h="15747" extrusionOk="0">
                    <a:moveTo>
                      <a:pt x="0" y="0"/>
                    </a:moveTo>
                    <a:lnTo>
                      <a:pt x="188969" y="0"/>
                    </a:lnTo>
                    <a:lnTo>
                      <a:pt x="188969" y="15748"/>
                    </a:lnTo>
                    <a:lnTo>
                      <a:pt x="0" y="1574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1" name="Google Shape;71;p2"/>
              <p:cNvSpPr/>
              <p:nvPr/>
            </p:nvSpPr>
            <p:spPr>
              <a:xfrm>
                <a:off x="1644161" y="3184718"/>
                <a:ext cx="141727" cy="11810"/>
              </a:xfrm>
              <a:custGeom>
                <a:avLst/>
                <a:gdLst/>
                <a:ahLst/>
                <a:cxnLst/>
                <a:rect l="l" t="t" r="r" b="b"/>
                <a:pathLst>
                  <a:path w="188969" h="15747" extrusionOk="0">
                    <a:moveTo>
                      <a:pt x="0" y="0"/>
                    </a:moveTo>
                    <a:lnTo>
                      <a:pt x="188969" y="0"/>
                    </a:lnTo>
                    <a:lnTo>
                      <a:pt x="188969" y="15747"/>
                    </a:lnTo>
                    <a:lnTo>
                      <a:pt x="0" y="1574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2" name="Google Shape;72;p2"/>
              <p:cNvSpPr/>
              <p:nvPr/>
            </p:nvSpPr>
            <p:spPr>
              <a:xfrm>
                <a:off x="1588652" y="3063659"/>
                <a:ext cx="465336" cy="295264"/>
              </a:xfrm>
              <a:custGeom>
                <a:avLst/>
                <a:gdLst/>
                <a:ahLst/>
                <a:cxnLst/>
                <a:rect l="l" t="t" r="r" b="b"/>
                <a:pathLst>
                  <a:path w="620448" h="393685" extrusionOk="0">
                    <a:moveTo>
                      <a:pt x="578718" y="393685"/>
                    </a:moveTo>
                    <a:lnTo>
                      <a:pt x="41731" y="393685"/>
                    </a:lnTo>
                    <a:cubicBezTo>
                      <a:pt x="18897" y="393685"/>
                      <a:pt x="0" y="374789"/>
                      <a:pt x="0" y="351955"/>
                    </a:cubicBezTo>
                    <a:lnTo>
                      <a:pt x="0" y="41731"/>
                    </a:lnTo>
                    <a:cubicBezTo>
                      <a:pt x="0" y="18897"/>
                      <a:pt x="18897" y="0"/>
                      <a:pt x="41731" y="0"/>
                    </a:cubicBezTo>
                    <a:lnTo>
                      <a:pt x="578718" y="0"/>
                    </a:lnTo>
                    <a:cubicBezTo>
                      <a:pt x="601551" y="0"/>
                      <a:pt x="620448" y="18897"/>
                      <a:pt x="620448" y="41731"/>
                    </a:cubicBezTo>
                    <a:lnTo>
                      <a:pt x="620448" y="351955"/>
                    </a:lnTo>
                    <a:cubicBezTo>
                      <a:pt x="620448" y="374789"/>
                      <a:pt x="601551" y="393685"/>
                      <a:pt x="578718" y="393685"/>
                    </a:cubicBezTo>
                    <a:close/>
                    <a:moveTo>
                      <a:pt x="41731" y="14960"/>
                    </a:moveTo>
                    <a:cubicBezTo>
                      <a:pt x="27558" y="14960"/>
                      <a:pt x="15747" y="26771"/>
                      <a:pt x="15747" y="40943"/>
                    </a:cubicBezTo>
                    <a:lnTo>
                      <a:pt x="15747" y="351168"/>
                    </a:lnTo>
                    <a:cubicBezTo>
                      <a:pt x="15747" y="365340"/>
                      <a:pt x="27558" y="377151"/>
                      <a:pt x="41731" y="377151"/>
                    </a:cubicBezTo>
                    <a:lnTo>
                      <a:pt x="578718" y="377151"/>
                    </a:lnTo>
                    <a:cubicBezTo>
                      <a:pt x="592890" y="377151"/>
                      <a:pt x="604701" y="365340"/>
                      <a:pt x="604701" y="351168"/>
                    </a:cubicBezTo>
                    <a:lnTo>
                      <a:pt x="604701" y="40943"/>
                    </a:lnTo>
                    <a:cubicBezTo>
                      <a:pt x="604701" y="26771"/>
                      <a:pt x="592890" y="14960"/>
                      <a:pt x="578718" y="14960"/>
                    </a:cubicBezTo>
                    <a:lnTo>
                      <a:pt x="41731" y="149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3" name="Google Shape;73;p2"/>
              <p:cNvSpPr/>
              <p:nvPr/>
            </p:nvSpPr>
            <p:spPr>
              <a:xfrm>
                <a:off x="1644161" y="3243771"/>
                <a:ext cx="34840" cy="34840"/>
              </a:xfrm>
              <a:custGeom>
                <a:avLst/>
                <a:gdLst/>
                <a:ahLst/>
                <a:cxnLst/>
                <a:rect l="l" t="t" r="r" b="b"/>
                <a:pathLst>
                  <a:path w="46454" h="46454" extrusionOk="0">
                    <a:moveTo>
                      <a:pt x="0" y="0"/>
                    </a:moveTo>
                    <a:lnTo>
                      <a:pt x="46455" y="0"/>
                    </a:lnTo>
                    <a:lnTo>
                      <a:pt x="46455" y="46455"/>
                    </a:lnTo>
                    <a:lnTo>
                      <a:pt x="0" y="464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4" name="Google Shape;74;p2"/>
              <p:cNvSpPr/>
              <p:nvPr/>
            </p:nvSpPr>
            <p:spPr>
              <a:xfrm>
                <a:off x="1697899" y="3243771"/>
                <a:ext cx="34840" cy="34840"/>
              </a:xfrm>
              <a:custGeom>
                <a:avLst/>
                <a:gdLst/>
                <a:ahLst/>
                <a:cxnLst/>
                <a:rect l="l" t="t" r="r" b="b"/>
                <a:pathLst>
                  <a:path w="46454" h="46454" extrusionOk="0">
                    <a:moveTo>
                      <a:pt x="0" y="0"/>
                    </a:moveTo>
                    <a:lnTo>
                      <a:pt x="46455" y="0"/>
                    </a:lnTo>
                    <a:lnTo>
                      <a:pt x="46455" y="46455"/>
                    </a:lnTo>
                    <a:lnTo>
                      <a:pt x="0" y="464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5" name="Google Shape;75;p2"/>
              <p:cNvSpPr/>
              <p:nvPr/>
            </p:nvSpPr>
            <p:spPr>
              <a:xfrm>
                <a:off x="1751046" y="3243771"/>
                <a:ext cx="34840" cy="34840"/>
              </a:xfrm>
              <a:custGeom>
                <a:avLst/>
                <a:gdLst/>
                <a:ahLst/>
                <a:cxnLst/>
                <a:rect l="l" t="t" r="r" b="b"/>
                <a:pathLst>
                  <a:path w="46454" h="46454" extrusionOk="0">
                    <a:moveTo>
                      <a:pt x="0" y="0"/>
                    </a:moveTo>
                    <a:lnTo>
                      <a:pt x="46455" y="0"/>
                    </a:lnTo>
                    <a:lnTo>
                      <a:pt x="46455" y="46455"/>
                    </a:lnTo>
                    <a:lnTo>
                      <a:pt x="0" y="464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6" name="Google Shape;76;p2"/>
              <p:cNvSpPr/>
              <p:nvPr/>
            </p:nvSpPr>
            <p:spPr>
              <a:xfrm>
                <a:off x="1804784" y="3243771"/>
                <a:ext cx="34840" cy="34840"/>
              </a:xfrm>
              <a:custGeom>
                <a:avLst/>
                <a:gdLst/>
                <a:ahLst/>
                <a:cxnLst/>
                <a:rect l="l" t="t" r="r" b="b"/>
                <a:pathLst>
                  <a:path w="46454" h="46454" extrusionOk="0">
                    <a:moveTo>
                      <a:pt x="0" y="0"/>
                    </a:moveTo>
                    <a:lnTo>
                      <a:pt x="46455" y="0"/>
                    </a:lnTo>
                    <a:lnTo>
                      <a:pt x="46455" y="46455"/>
                    </a:lnTo>
                    <a:lnTo>
                      <a:pt x="0" y="464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7" name="Google Shape;77;p2"/>
              <p:cNvSpPr/>
              <p:nvPr/>
            </p:nvSpPr>
            <p:spPr>
              <a:xfrm>
                <a:off x="1857932" y="3243771"/>
                <a:ext cx="34840" cy="34840"/>
              </a:xfrm>
              <a:custGeom>
                <a:avLst/>
                <a:gdLst/>
                <a:ahLst/>
                <a:cxnLst/>
                <a:rect l="l" t="t" r="r" b="b"/>
                <a:pathLst>
                  <a:path w="46454" h="46454" extrusionOk="0">
                    <a:moveTo>
                      <a:pt x="0" y="0"/>
                    </a:moveTo>
                    <a:lnTo>
                      <a:pt x="46455" y="0"/>
                    </a:lnTo>
                    <a:lnTo>
                      <a:pt x="46455" y="46455"/>
                    </a:lnTo>
                    <a:lnTo>
                      <a:pt x="0" y="464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8" name="Google Shape;78;p2"/>
              <p:cNvSpPr/>
              <p:nvPr/>
            </p:nvSpPr>
            <p:spPr>
              <a:xfrm>
                <a:off x="1911670" y="3243771"/>
                <a:ext cx="34840" cy="34840"/>
              </a:xfrm>
              <a:custGeom>
                <a:avLst/>
                <a:gdLst/>
                <a:ahLst/>
                <a:cxnLst/>
                <a:rect l="l" t="t" r="r" b="b"/>
                <a:pathLst>
                  <a:path w="46454" h="46454" extrusionOk="0">
                    <a:moveTo>
                      <a:pt x="0" y="0"/>
                    </a:moveTo>
                    <a:lnTo>
                      <a:pt x="46455" y="0"/>
                    </a:lnTo>
                    <a:lnTo>
                      <a:pt x="46455" y="46455"/>
                    </a:lnTo>
                    <a:lnTo>
                      <a:pt x="0" y="464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9" name="Google Shape;79;p2"/>
              <p:cNvSpPr/>
              <p:nvPr/>
            </p:nvSpPr>
            <p:spPr>
              <a:xfrm>
                <a:off x="1965408" y="3243771"/>
                <a:ext cx="34840" cy="34840"/>
              </a:xfrm>
              <a:custGeom>
                <a:avLst/>
                <a:gdLst/>
                <a:ahLst/>
                <a:cxnLst/>
                <a:rect l="l" t="t" r="r" b="b"/>
                <a:pathLst>
                  <a:path w="46454" h="46454" extrusionOk="0">
                    <a:moveTo>
                      <a:pt x="0" y="0"/>
                    </a:moveTo>
                    <a:lnTo>
                      <a:pt x="46455" y="0"/>
                    </a:lnTo>
                    <a:lnTo>
                      <a:pt x="46455" y="46455"/>
                    </a:lnTo>
                    <a:lnTo>
                      <a:pt x="0" y="464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80" name="Google Shape;80;p2"/>
            <p:cNvGrpSpPr/>
            <p:nvPr/>
          </p:nvGrpSpPr>
          <p:grpSpPr>
            <a:xfrm>
              <a:off x="7109596" y="4244603"/>
              <a:ext cx="1198700" cy="822038"/>
              <a:chOff x="3684436" y="3965396"/>
              <a:chExt cx="1689500" cy="1158616"/>
            </a:xfrm>
          </p:grpSpPr>
          <p:sp>
            <p:nvSpPr>
              <p:cNvPr id="81" name="Google Shape;81;p2"/>
              <p:cNvSpPr/>
              <p:nvPr/>
            </p:nvSpPr>
            <p:spPr>
              <a:xfrm>
                <a:off x="3788959" y="3970711"/>
                <a:ext cx="1481045" cy="1047006"/>
              </a:xfrm>
              <a:custGeom>
                <a:avLst/>
                <a:gdLst/>
                <a:ahLst/>
                <a:cxnLst/>
                <a:rect l="l" t="t" r="r" b="b"/>
                <a:pathLst>
                  <a:path w="1974726" h="1396008" extrusionOk="0">
                    <a:moveTo>
                      <a:pt x="0" y="0"/>
                    </a:moveTo>
                    <a:lnTo>
                      <a:pt x="1974726" y="0"/>
                    </a:lnTo>
                    <a:lnTo>
                      <a:pt x="1974726" y="1396009"/>
                    </a:lnTo>
                    <a:lnTo>
                      <a:pt x="0" y="139600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2" name="Google Shape;82;p2"/>
              <p:cNvSpPr/>
              <p:nvPr/>
            </p:nvSpPr>
            <p:spPr>
              <a:xfrm>
                <a:off x="3783054" y="3965396"/>
                <a:ext cx="1492855" cy="1058816"/>
              </a:xfrm>
              <a:custGeom>
                <a:avLst/>
                <a:gdLst/>
                <a:ahLst/>
                <a:cxnLst/>
                <a:rect l="l" t="t" r="r" b="b"/>
                <a:pathLst>
                  <a:path w="1990473" h="1411755" extrusionOk="0">
                    <a:moveTo>
                      <a:pt x="1982600" y="1411756"/>
                    </a:moveTo>
                    <a:lnTo>
                      <a:pt x="7874" y="1411756"/>
                    </a:lnTo>
                    <a:cubicBezTo>
                      <a:pt x="3149" y="1411756"/>
                      <a:pt x="0" y="1408607"/>
                      <a:pt x="0" y="1403882"/>
                    </a:cubicBezTo>
                    <a:lnTo>
                      <a:pt x="0" y="7874"/>
                    </a:lnTo>
                    <a:cubicBezTo>
                      <a:pt x="0" y="3150"/>
                      <a:pt x="3149" y="0"/>
                      <a:pt x="7874" y="0"/>
                    </a:cubicBezTo>
                    <a:lnTo>
                      <a:pt x="1982600" y="0"/>
                    </a:lnTo>
                    <a:cubicBezTo>
                      <a:pt x="1987324" y="0"/>
                      <a:pt x="1990473" y="3150"/>
                      <a:pt x="1990473" y="7874"/>
                    </a:cubicBezTo>
                    <a:lnTo>
                      <a:pt x="1990473" y="1403882"/>
                    </a:lnTo>
                    <a:cubicBezTo>
                      <a:pt x="1990473" y="1407819"/>
                      <a:pt x="1986537" y="1411756"/>
                      <a:pt x="1982600" y="1411756"/>
                    </a:cubicBezTo>
                    <a:close/>
                    <a:moveTo>
                      <a:pt x="15747" y="1396008"/>
                    </a:moveTo>
                    <a:lnTo>
                      <a:pt x="1974726" y="1396008"/>
                    </a:lnTo>
                    <a:lnTo>
                      <a:pt x="1974726" y="15747"/>
                    </a:lnTo>
                    <a:lnTo>
                      <a:pt x="15747" y="15747"/>
                    </a:lnTo>
                    <a:lnTo>
                      <a:pt x="15747" y="139600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3" name="Google Shape;83;p2"/>
              <p:cNvSpPr/>
              <p:nvPr/>
            </p:nvSpPr>
            <p:spPr>
              <a:xfrm>
                <a:off x="3834430" y="4035669"/>
                <a:ext cx="1390103" cy="917681"/>
              </a:xfrm>
              <a:custGeom>
                <a:avLst/>
                <a:gdLst/>
                <a:ahLst/>
                <a:cxnLst/>
                <a:rect l="l" t="t" r="r" b="b"/>
                <a:pathLst>
                  <a:path w="1853470" h="1223574" extrusionOk="0">
                    <a:moveTo>
                      <a:pt x="0" y="0"/>
                    </a:moveTo>
                    <a:lnTo>
                      <a:pt x="1853471" y="0"/>
                    </a:lnTo>
                    <a:lnTo>
                      <a:pt x="1853471" y="1223575"/>
                    </a:lnTo>
                    <a:lnTo>
                      <a:pt x="0" y="1223575"/>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4" name="Google Shape;84;p2"/>
              <p:cNvSpPr/>
              <p:nvPr/>
            </p:nvSpPr>
            <p:spPr>
              <a:xfrm>
                <a:off x="3828524" y="4029764"/>
                <a:ext cx="1401914" cy="929491"/>
              </a:xfrm>
              <a:custGeom>
                <a:avLst/>
                <a:gdLst/>
                <a:ahLst/>
                <a:cxnLst/>
                <a:rect l="l" t="t" r="r" b="b"/>
                <a:pathLst>
                  <a:path w="1869218" h="1239321" extrusionOk="0">
                    <a:moveTo>
                      <a:pt x="1861345" y="1239321"/>
                    </a:moveTo>
                    <a:lnTo>
                      <a:pt x="7874" y="1239321"/>
                    </a:lnTo>
                    <a:cubicBezTo>
                      <a:pt x="3150" y="1239321"/>
                      <a:pt x="0" y="1236172"/>
                      <a:pt x="0" y="1231448"/>
                    </a:cubicBezTo>
                    <a:lnTo>
                      <a:pt x="0" y="7874"/>
                    </a:lnTo>
                    <a:cubicBezTo>
                      <a:pt x="0" y="3149"/>
                      <a:pt x="3150" y="0"/>
                      <a:pt x="7874" y="0"/>
                    </a:cubicBezTo>
                    <a:lnTo>
                      <a:pt x="1861345" y="0"/>
                    </a:lnTo>
                    <a:cubicBezTo>
                      <a:pt x="1866069" y="0"/>
                      <a:pt x="1869219" y="3149"/>
                      <a:pt x="1869219" y="7874"/>
                    </a:cubicBezTo>
                    <a:lnTo>
                      <a:pt x="1869219" y="1231448"/>
                    </a:lnTo>
                    <a:cubicBezTo>
                      <a:pt x="1869219" y="1235385"/>
                      <a:pt x="1866069" y="1239321"/>
                      <a:pt x="1861345" y="1239321"/>
                    </a:cubicBezTo>
                    <a:close/>
                    <a:moveTo>
                      <a:pt x="15747" y="1223574"/>
                    </a:moveTo>
                    <a:lnTo>
                      <a:pt x="1853471" y="1223574"/>
                    </a:lnTo>
                    <a:lnTo>
                      <a:pt x="1853471" y="15747"/>
                    </a:lnTo>
                    <a:lnTo>
                      <a:pt x="15747" y="15747"/>
                    </a:lnTo>
                    <a:lnTo>
                      <a:pt x="15747" y="122357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5" name="Google Shape;85;p2"/>
              <p:cNvSpPr/>
              <p:nvPr/>
            </p:nvSpPr>
            <p:spPr>
              <a:xfrm>
                <a:off x="3916513" y="4792136"/>
                <a:ext cx="1225936" cy="28936"/>
              </a:xfrm>
              <a:custGeom>
                <a:avLst/>
                <a:gdLst/>
                <a:ahLst/>
                <a:cxnLst/>
                <a:rect l="l" t="t" r="r" b="b"/>
                <a:pathLst>
                  <a:path w="1634581" h="38581" extrusionOk="0">
                    <a:moveTo>
                      <a:pt x="0" y="0"/>
                    </a:moveTo>
                    <a:lnTo>
                      <a:pt x="1634582" y="0"/>
                    </a:lnTo>
                    <a:lnTo>
                      <a:pt x="1634582" y="38581"/>
                    </a:lnTo>
                    <a:lnTo>
                      <a:pt x="0" y="38581"/>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6" name="Google Shape;86;p2"/>
              <p:cNvSpPr/>
              <p:nvPr/>
            </p:nvSpPr>
            <p:spPr>
              <a:xfrm>
                <a:off x="3916513" y="4731311"/>
                <a:ext cx="1225936" cy="28936"/>
              </a:xfrm>
              <a:custGeom>
                <a:avLst/>
                <a:gdLst/>
                <a:ahLst/>
                <a:cxnLst/>
                <a:rect l="l" t="t" r="r" b="b"/>
                <a:pathLst>
                  <a:path w="1634581" h="38581" extrusionOk="0">
                    <a:moveTo>
                      <a:pt x="0" y="0"/>
                    </a:moveTo>
                    <a:lnTo>
                      <a:pt x="1634582" y="0"/>
                    </a:lnTo>
                    <a:lnTo>
                      <a:pt x="1634582" y="38581"/>
                    </a:lnTo>
                    <a:lnTo>
                      <a:pt x="0" y="38581"/>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7" name="Google Shape;87;p2"/>
              <p:cNvSpPr/>
              <p:nvPr/>
            </p:nvSpPr>
            <p:spPr>
              <a:xfrm>
                <a:off x="3916513" y="4670486"/>
                <a:ext cx="586394" cy="28936"/>
              </a:xfrm>
              <a:custGeom>
                <a:avLst/>
                <a:gdLst/>
                <a:ahLst/>
                <a:cxnLst/>
                <a:rect l="l" t="t" r="r" b="b"/>
                <a:pathLst>
                  <a:path w="781859" h="38581" extrusionOk="0">
                    <a:moveTo>
                      <a:pt x="0" y="0"/>
                    </a:moveTo>
                    <a:lnTo>
                      <a:pt x="781859" y="0"/>
                    </a:lnTo>
                    <a:lnTo>
                      <a:pt x="781859" y="38582"/>
                    </a:lnTo>
                    <a:lnTo>
                      <a:pt x="0" y="38582"/>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8" name="Google Shape;88;p2"/>
              <p:cNvSpPr/>
              <p:nvPr/>
            </p:nvSpPr>
            <p:spPr>
              <a:xfrm>
                <a:off x="3690341" y="5018308"/>
                <a:ext cx="1677690" cy="99799"/>
              </a:xfrm>
              <a:custGeom>
                <a:avLst/>
                <a:gdLst/>
                <a:ahLst/>
                <a:cxnLst/>
                <a:rect l="l" t="t" r="r" b="b"/>
                <a:pathLst>
                  <a:path w="2236920" h="133065" extrusionOk="0">
                    <a:moveTo>
                      <a:pt x="2150310" y="133066"/>
                    </a:moveTo>
                    <a:lnTo>
                      <a:pt x="87398" y="133066"/>
                    </a:lnTo>
                    <a:cubicBezTo>
                      <a:pt x="39369" y="133066"/>
                      <a:pt x="0" y="93697"/>
                      <a:pt x="0" y="45667"/>
                    </a:cubicBezTo>
                    <a:lnTo>
                      <a:pt x="0" y="0"/>
                    </a:lnTo>
                    <a:lnTo>
                      <a:pt x="2236920" y="0"/>
                    </a:lnTo>
                    <a:lnTo>
                      <a:pt x="2236920" y="45667"/>
                    </a:lnTo>
                    <a:cubicBezTo>
                      <a:pt x="2236920" y="93697"/>
                      <a:pt x="2198340" y="133066"/>
                      <a:pt x="2150310" y="133066"/>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9" name="Google Shape;89;p2"/>
              <p:cNvSpPr/>
              <p:nvPr/>
            </p:nvSpPr>
            <p:spPr>
              <a:xfrm>
                <a:off x="3684436" y="5012402"/>
                <a:ext cx="1689500" cy="111610"/>
              </a:xfrm>
              <a:custGeom>
                <a:avLst/>
                <a:gdLst/>
                <a:ahLst/>
                <a:cxnLst/>
                <a:rect l="l" t="t" r="r" b="b"/>
                <a:pathLst>
                  <a:path w="2252667" h="148813" extrusionOk="0">
                    <a:moveTo>
                      <a:pt x="2158183" y="148813"/>
                    </a:moveTo>
                    <a:lnTo>
                      <a:pt x="95272" y="148813"/>
                    </a:lnTo>
                    <a:cubicBezTo>
                      <a:pt x="42518" y="148813"/>
                      <a:pt x="0" y="106295"/>
                      <a:pt x="0" y="53541"/>
                    </a:cubicBezTo>
                    <a:lnTo>
                      <a:pt x="0" y="7874"/>
                    </a:lnTo>
                    <a:cubicBezTo>
                      <a:pt x="0" y="3150"/>
                      <a:pt x="3149" y="0"/>
                      <a:pt x="7874" y="0"/>
                    </a:cubicBezTo>
                    <a:lnTo>
                      <a:pt x="2244794" y="0"/>
                    </a:lnTo>
                    <a:cubicBezTo>
                      <a:pt x="2249519" y="0"/>
                      <a:pt x="2252668" y="3150"/>
                      <a:pt x="2252668" y="7874"/>
                    </a:cubicBezTo>
                    <a:lnTo>
                      <a:pt x="2252668" y="53541"/>
                    </a:lnTo>
                    <a:cubicBezTo>
                      <a:pt x="2252668" y="106295"/>
                      <a:pt x="2210150" y="148813"/>
                      <a:pt x="2158183" y="148813"/>
                    </a:cubicBezTo>
                    <a:close/>
                    <a:moveTo>
                      <a:pt x="16535" y="15747"/>
                    </a:moveTo>
                    <a:lnTo>
                      <a:pt x="16535" y="53541"/>
                    </a:lnTo>
                    <a:cubicBezTo>
                      <a:pt x="16535" y="96847"/>
                      <a:pt x="51966" y="133066"/>
                      <a:pt x="96059" y="133066"/>
                    </a:cubicBezTo>
                    <a:lnTo>
                      <a:pt x="2158971" y="133066"/>
                    </a:lnTo>
                    <a:cubicBezTo>
                      <a:pt x="2202276" y="133066"/>
                      <a:pt x="2238495" y="97634"/>
                      <a:pt x="2238495" y="53541"/>
                    </a:cubicBezTo>
                    <a:lnTo>
                      <a:pt x="2238495" y="15747"/>
                    </a:lnTo>
                    <a:lnTo>
                      <a:pt x="16535" y="1574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0" name="Google Shape;90;p2"/>
              <p:cNvSpPr/>
              <p:nvPr/>
            </p:nvSpPr>
            <p:spPr>
              <a:xfrm>
                <a:off x="4122017" y="4252983"/>
                <a:ext cx="814928" cy="203141"/>
              </a:xfrm>
              <a:custGeom>
                <a:avLst/>
                <a:gdLst/>
                <a:ahLst/>
                <a:cxnLst/>
                <a:rect l="l" t="t" r="r" b="b"/>
                <a:pathLst>
                  <a:path w="1086571" h="270855" extrusionOk="0">
                    <a:moveTo>
                      <a:pt x="951144" y="270855"/>
                    </a:moveTo>
                    <a:lnTo>
                      <a:pt x="135428" y="270855"/>
                    </a:lnTo>
                    <a:cubicBezTo>
                      <a:pt x="60628" y="270855"/>
                      <a:pt x="0" y="210228"/>
                      <a:pt x="0" y="135428"/>
                    </a:cubicBezTo>
                    <a:lnTo>
                      <a:pt x="0" y="135428"/>
                    </a:lnTo>
                    <a:cubicBezTo>
                      <a:pt x="0" y="60628"/>
                      <a:pt x="60628" y="0"/>
                      <a:pt x="135428" y="0"/>
                    </a:cubicBezTo>
                    <a:lnTo>
                      <a:pt x="951144" y="0"/>
                    </a:lnTo>
                    <a:cubicBezTo>
                      <a:pt x="1025944" y="0"/>
                      <a:pt x="1086572" y="60628"/>
                      <a:pt x="1086572" y="135428"/>
                    </a:cubicBezTo>
                    <a:lnTo>
                      <a:pt x="1086572" y="135428"/>
                    </a:lnTo>
                    <a:cubicBezTo>
                      <a:pt x="1086572" y="210228"/>
                      <a:pt x="1025944" y="270855"/>
                      <a:pt x="951144" y="270855"/>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1" name="Google Shape;91;p2"/>
              <p:cNvSpPr/>
              <p:nvPr/>
            </p:nvSpPr>
            <p:spPr>
              <a:xfrm rot="-1983349">
                <a:off x="4783175" y="4571341"/>
                <a:ext cx="21897" cy="91140"/>
              </a:xfrm>
              <a:custGeom>
                <a:avLst/>
                <a:gdLst/>
                <a:ahLst/>
                <a:cxnLst/>
                <a:rect l="l" t="t" r="r" b="b"/>
                <a:pathLst>
                  <a:path w="29131" h="121251" extrusionOk="0">
                    <a:moveTo>
                      <a:pt x="0" y="0"/>
                    </a:moveTo>
                    <a:lnTo>
                      <a:pt x="29132" y="0"/>
                    </a:lnTo>
                    <a:lnTo>
                      <a:pt x="29132" y="121251"/>
                    </a:lnTo>
                    <a:lnTo>
                      <a:pt x="0" y="12125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2" name="Google Shape;92;p2"/>
              <p:cNvSpPr/>
              <p:nvPr/>
            </p:nvSpPr>
            <p:spPr>
              <a:xfrm>
                <a:off x="4717269" y="4498643"/>
                <a:ext cx="124010" cy="148813"/>
              </a:xfrm>
              <a:custGeom>
                <a:avLst/>
                <a:gdLst/>
                <a:ahLst/>
                <a:cxnLst/>
                <a:rect l="l" t="t" r="r" b="b"/>
                <a:pathLst>
                  <a:path w="165347" h="198417" extrusionOk="0">
                    <a:moveTo>
                      <a:pt x="40156" y="198418"/>
                    </a:moveTo>
                    <a:lnTo>
                      <a:pt x="20472" y="99209"/>
                    </a:lnTo>
                    <a:lnTo>
                      <a:pt x="0" y="0"/>
                    </a:lnTo>
                    <a:lnTo>
                      <a:pt x="82674" y="58266"/>
                    </a:lnTo>
                    <a:lnTo>
                      <a:pt x="165348" y="116531"/>
                    </a:lnTo>
                    <a:lnTo>
                      <a:pt x="80312" y="12283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93" name="Google Shape;93;p2"/>
            <p:cNvGrpSpPr/>
            <p:nvPr/>
          </p:nvGrpSpPr>
          <p:grpSpPr>
            <a:xfrm>
              <a:off x="8570481" y="3744286"/>
              <a:ext cx="266932" cy="385782"/>
              <a:chOff x="973321" y="3018189"/>
              <a:chExt cx="188378" cy="272233"/>
            </a:xfrm>
          </p:grpSpPr>
          <p:sp>
            <p:nvSpPr>
              <p:cNvPr id="94" name="Google Shape;94;p2"/>
              <p:cNvSpPr/>
              <p:nvPr/>
            </p:nvSpPr>
            <p:spPr>
              <a:xfrm>
                <a:off x="1041232" y="3018189"/>
                <a:ext cx="50785" cy="108657"/>
              </a:xfrm>
              <a:custGeom>
                <a:avLst/>
                <a:gdLst/>
                <a:ahLst/>
                <a:cxnLst/>
                <a:rect l="l" t="t" r="r" b="b"/>
                <a:pathLst>
                  <a:path w="67713" h="144876" extrusionOk="0">
                    <a:moveTo>
                      <a:pt x="34644" y="144876"/>
                    </a:moveTo>
                    <a:cubicBezTo>
                      <a:pt x="31495" y="144876"/>
                      <a:pt x="29133" y="143301"/>
                      <a:pt x="27558" y="140939"/>
                    </a:cubicBezTo>
                    <a:cubicBezTo>
                      <a:pt x="26771" y="138577"/>
                      <a:pt x="0" y="87398"/>
                      <a:pt x="0" y="53541"/>
                    </a:cubicBezTo>
                    <a:cubicBezTo>
                      <a:pt x="0" y="16535"/>
                      <a:pt x="17322" y="0"/>
                      <a:pt x="33857" y="0"/>
                    </a:cubicBezTo>
                    <a:cubicBezTo>
                      <a:pt x="49604" y="0"/>
                      <a:pt x="67714" y="14173"/>
                      <a:pt x="67714" y="53541"/>
                    </a:cubicBezTo>
                    <a:cubicBezTo>
                      <a:pt x="67714" y="87398"/>
                      <a:pt x="41731" y="138577"/>
                      <a:pt x="40156" y="140939"/>
                    </a:cubicBezTo>
                    <a:cubicBezTo>
                      <a:pt x="40156" y="143301"/>
                      <a:pt x="37794" y="144876"/>
                      <a:pt x="34644" y="144876"/>
                    </a:cubicBezTo>
                    <a:close/>
                    <a:moveTo>
                      <a:pt x="34644" y="14960"/>
                    </a:moveTo>
                    <a:cubicBezTo>
                      <a:pt x="25196" y="14960"/>
                      <a:pt x="16535" y="28345"/>
                      <a:pt x="16535" y="52754"/>
                    </a:cubicBezTo>
                    <a:cubicBezTo>
                      <a:pt x="16535" y="72438"/>
                      <a:pt x="27558" y="100784"/>
                      <a:pt x="34644" y="118105"/>
                    </a:cubicBezTo>
                    <a:cubicBezTo>
                      <a:pt x="42518" y="100784"/>
                      <a:pt x="52754" y="72438"/>
                      <a:pt x="52754" y="52754"/>
                    </a:cubicBezTo>
                    <a:cubicBezTo>
                      <a:pt x="52754" y="29920"/>
                      <a:pt x="45668" y="14960"/>
                      <a:pt x="34644" y="1496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nvGrpSpPr>
              <p:cNvPr id="95" name="Google Shape;95;p2"/>
              <p:cNvGrpSpPr/>
              <p:nvPr/>
            </p:nvGrpSpPr>
            <p:grpSpPr>
              <a:xfrm>
                <a:off x="973321" y="3050914"/>
                <a:ext cx="188378" cy="239508"/>
                <a:chOff x="973321" y="3050914"/>
                <a:chExt cx="188378" cy="239508"/>
              </a:xfrm>
            </p:grpSpPr>
            <p:sp>
              <p:nvSpPr>
                <p:cNvPr id="96" name="Google Shape;96;p2"/>
                <p:cNvSpPr/>
                <p:nvPr/>
              </p:nvSpPr>
              <p:spPr>
                <a:xfrm>
                  <a:off x="1058135" y="3050914"/>
                  <a:ext cx="83847" cy="85971"/>
                </a:xfrm>
                <a:custGeom>
                  <a:avLst/>
                  <a:gdLst/>
                  <a:ahLst/>
                  <a:cxnLst/>
                  <a:rect l="l" t="t" r="r" b="b"/>
                  <a:pathLst>
                    <a:path w="111796" h="114628" extrusionOk="0">
                      <a:moveTo>
                        <a:pt x="8169" y="114629"/>
                      </a:moveTo>
                      <a:cubicBezTo>
                        <a:pt x="5807" y="114629"/>
                        <a:pt x="4232" y="113841"/>
                        <a:pt x="2657" y="112267"/>
                      </a:cubicBezTo>
                      <a:cubicBezTo>
                        <a:pt x="295" y="109904"/>
                        <a:pt x="-492" y="107542"/>
                        <a:pt x="295" y="104393"/>
                      </a:cubicBezTo>
                      <a:cubicBezTo>
                        <a:pt x="1083" y="102031"/>
                        <a:pt x="17617" y="46915"/>
                        <a:pt x="41239" y="22506"/>
                      </a:cubicBezTo>
                      <a:cubicBezTo>
                        <a:pt x="67222" y="-4264"/>
                        <a:pt x="90843" y="-4264"/>
                        <a:pt x="103441" y="7546"/>
                      </a:cubicBezTo>
                      <a:cubicBezTo>
                        <a:pt x="114464" y="18570"/>
                        <a:pt x="118401" y="41404"/>
                        <a:pt x="90843" y="69749"/>
                      </a:cubicBezTo>
                      <a:lnTo>
                        <a:pt x="90843" y="69749"/>
                      </a:lnTo>
                      <a:cubicBezTo>
                        <a:pt x="67222" y="94157"/>
                        <a:pt x="12893" y="113054"/>
                        <a:pt x="10531" y="113841"/>
                      </a:cubicBezTo>
                      <a:cubicBezTo>
                        <a:pt x="10531" y="113841"/>
                        <a:pt x="9744" y="114629"/>
                        <a:pt x="8169" y="114629"/>
                      </a:cubicBezTo>
                      <a:close/>
                      <a:moveTo>
                        <a:pt x="84544" y="15420"/>
                      </a:moveTo>
                      <a:cubicBezTo>
                        <a:pt x="76670" y="15420"/>
                        <a:pt x="65647" y="20932"/>
                        <a:pt x="53837" y="32742"/>
                      </a:cubicBezTo>
                      <a:cubicBezTo>
                        <a:pt x="39664" y="46915"/>
                        <a:pt x="28641" y="75260"/>
                        <a:pt x="21554" y="92583"/>
                      </a:cubicBezTo>
                      <a:cubicBezTo>
                        <a:pt x="38876" y="85496"/>
                        <a:pt x="66434" y="72898"/>
                        <a:pt x="79820" y="57938"/>
                      </a:cubicBezTo>
                      <a:lnTo>
                        <a:pt x="79820" y="57938"/>
                      </a:lnTo>
                      <a:cubicBezTo>
                        <a:pt x="95567" y="41404"/>
                        <a:pt x="100291" y="25656"/>
                        <a:pt x="92418" y="17782"/>
                      </a:cubicBezTo>
                      <a:cubicBezTo>
                        <a:pt x="90843" y="16208"/>
                        <a:pt x="87693" y="15420"/>
                        <a:pt x="84544" y="1542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7" name="Google Shape;97;p2"/>
                <p:cNvSpPr/>
                <p:nvPr/>
              </p:nvSpPr>
              <p:spPr>
                <a:xfrm>
                  <a:off x="992447" y="3050914"/>
                  <a:ext cx="83847" cy="85971"/>
                </a:xfrm>
                <a:custGeom>
                  <a:avLst/>
                  <a:gdLst/>
                  <a:ahLst/>
                  <a:cxnLst/>
                  <a:rect l="l" t="t" r="r" b="b"/>
                  <a:pathLst>
                    <a:path w="111796" h="114628" extrusionOk="0">
                      <a:moveTo>
                        <a:pt x="103628" y="114629"/>
                      </a:moveTo>
                      <a:cubicBezTo>
                        <a:pt x="102840" y="114629"/>
                        <a:pt x="102053" y="114629"/>
                        <a:pt x="101266" y="113841"/>
                      </a:cubicBezTo>
                      <a:cubicBezTo>
                        <a:pt x="98903" y="113054"/>
                        <a:pt x="44575" y="94157"/>
                        <a:pt x="20954" y="69749"/>
                      </a:cubicBezTo>
                      <a:cubicBezTo>
                        <a:pt x="-6604" y="41404"/>
                        <a:pt x="-2667" y="18570"/>
                        <a:pt x="8356" y="7546"/>
                      </a:cubicBezTo>
                      <a:cubicBezTo>
                        <a:pt x="20954" y="-4264"/>
                        <a:pt x="44575" y="-4264"/>
                        <a:pt x="70558" y="22506"/>
                      </a:cubicBezTo>
                      <a:cubicBezTo>
                        <a:pt x="94179" y="46915"/>
                        <a:pt x="110714" y="102031"/>
                        <a:pt x="111501" y="104393"/>
                      </a:cubicBezTo>
                      <a:cubicBezTo>
                        <a:pt x="112289" y="107542"/>
                        <a:pt x="111501" y="109904"/>
                        <a:pt x="109139" y="112267"/>
                      </a:cubicBezTo>
                      <a:cubicBezTo>
                        <a:pt x="107565" y="113841"/>
                        <a:pt x="105202" y="114629"/>
                        <a:pt x="103628" y="114629"/>
                      </a:cubicBezTo>
                      <a:close/>
                      <a:moveTo>
                        <a:pt x="27253" y="15420"/>
                      </a:moveTo>
                      <a:cubicBezTo>
                        <a:pt x="23316" y="15420"/>
                        <a:pt x="20954" y="16208"/>
                        <a:pt x="18592" y="18570"/>
                      </a:cubicBezTo>
                      <a:cubicBezTo>
                        <a:pt x="10718" y="26443"/>
                        <a:pt x="15442" y="42191"/>
                        <a:pt x="31190" y="58725"/>
                      </a:cubicBezTo>
                      <a:lnTo>
                        <a:pt x="31190" y="58725"/>
                      </a:lnTo>
                      <a:cubicBezTo>
                        <a:pt x="45362" y="72898"/>
                        <a:pt x="72133" y="86283"/>
                        <a:pt x="89455" y="93370"/>
                      </a:cubicBezTo>
                      <a:cubicBezTo>
                        <a:pt x="83156" y="76048"/>
                        <a:pt x="71345" y="47702"/>
                        <a:pt x="57173" y="33530"/>
                      </a:cubicBezTo>
                      <a:cubicBezTo>
                        <a:pt x="46937" y="20932"/>
                        <a:pt x="35126" y="15420"/>
                        <a:pt x="27253" y="1542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8" name="Google Shape;98;p2"/>
                <p:cNvSpPr/>
                <p:nvPr/>
              </p:nvSpPr>
              <p:spPr>
                <a:xfrm>
                  <a:off x="992218" y="3167002"/>
                  <a:ext cx="149994" cy="117515"/>
                </a:xfrm>
                <a:custGeom>
                  <a:avLst/>
                  <a:gdLst/>
                  <a:ahLst/>
                  <a:cxnLst/>
                  <a:rect l="l" t="t" r="r" b="b"/>
                  <a:pathLst>
                    <a:path w="199992" h="156686" extrusionOk="0">
                      <a:moveTo>
                        <a:pt x="0" y="0"/>
                      </a:moveTo>
                      <a:lnTo>
                        <a:pt x="199992" y="0"/>
                      </a:lnTo>
                      <a:lnTo>
                        <a:pt x="199992" y="156687"/>
                      </a:lnTo>
                      <a:lnTo>
                        <a:pt x="0" y="156687"/>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9" name="Google Shape;99;p2"/>
                <p:cNvSpPr/>
                <p:nvPr/>
              </p:nvSpPr>
              <p:spPr>
                <a:xfrm>
                  <a:off x="986312" y="3161097"/>
                  <a:ext cx="161804" cy="129325"/>
                </a:xfrm>
                <a:custGeom>
                  <a:avLst/>
                  <a:gdLst/>
                  <a:ahLst/>
                  <a:cxnLst/>
                  <a:rect l="l" t="t" r="r" b="b"/>
                  <a:pathLst>
                    <a:path w="215739" h="172434" extrusionOk="0">
                      <a:moveTo>
                        <a:pt x="207866" y="172434"/>
                      </a:moveTo>
                      <a:lnTo>
                        <a:pt x="7874" y="172434"/>
                      </a:lnTo>
                      <a:cubicBezTo>
                        <a:pt x="3149" y="172434"/>
                        <a:pt x="0" y="169285"/>
                        <a:pt x="0" y="164561"/>
                      </a:cubicBezTo>
                      <a:lnTo>
                        <a:pt x="0" y="7874"/>
                      </a:lnTo>
                      <a:cubicBezTo>
                        <a:pt x="0" y="3150"/>
                        <a:pt x="3149" y="0"/>
                        <a:pt x="7874" y="0"/>
                      </a:cubicBezTo>
                      <a:lnTo>
                        <a:pt x="207866" y="0"/>
                      </a:lnTo>
                      <a:cubicBezTo>
                        <a:pt x="212590" y="0"/>
                        <a:pt x="215740" y="3150"/>
                        <a:pt x="215740" y="7874"/>
                      </a:cubicBezTo>
                      <a:lnTo>
                        <a:pt x="215740" y="164561"/>
                      </a:lnTo>
                      <a:cubicBezTo>
                        <a:pt x="215740" y="168498"/>
                        <a:pt x="211803" y="172434"/>
                        <a:pt x="207866" y="172434"/>
                      </a:cubicBezTo>
                      <a:close/>
                      <a:moveTo>
                        <a:pt x="15747" y="156687"/>
                      </a:moveTo>
                      <a:lnTo>
                        <a:pt x="199992" y="156687"/>
                      </a:lnTo>
                      <a:lnTo>
                        <a:pt x="199992" y="15747"/>
                      </a:lnTo>
                      <a:lnTo>
                        <a:pt x="15747" y="15747"/>
                      </a:lnTo>
                      <a:lnTo>
                        <a:pt x="15747" y="15668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0" name="Google Shape;100;p2"/>
                <p:cNvSpPr/>
                <p:nvPr/>
              </p:nvSpPr>
              <p:spPr>
                <a:xfrm>
                  <a:off x="978635" y="3133342"/>
                  <a:ext cx="176567" cy="33660"/>
                </a:xfrm>
                <a:custGeom>
                  <a:avLst/>
                  <a:gdLst/>
                  <a:ahLst/>
                  <a:cxnLst/>
                  <a:rect l="l" t="t" r="r" b="b"/>
                  <a:pathLst>
                    <a:path w="235423" h="44880" extrusionOk="0">
                      <a:moveTo>
                        <a:pt x="0" y="0"/>
                      </a:moveTo>
                      <a:lnTo>
                        <a:pt x="235424" y="0"/>
                      </a:lnTo>
                      <a:lnTo>
                        <a:pt x="235424" y="44880"/>
                      </a:lnTo>
                      <a:lnTo>
                        <a:pt x="0" y="44880"/>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1" name="Google Shape;101;p2"/>
                <p:cNvSpPr/>
                <p:nvPr/>
              </p:nvSpPr>
              <p:spPr>
                <a:xfrm>
                  <a:off x="973321" y="3127436"/>
                  <a:ext cx="188378" cy="45470"/>
                </a:xfrm>
                <a:custGeom>
                  <a:avLst/>
                  <a:gdLst/>
                  <a:ahLst/>
                  <a:cxnLst/>
                  <a:rect l="l" t="t" r="r" b="b"/>
                  <a:pathLst>
                    <a:path w="251171" h="60627" extrusionOk="0">
                      <a:moveTo>
                        <a:pt x="243298" y="60628"/>
                      </a:moveTo>
                      <a:lnTo>
                        <a:pt x="7874" y="60628"/>
                      </a:lnTo>
                      <a:cubicBezTo>
                        <a:pt x="3149" y="60628"/>
                        <a:pt x="0" y="57478"/>
                        <a:pt x="0" y="52754"/>
                      </a:cubicBezTo>
                      <a:lnTo>
                        <a:pt x="0" y="7874"/>
                      </a:lnTo>
                      <a:cubicBezTo>
                        <a:pt x="0" y="3150"/>
                        <a:pt x="3149" y="0"/>
                        <a:pt x="7874" y="0"/>
                      </a:cubicBezTo>
                      <a:lnTo>
                        <a:pt x="243298" y="0"/>
                      </a:lnTo>
                      <a:cubicBezTo>
                        <a:pt x="248022" y="0"/>
                        <a:pt x="251171" y="3150"/>
                        <a:pt x="251171" y="7874"/>
                      </a:cubicBezTo>
                      <a:lnTo>
                        <a:pt x="251171" y="52754"/>
                      </a:lnTo>
                      <a:cubicBezTo>
                        <a:pt x="251171" y="57478"/>
                        <a:pt x="247234" y="60628"/>
                        <a:pt x="243298" y="60628"/>
                      </a:cubicBezTo>
                      <a:close/>
                      <a:moveTo>
                        <a:pt x="14960" y="44880"/>
                      </a:moveTo>
                      <a:lnTo>
                        <a:pt x="234637" y="44880"/>
                      </a:lnTo>
                      <a:lnTo>
                        <a:pt x="234637" y="15747"/>
                      </a:lnTo>
                      <a:lnTo>
                        <a:pt x="14960" y="15747"/>
                      </a:lnTo>
                      <a:lnTo>
                        <a:pt x="14960" y="4488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2" name="Google Shape;102;p2"/>
                <p:cNvSpPr/>
                <p:nvPr/>
              </p:nvSpPr>
              <p:spPr>
                <a:xfrm>
                  <a:off x="1067215" y="3167002"/>
                  <a:ext cx="5905" cy="117515"/>
                </a:xfrm>
                <a:custGeom>
                  <a:avLst/>
                  <a:gdLst/>
                  <a:ahLst/>
                  <a:cxnLst/>
                  <a:rect l="l" t="t" r="r" b="b"/>
                  <a:pathLst>
                    <a:path w="7873" h="156686" extrusionOk="0">
                      <a:moveTo>
                        <a:pt x="0" y="0"/>
                      </a:moveTo>
                      <a:lnTo>
                        <a:pt x="0" y="156687"/>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3" name="Google Shape;103;p2"/>
                <p:cNvSpPr/>
                <p:nvPr/>
              </p:nvSpPr>
              <p:spPr>
                <a:xfrm>
                  <a:off x="1061309" y="3161097"/>
                  <a:ext cx="11810" cy="129325"/>
                </a:xfrm>
                <a:custGeom>
                  <a:avLst/>
                  <a:gdLst/>
                  <a:ahLst/>
                  <a:cxnLst/>
                  <a:rect l="l" t="t" r="r" b="b"/>
                  <a:pathLst>
                    <a:path w="15747" h="172434" extrusionOk="0">
                      <a:moveTo>
                        <a:pt x="7874" y="172434"/>
                      </a:moveTo>
                      <a:cubicBezTo>
                        <a:pt x="3149" y="172434"/>
                        <a:pt x="0" y="169285"/>
                        <a:pt x="0" y="164561"/>
                      </a:cubicBezTo>
                      <a:lnTo>
                        <a:pt x="0" y="7874"/>
                      </a:lnTo>
                      <a:cubicBezTo>
                        <a:pt x="0" y="3150"/>
                        <a:pt x="3149" y="0"/>
                        <a:pt x="7874" y="0"/>
                      </a:cubicBezTo>
                      <a:cubicBezTo>
                        <a:pt x="12598" y="0"/>
                        <a:pt x="15747" y="3150"/>
                        <a:pt x="15747" y="7874"/>
                      </a:cubicBezTo>
                      <a:lnTo>
                        <a:pt x="15747" y="164561"/>
                      </a:lnTo>
                      <a:cubicBezTo>
                        <a:pt x="15747" y="168498"/>
                        <a:pt x="12598" y="172434"/>
                        <a:pt x="7874" y="172434"/>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4" name="Google Shape;104;p2"/>
                <p:cNvSpPr/>
                <p:nvPr/>
              </p:nvSpPr>
              <p:spPr>
                <a:xfrm>
                  <a:off x="992218" y="3210701"/>
                  <a:ext cx="149994" cy="5905"/>
                </a:xfrm>
                <a:custGeom>
                  <a:avLst/>
                  <a:gdLst/>
                  <a:ahLst/>
                  <a:cxnLst/>
                  <a:rect l="l" t="t" r="r" b="b"/>
                  <a:pathLst>
                    <a:path w="199992" h="7873" extrusionOk="0">
                      <a:moveTo>
                        <a:pt x="0" y="0"/>
                      </a:moveTo>
                      <a:lnTo>
                        <a:pt x="199992"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5" name="Google Shape;105;p2"/>
                <p:cNvSpPr/>
                <p:nvPr/>
              </p:nvSpPr>
              <p:spPr>
                <a:xfrm>
                  <a:off x="986312" y="3204796"/>
                  <a:ext cx="161804" cy="11810"/>
                </a:xfrm>
                <a:custGeom>
                  <a:avLst/>
                  <a:gdLst/>
                  <a:ahLst/>
                  <a:cxnLst/>
                  <a:rect l="l" t="t" r="r" b="b"/>
                  <a:pathLst>
                    <a:path w="215739" h="15747" extrusionOk="0">
                      <a:moveTo>
                        <a:pt x="207866" y="15747"/>
                      </a:moveTo>
                      <a:lnTo>
                        <a:pt x="7874" y="15747"/>
                      </a:lnTo>
                      <a:cubicBezTo>
                        <a:pt x="3149" y="15747"/>
                        <a:pt x="0" y="12598"/>
                        <a:pt x="0" y="7874"/>
                      </a:cubicBezTo>
                      <a:cubicBezTo>
                        <a:pt x="0" y="3149"/>
                        <a:pt x="3149" y="0"/>
                        <a:pt x="7874" y="0"/>
                      </a:cubicBezTo>
                      <a:lnTo>
                        <a:pt x="207866" y="0"/>
                      </a:lnTo>
                      <a:cubicBezTo>
                        <a:pt x="212590" y="0"/>
                        <a:pt x="215740" y="3149"/>
                        <a:pt x="215740" y="7874"/>
                      </a:cubicBezTo>
                      <a:cubicBezTo>
                        <a:pt x="215740" y="12598"/>
                        <a:pt x="211803" y="15747"/>
                        <a:pt x="207866"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grpSp>
          <p:nvGrpSpPr>
            <p:cNvPr id="106" name="Google Shape;106;p2"/>
            <p:cNvGrpSpPr/>
            <p:nvPr/>
          </p:nvGrpSpPr>
          <p:grpSpPr>
            <a:xfrm>
              <a:off x="5504615" y="4584363"/>
              <a:ext cx="246307" cy="246321"/>
              <a:chOff x="2943913" y="3148696"/>
              <a:chExt cx="141727" cy="141727"/>
            </a:xfrm>
          </p:grpSpPr>
          <p:sp>
            <p:nvSpPr>
              <p:cNvPr id="107" name="Google Shape;107;p2"/>
              <p:cNvSpPr/>
              <p:nvPr/>
            </p:nvSpPr>
            <p:spPr>
              <a:xfrm>
                <a:off x="2949818" y="3155192"/>
                <a:ext cx="129916" cy="129916"/>
              </a:xfrm>
              <a:custGeom>
                <a:avLst/>
                <a:gdLst/>
                <a:ahLst/>
                <a:cxnLst/>
                <a:rect l="l" t="t" r="r" b="b"/>
                <a:pathLst>
                  <a:path w="173221" h="173221" extrusionOk="0">
                    <a:moveTo>
                      <a:pt x="173221" y="86611"/>
                    </a:moveTo>
                    <a:cubicBezTo>
                      <a:pt x="173221" y="134445"/>
                      <a:pt x="134445" y="173221"/>
                      <a:pt x="86611" y="173221"/>
                    </a:cubicBezTo>
                    <a:cubicBezTo>
                      <a:pt x="38777" y="173221"/>
                      <a:pt x="0" y="134445"/>
                      <a:pt x="0" y="86611"/>
                    </a:cubicBezTo>
                    <a:cubicBezTo>
                      <a:pt x="0" y="38777"/>
                      <a:pt x="38777" y="0"/>
                      <a:pt x="86611" y="0"/>
                    </a:cubicBezTo>
                    <a:cubicBezTo>
                      <a:pt x="134445" y="0"/>
                      <a:pt x="173221" y="38777"/>
                      <a:pt x="173221" y="866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8" name="Google Shape;108;p2"/>
              <p:cNvSpPr/>
              <p:nvPr/>
            </p:nvSpPr>
            <p:spPr>
              <a:xfrm>
                <a:off x="2943913" y="3148696"/>
                <a:ext cx="141727" cy="141727"/>
              </a:xfrm>
              <a:custGeom>
                <a:avLst/>
                <a:gdLst/>
                <a:ahLst/>
                <a:cxnLst/>
                <a:rect l="l" t="t" r="r" b="b"/>
                <a:pathLst>
                  <a:path w="188969" h="188969" extrusionOk="0">
                    <a:moveTo>
                      <a:pt x="94485" y="188969"/>
                    </a:moveTo>
                    <a:cubicBezTo>
                      <a:pt x="42518" y="188969"/>
                      <a:pt x="0" y="146451"/>
                      <a:pt x="0" y="94485"/>
                    </a:cubicBezTo>
                    <a:cubicBezTo>
                      <a:pt x="0" y="42518"/>
                      <a:pt x="42518" y="0"/>
                      <a:pt x="94485" y="0"/>
                    </a:cubicBezTo>
                    <a:cubicBezTo>
                      <a:pt x="146451" y="0"/>
                      <a:pt x="188969" y="42518"/>
                      <a:pt x="188969" y="94485"/>
                    </a:cubicBezTo>
                    <a:cubicBezTo>
                      <a:pt x="188969" y="146451"/>
                      <a:pt x="146451" y="188969"/>
                      <a:pt x="94485" y="188969"/>
                    </a:cubicBezTo>
                    <a:close/>
                    <a:moveTo>
                      <a:pt x="94485" y="16535"/>
                    </a:moveTo>
                    <a:cubicBezTo>
                      <a:pt x="51179" y="16535"/>
                      <a:pt x="15747" y="51966"/>
                      <a:pt x="15747" y="95272"/>
                    </a:cubicBezTo>
                    <a:cubicBezTo>
                      <a:pt x="15747" y="138577"/>
                      <a:pt x="51179" y="174009"/>
                      <a:pt x="94485" y="174009"/>
                    </a:cubicBezTo>
                    <a:cubicBezTo>
                      <a:pt x="137790" y="174009"/>
                      <a:pt x="173222" y="138577"/>
                      <a:pt x="173222" y="95272"/>
                    </a:cubicBezTo>
                    <a:cubicBezTo>
                      <a:pt x="173222" y="51966"/>
                      <a:pt x="137790" y="16535"/>
                      <a:pt x="94485" y="1653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9" name="Google Shape;109;p2"/>
              <p:cNvSpPr/>
              <p:nvPr/>
            </p:nvSpPr>
            <p:spPr>
              <a:xfrm>
                <a:off x="2974030" y="3193576"/>
                <a:ext cx="81493" cy="57281"/>
              </a:xfrm>
              <a:custGeom>
                <a:avLst/>
                <a:gdLst/>
                <a:ahLst/>
                <a:cxnLst/>
                <a:rect l="l" t="t" r="r" b="b"/>
                <a:pathLst>
                  <a:path w="108657" h="76375" extrusionOk="0">
                    <a:moveTo>
                      <a:pt x="43305" y="76375"/>
                    </a:moveTo>
                    <a:lnTo>
                      <a:pt x="0" y="33070"/>
                    </a:lnTo>
                    <a:lnTo>
                      <a:pt x="11023" y="22046"/>
                    </a:lnTo>
                    <a:lnTo>
                      <a:pt x="43305" y="54329"/>
                    </a:lnTo>
                    <a:lnTo>
                      <a:pt x="97634" y="0"/>
                    </a:lnTo>
                    <a:lnTo>
                      <a:pt x="108657" y="1102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110" name="Google Shape;110;p2"/>
            <p:cNvSpPr/>
            <p:nvPr/>
          </p:nvSpPr>
          <p:spPr>
            <a:xfrm flipH="1">
              <a:off x="6068789" y="4468997"/>
              <a:ext cx="1075583" cy="184563"/>
            </a:xfrm>
            <a:custGeom>
              <a:avLst/>
              <a:gdLst/>
              <a:ahLst/>
              <a:cxnLst/>
              <a:rect l="l" t="t" r="r" b="b"/>
              <a:pathLst>
                <a:path w="2403538" h="412432" extrusionOk="0">
                  <a:moveTo>
                    <a:pt x="0" y="412432"/>
                  </a:moveTo>
                  <a:lnTo>
                    <a:pt x="2403539" y="412432"/>
                  </a:lnTo>
                  <a:lnTo>
                    <a:pt x="2403539"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 name="Google Shape;111;p2"/>
            <p:cNvSpPr/>
            <p:nvPr/>
          </p:nvSpPr>
          <p:spPr>
            <a:xfrm rot="10800000">
              <a:off x="8322499" y="4177418"/>
              <a:ext cx="408432" cy="529986"/>
            </a:xfrm>
            <a:custGeom>
              <a:avLst/>
              <a:gdLst/>
              <a:ahLst/>
              <a:cxnLst/>
              <a:rect l="l" t="t" r="r" b="b"/>
              <a:pathLst>
                <a:path w="789241" h="1024127" extrusionOk="0">
                  <a:moveTo>
                    <a:pt x="0" y="1024128"/>
                  </a:moveTo>
                  <a:lnTo>
                    <a:pt x="0" y="83439"/>
                  </a:lnTo>
                  <a:cubicBezTo>
                    <a:pt x="0" y="37338"/>
                    <a:pt x="37338" y="0"/>
                    <a:pt x="83439" y="0"/>
                  </a:cubicBezTo>
                  <a:lnTo>
                    <a:pt x="789241"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2" name="Google Shape;112;p2"/>
            <p:cNvSpPr/>
            <p:nvPr/>
          </p:nvSpPr>
          <p:spPr>
            <a:xfrm>
              <a:off x="5610952" y="4244596"/>
              <a:ext cx="209149" cy="271394"/>
            </a:xfrm>
            <a:custGeom>
              <a:avLst/>
              <a:gdLst/>
              <a:ahLst/>
              <a:cxnLst/>
              <a:rect l="l" t="t" r="r" b="b"/>
              <a:pathLst>
                <a:path w="789241" h="1024127" extrusionOk="0">
                  <a:moveTo>
                    <a:pt x="0" y="1024128"/>
                  </a:moveTo>
                  <a:lnTo>
                    <a:pt x="0" y="83439"/>
                  </a:lnTo>
                  <a:cubicBezTo>
                    <a:pt x="0" y="37338"/>
                    <a:pt x="37338" y="0"/>
                    <a:pt x="83439" y="0"/>
                  </a:cubicBezTo>
                  <a:lnTo>
                    <a:pt x="789241"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13" name="Google Shape;113;p2"/>
          <p:cNvGrpSpPr/>
          <p:nvPr/>
        </p:nvGrpSpPr>
        <p:grpSpPr>
          <a:xfrm>
            <a:off x="248952" y="3525005"/>
            <a:ext cx="1786495" cy="1504083"/>
            <a:chOff x="248952" y="3525005"/>
            <a:chExt cx="1786495" cy="1504083"/>
          </a:xfrm>
        </p:grpSpPr>
        <p:grpSp>
          <p:nvGrpSpPr>
            <p:cNvPr id="114" name="Google Shape;114;p2"/>
            <p:cNvGrpSpPr/>
            <p:nvPr/>
          </p:nvGrpSpPr>
          <p:grpSpPr>
            <a:xfrm>
              <a:off x="248952" y="4035047"/>
              <a:ext cx="267402" cy="563759"/>
              <a:chOff x="5553457" y="1290894"/>
              <a:chExt cx="185425" cy="390929"/>
            </a:xfrm>
          </p:grpSpPr>
          <p:sp>
            <p:nvSpPr>
              <p:cNvPr id="115" name="Google Shape;115;p2"/>
              <p:cNvSpPr/>
              <p:nvPr/>
            </p:nvSpPr>
            <p:spPr>
              <a:xfrm>
                <a:off x="5553457" y="1290894"/>
                <a:ext cx="185425" cy="390929"/>
              </a:xfrm>
              <a:custGeom>
                <a:avLst/>
                <a:gdLst/>
                <a:ahLst/>
                <a:cxnLst/>
                <a:rect l="l" t="t" r="r" b="b"/>
                <a:pathLst>
                  <a:path w="247234" h="521239" extrusionOk="0">
                    <a:moveTo>
                      <a:pt x="200780" y="521239"/>
                    </a:moveTo>
                    <a:lnTo>
                      <a:pt x="46455" y="521239"/>
                    </a:lnTo>
                    <a:cubicBezTo>
                      <a:pt x="21259" y="521239"/>
                      <a:pt x="0" y="500768"/>
                      <a:pt x="0" y="474785"/>
                    </a:cubicBezTo>
                    <a:lnTo>
                      <a:pt x="0" y="46455"/>
                    </a:lnTo>
                    <a:cubicBezTo>
                      <a:pt x="0" y="21259"/>
                      <a:pt x="20471" y="0"/>
                      <a:pt x="46455" y="0"/>
                    </a:cubicBezTo>
                    <a:lnTo>
                      <a:pt x="200780" y="0"/>
                    </a:lnTo>
                    <a:cubicBezTo>
                      <a:pt x="225976" y="0"/>
                      <a:pt x="247234" y="20472"/>
                      <a:pt x="247234" y="46455"/>
                    </a:cubicBezTo>
                    <a:lnTo>
                      <a:pt x="247234" y="474785"/>
                    </a:lnTo>
                    <a:cubicBezTo>
                      <a:pt x="246447" y="499980"/>
                      <a:pt x="225976" y="521239"/>
                      <a:pt x="200780" y="52123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6" name="Google Shape;116;p2"/>
              <p:cNvSpPr/>
              <p:nvPr/>
            </p:nvSpPr>
            <p:spPr>
              <a:xfrm>
                <a:off x="5573535" y="1325735"/>
                <a:ext cx="133459" cy="160623"/>
              </a:xfrm>
              <a:custGeom>
                <a:avLst/>
                <a:gdLst/>
                <a:ahLst/>
                <a:cxnLst/>
                <a:rect l="l" t="t" r="r" b="b"/>
                <a:pathLst>
                  <a:path w="177945" h="214164" extrusionOk="0">
                    <a:moveTo>
                      <a:pt x="0" y="0"/>
                    </a:moveTo>
                    <a:lnTo>
                      <a:pt x="177945" y="0"/>
                    </a:lnTo>
                    <a:lnTo>
                      <a:pt x="177945" y="214165"/>
                    </a:lnTo>
                    <a:lnTo>
                      <a:pt x="0" y="214165"/>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7" name="Google Shape;117;p2"/>
              <p:cNvSpPr/>
              <p:nvPr/>
            </p:nvSpPr>
            <p:spPr>
              <a:xfrm>
                <a:off x="5573535" y="1499941"/>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2518"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8" name="Google Shape;118;p2"/>
              <p:cNvSpPr/>
              <p:nvPr/>
            </p:nvSpPr>
            <p:spPr>
              <a:xfrm>
                <a:off x="5622549" y="1499941"/>
                <a:ext cx="37203" cy="27164"/>
              </a:xfrm>
              <a:custGeom>
                <a:avLst/>
                <a:gdLst/>
                <a:ahLst/>
                <a:cxnLst/>
                <a:rect l="l" t="t" r="r" b="b"/>
                <a:pathLst>
                  <a:path w="49604" h="36219" extrusionOk="0">
                    <a:moveTo>
                      <a:pt x="34644" y="36219"/>
                    </a:moveTo>
                    <a:lnTo>
                      <a:pt x="14960" y="36219"/>
                    </a:lnTo>
                    <a:cubicBezTo>
                      <a:pt x="7086" y="36219"/>
                      <a:pt x="0" y="29920"/>
                      <a:pt x="0" y="21259"/>
                    </a:cubicBezTo>
                    <a:lnTo>
                      <a:pt x="0" y="14960"/>
                    </a:lnTo>
                    <a:cubicBezTo>
                      <a:pt x="0" y="7086"/>
                      <a:pt x="6299" y="0"/>
                      <a:pt x="14960" y="0"/>
                    </a:cubicBezTo>
                    <a:lnTo>
                      <a:pt x="34644" y="0"/>
                    </a:lnTo>
                    <a:cubicBezTo>
                      <a:pt x="42518" y="0"/>
                      <a:pt x="49604" y="6299"/>
                      <a:pt x="49604" y="14960"/>
                    </a:cubicBezTo>
                    <a:lnTo>
                      <a:pt x="49604" y="21259"/>
                    </a:lnTo>
                    <a:cubicBezTo>
                      <a:pt x="48817" y="29920"/>
                      <a:pt x="42518" y="36219"/>
                      <a:pt x="34644"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9" name="Google Shape;119;p2"/>
              <p:cNvSpPr/>
              <p:nvPr/>
            </p:nvSpPr>
            <p:spPr>
              <a:xfrm>
                <a:off x="5670972" y="1499941"/>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3305"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0" name="Google Shape;120;p2"/>
              <p:cNvSpPr/>
              <p:nvPr/>
            </p:nvSpPr>
            <p:spPr>
              <a:xfrm>
                <a:off x="5573535" y="1538916"/>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133"/>
                      <a:pt x="42518"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1" name="Google Shape;121;p2"/>
              <p:cNvSpPr/>
              <p:nvPr/>
            </p:nvSpPr>
            <p:spPr>
              <a:xfrm>
                <a:off x="5622549" y="1538916"/>
                <a:ext cx="37203" cy="27164"/>
              </a:xfrm>
              <a:custGeom>
                <a:avLst/>
                <a:gdLst/>
                <a:ahLst/>
                <a:cxnLst/>
                <a:rect l="l" t="t" r="r" b="b"/>
                <a:pathLst>
                  <a:path w="49604" h="36219" extrusionOk="0">
                    <a:moveTo>
                      <a:pt x="34644" y="36219"/>
                    </a:moveTo>
                    <a:lnTo>
                      <a:pt x="14960" y="36219"/>
                    </a:lnTo>
                    <a:cubicBezTo>
                      <a:pt x="7086" y="36219"/>
                      <a:pt x="0" y="29920"/>
                      <a:pt x="0" y="21259"/>
                    </a:cubicBezTo>
                    <a:lnTo>
                      <a:pt x="0" y="14960"/>
                    </a:lnTo>
                    <a:cubicBezTo>
                      <a:pt x="0" y="7086"/>
                      <a:pt x="6299" y="0"/>
                      <a:pt x="14960" y="0"/>
                    </a:cubicBezTo>
                    <a:lnTo>
                      <a:pt x="34644" y="0"/>
                    </a:lnTo>
                    <a:cubicBezTo>
                      <a:pt x="42518" y="0"/>
                      <a:pt x="49604" y="6299"/>
                      <a:pt x="49604" y="14960"/>
                    </a:cubicBezTo>
                    <a:lnTo>
                      <a:pt x="49604" y="21259"/>
                    </a:lnTo>
                    <a:cubicBezTo>
                      <a:pt x="48817" y="29133"/>
                      <a:pt x="42518" y="36219"/>
                      <a:pt x="34644"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2" name="Google Shape;122;p2"/>
              <p:cNvSpPr/>
              <p:nvPr/>
            </p:nvSpPr>
            <p:spPr>
              <a:xfrm>
                <a:off x="5670972" y="1538916"/>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133"/>
                      <a:pt x="43305"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 name="Google Shape;123;p2"/>
              <p:cNvSpPr/>
              <p:nvPr/>
            </p:nvSpPr>
            <p:spPr>
              <a:xfrm>
                <a:off x="5573535" y="1577300"/>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2518"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 name="Google Shape;124;p2"/>
              <p:cNvSpPr/>
              <p:nvPr/>
            </p:nvSpPr>
            <p:spPr>
              <a:xfrm>
                <a:off x="5622549" y="1577300"/>
                <a:ext cx="37203" cy="27164"/>
              </a:xfrm>
              <a:custGeom>
                <a:avLst/>
                <a:gdLst/>
                <a:ahLst/>
                <a:cxnLst/>
                <a:rect l="l" t="t" r="r" b="b"/>
                <a:pathLst>
                  <a:path w="49604" h="36219" extrusionOk="0">
                    <a:moveTo>
                      <a:pt x="34644" y="36219"/>
                    </a:moveTo>
                    <a:lnTo>
                      <a:pt x="14960" y="36219"/>
                    </a:lnTo>
                    <a:cubicBezTo>
                      <a:pt x="7086" y="36219"/>
                      <a:pt x="0" y="29920"/>
                      <a:pt x="0" y="21259"/>
                    </a:cubicBezTo>
                    <a:lnTo>
                      <a:pt x="0" y="14960"/>
                    </a:lnTo>
                    <a:cubicBezTo>
                      <a:pt x="0" y="7086"/>
                      <a:pt x="6299" y="0"/>
                      <a:pt x="14960" y="0"/>
                    </a:cubicBezTo>
                    <a:lnTo>
                      <a:pt x="34644" y="0"/>
                    </a:lnTo>
                    <a:cubicBezTo>
                      <a:pt x="42518" y="0"/>
                      <a:pt x="49604" y="6299"/>
                      <a:pt x="49604" y="14960"/>
                    </a:cubicBezTo>
                    <a:lnTo>
                      <a:pt x="49604" y="21259"/>
                    </a:lnTo>
                    <a:cubicBezTo>
                      <a:pt x="48817" y="29920"/>
                      <a:pt x="42518" y="36219"/>
                      <a:pt x="34644"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5" name="Google Shape;125;p2"/>
              <p:cNvSpPr/>
              <p:nvPr/>
            </p:nvSpPr>
            <p:spPr>
              <a:xfrm>
                <a:off x="5670972" y="1577300"/>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3305"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6" name="Google Shape;126;p2"/>
              <p:cNvSpPr/>
              <p:nvPr/>
            </p:nvSpPr>
            <p:spPr>
              <a:xfrm>
                <a:off x="5573535" y="1615685"/>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2518" y="36219"/>
                      <a:pt x="34645" y="3621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7" name="Google Shape;127;p2"/>
              <p:cNvSpPr/>
              <p:nvPr/>
            </p:nvSpPr>
            <p:spPr>
              <a:xfrm>
                <a:off x="5622549" y="1615685"/>
                <a:ext cx="37203" cy="27164"/>
              </a:xfrm>
              <a:custGeom>
                <a:avLst/>
                <a:gdLst/>
                <a:ahLst/>
                <a:cxnLst/>
                <a:rect l="l" t="t" r="r" b="b"/>
                <a:pathLst>
                  <a:path w="49604" h="36219" extrusionOk="0">
                    <a:moveTo>
                      <a:pt x="34644" y="36219"/>
                    </a:moveTo>
                    <a:lnTo>
                      <a:pt x="14960" y="36219"/>
                    </a:lnTo>
                    <a:cubicBezTo>
                      <a:pt x="7086" y="36219"/>
                      <a:pt x="0" y="29920"/>
                      <a:pt x="0" y="21259"/>
                    </a:cubicBezTo>
                    <a:lnTo>
                      <a:pt x="0" y="14960"/>
                    </a:lnTo>
                    <a:cubicBezTo>
                      <a:pt x="0" y="7086"/>
                      <a:pt x="6299" y="0"/>
                      <a:pt x="14960" y="0"/>
                    </a:cubicBezTo>
                    <a:lnTo>
                      <a:pt x="34644" y="0"/>
                    </a:lnTo>
                    <a:cubicBezTo>
                      <a:pt x="42518" y="0"/>
                      <a:pt x="49604" y="6299"/>
                      <a:pt x="49604" y="14960"/>
                    </a:cubicBezTo>
                    <a:lnTo>
                      <a:pt x="49604" y="21259"/>
                    </a:lnTo>
                    <a:cubicBezTo>
                      <a:pt x="48817" y="29920"/>
                      <a:pt x="42518" y="36219"/>
                      <a:pt x="34644" y="3621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8" name="Google Shape;128;p2"/>
              <p:cNvSpPr/>
              <p:nvPr/>
            </p:nvSpPr>
            <p:spPr>
              <a:xfrm>
                <a:off x="5670972" y="1615685"/>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3305" y="36219"/>
                      <a:pt x="34645" y="36219"/>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129" name="Google Shape;129;p2"/>
            <p:cNvGrpSpPr/>
            <p:nvPr/>
          </p:nvGrpSpPr>
          <p:grpSpPr>
            <a:xfrm>
              <a:off x="552797" y="3525005"/>
              <a:ext cx="431777" cy="468601"/>
              <a:chOff x="6538458" y="1363529"/>
              <a:chExt cx="276958" cy="300578"/>
            </a:xfrm>
          </p:grpSpPr>
          <p:sp>
            <p:nvSpPr>
              <p:cNvPr id="130" name="Google Shape;130;p2"/>
              <p:cNvSpPr/>
              <p:nvPr/>
            </p:nvSpPr>
            <p:spPr>
              <a:xfrm>
                <a:off x="6547316" y="1372239"/>
                <a:ext cx="258651" cy="283010"/>
              </a:xfrm>
              <a:custGeom>
                <a:avLst/>
                <a:gdLst/>
                <a:ahLst/>
                <a:cxnLst/>
                <a:rect l="l" t="t" r="r" b="b"/>
                <a:pathLst>
                  <a:path w="344868" h="377347" extrusionOk="0">
                    <a:moveTo>
                      <a:pt x="172434" y="377347"/>
                    </a:moveTo>
                    <a:lnTo>
                      <a:pt x="172434" y="377347"/>
                    </a:lnTo>
                    <a:cubicBezTo>
                      <a:pt x="77162" y="377347"/>
                      <a:pt x="0" y="300185"/>
                      <a:pt x="0" y="204913"/>
                    </a:cubicBezTo>
                    <a:lnTo>
                      <a:pt x="0" y="32479"/>
                    </a:lnTo>
                    <a:lnTo>
                      <a:pt x="0" y="32479"/>
                    </a:lnTo>
                    <a:cubicBezTo>
                      <a:pt x="111019" y="-10826"/>
                      <a:pt x="233849" y="-10826"/>
                      <a:pt x="344869" y="32479"/>
                    </a:cubicBezTo>
                    <a:lnTo>
                      <a:pt x="344869" y="32479"/>
                    </a:lnTo>
                    <a:lnTo>
                      <a:pt x="344869" y="204913"/>
                    </a:lnTo>
                    <a:cubicBezTo>
                      <a:pt x="344869" y="300185"/>
                      <a:pt x="267706" y="377347"/>
                      <a:pt x="172434" y="37734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31" name="Google Shape;131;p2"/>
              <p:cNvSpPr/>
              <p:nvPr/>
            </p:nvSpPr>
            <p:spPr>
              <a:xfrm>
                <a:off x="6547316" y="1372239"/>
                <a:ext cx="258651" cy="283010"/>
              </a:xfrm>
              <a:custGeom>
                <a:avLst/>
                <a:gdLst/>
                <a:ahLst/>
                <a:cxnLst/>
                <a:rect l="l" t="t" r="r" b="b"/>
                <a:pathLst>
                  <a:path w="344868" h="377347" extrusionOk="0">
                    <a:moveTo>
                      <a:pt x="344869" y="32479"/>
                    </a:moveTo>
                    <a:lnTo>
                      <a:pt x="344869" y="32479"/>
                    </a:lnTo>
                    <a:cubicBezTo>
                      <a:pt x="233849" y="-10826"/>
                      <a:pt x="111019" y="-10826"/>
                      <a:pt x="0" y="32479"/>
                    </a:cubicBezTo>
                    <a:lnTo>
                      <a:pt x="0" y="204913"/>
                    </a:lnTo>
                    <a:cubicBezTo>
                      <a:pt x="0" y="300185"/>
                      <a:pt x="77162" y="377347"/>
                      <a:pt x="172434" y="377347"/>
                    </a:cubicBezTo>
                    <a:lnTo>
                      <a:pt x="172434" y="377347"/>
                    </a:lnTo>
                    <a:cubicBezTo>
                      <a:pt x="267706" y="377347"/>
                      <a:pt x="344869" y="300185"/>
                      <a:pt x="344869" y="204913"/>
                    </a:cubicBezTo>
                    <a:lnTo>
                      <a:pt x="344869" y="32479"/>
                    </a:lnTo>
                    <a:close/>
                    <a:moveTo>
                      <a:pt x="325185" y="204913"/>
                    </a:moveTo>
                    <a:cubicBezTo>
                      <a:pt x="325185" y="289162"/>
                      <a:pt x="256683" y="357663"/>
                      <a:pt x="172434" y="357663"/>
                    </a:cubicBezTo>
                    <a:cubicBezTo>
                      <a:pt x="88186" y="357663"/>
                      <a:pt x="19684" y="289162"/>
                      <a:pt x="19684" y="204913"/>
                    </a:cubicBezTo>
                    <a:lnTo>
                      <a:pt x="19684" y="45864"/>
                    </a:lnTo>
                    <a:cubicBezTo>
                      <a:pt x="118893" y="10433"/>
                      <a:pt x="225975" y="10433"/>
                      <a:pt x="325185" y="45864"/>
                    </a:cubicBezTo>
                    <a:lnTo>
                      <a:pt x="325185" y="204913"/>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32" name="Google Shape;132;p2"/>
              <p:cNvSpPr/>
              <p:nvPr/>
            </p:nvSpPr>
            <p:spPr>
              <a:xfrm>
                <a:off x="6538458" y="1363529"/>
                <a:ext cx="276958" cy="300578"/>
              </a:xfrm>
              <a:custGeom>
                <a:avLst/>
                <a:gdLst/>
                <a:ahLst/>
                <a:cxnLst/>
                <a:rect l="l" t="t" r="r" b="b"/>
                <a:pathLst>
                  <a:path w="369277" h="400771" extrusionOk="0">
                    <a:moveTo>
                      <a:pt x="184245" y="400772"/>
                    </a:moveTo>
                    <a:cubicBezTo>
                      <a:pt x="82674" y="400772"/>
                      <a:pt x="0" y="318098"/>
                      <a:pt x="0" y="216527"/>
                    </a:cubicBezTo>
                    <a:lnTo>
                      <a:pt x="0" y="36219"/>
                    </a:lnTo>
                    <a:lnTo>
                      <a:pt x="7874" y="33070"/>
                    </a:lnTo>
                    <a:cubicBezTo>
                      <a:pt x="122042" y="-11023"/>
                      <a:pt x="247235" y="-11023"/>
                      <a:pt x="361403" y="33070"/>
                    </a:cubicBezTo>
                    <a:lnTo>
                      <a:pt x="369277" y="36219"/>
                    </a:lnTo>
                    <a:lnTo>
                      <a:pt x="369277" y="216527"/>
                    </a:lnTo>
                    <a:cubicBezTo>
                      <a:pt x="368490" y="318098"/>
                      <a:pt x="285816" y="400772"/>
                      <a:pt x="184245" y="400772"/>
                    </a:cubicBezTo>
                    <a:close/>
                    <a:moveTo>
                      <a:pt x="43305" y="66139"/>
                    </a:moveTo>
                    <a:lnTo>
                      <a:pt x="43305" y="216527"/>
                    </a:lnTo>
                    <a:cubicBezTo>
                      <a:pt x="43305" y="294477"/>
                      <a:pt x="106295" y="357466"/>
                      <a:pt x="184245" y="357466"/>
                    </a:cubicBezTo>
                    <a:cubicBezTo>
                      <a:pt x="262195" y="357466"/>
                      <a:pt x="325185" y="294477"/>
                      <a:pt x="325185" y="216527"/>
                    </a:cubicBezTo>
                    <a:lnTo>
                      <a:pt x="325185" y="66139"/>
                    </a:lnTo>
                    <a:cubicBezTo>
                      <a:pt x="233849" y="35432"/>
                      <a:pt x="134640" y="35432"/>
                      <a:pt x="43305" y="6613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33" name="Google Shape;133;p2"/>
              <p:cNvSpPr/>
              <p:nvPr/>
            </p:nvSpPr>
            <p:spPr>
              <a:xfrm>
                <a:off x="6589834" y="1445612"/>
                <a:ext cx="184244" cy="135821"/>
              </a:xfrm>
              <a:custGeom>
                <a:avLst/>
                <a:gdLst/>
                <a:ahLst/>
                <a:cxnLst/>
                <a:rect l="l" t="t" r="r" b="b"/>
                <a:pathLst>
                  <a:path w="245659" h="181095" extrusionOk="0">
                    <a:moveTo>
                      <a:pt x="231487" y="4724"/>
                    </a:moveTo>
                    <a:cubicBezTo>
                      <a:pt x="226763" y="6299"/>
                      <a:pt x="222826" y="7874"/>
                      <a:pt x="218102" y="9448"/>
                    </a:cubicBezTo>
                    <a:lnTo>
                      <a:pt x="205504" y="14960"/>
                    </a:lnTo>
                    <a:cubicBezTo>
                      <a:pt x="200779" y="16535"/>
                      <a:pt x="196842" y="18897"/>
                      <a:pt x="192905" y="21259"/>
                    </a:cubicBezTo>
                    <a:cubicBezTo>
                      <a:pt x="188969" y="23621"/>
                      <a:pt x="184244" y="25196"/>
                      <a:pt x="180308" y="28345"/>
                    </a:cubicBezTo>
                    <a:lnTo>
                      <a:pt x="167710" y="35432"/>
                    </a:lnTo>
                    <a:cubicBezTo>
                      <a:pt x="163773" y="37794"/>
                      <a:pt x="159836" y="40943"/>
                      <a:pt x="155899" y="43305"/>
                    </a:cubicBezTo>
                    <a:cubicBezTo>
                      <a:pt x="151962" y="45668"/>
                      <a:pt x="148026" y="48817"/>
                      <a:pt x="144089" y="51966"/>
                    </a:cubicBezTo>
                    <a:cubicBezTo>
                      <a:pt x="140152" y="55116"/>
                      <a:pt x="136215" y="57478"/>
                      <a:pt x="133065" y="60628"/>
                    </a:cubicBezTo>
                    <a:lnTo>
                      <a:pt x="122042" y="70076"/>
                    </a:lnTo>
                    <a:lnTo>
                      <a:pt x="111020" y="79524"/>
                    </a:lnTo>
                    <a:cubicBezTo>
                      <a:pt x="107083" y="82674"/>
                      <a:pt x="103933" y="86611"/>
                      <a:pt x="100783" y="89760"/>
                    </a:cubicBezTo>
                    <a:cubicBezTo>
                      <a:pt x="97634" y="92910"/>
                      <a:pt x="94484" y="96847"/>
                      <a:pt x="90548" y="100783"/>
                    </a:cubicBezTo>
                    <a:cubicBezTo>
                      <a:pt x="87398" y="104720"/>
                      <a:pt x="84249" y="107870"/>
                      <a:pt x="81099" y="111807"/>
                    </a:cubicBezTo>
                    <a:lnTo>
                      <a:pt x="81099" y="111807"/>
                    </a:lnTo>
                    <a:lnTo>
                      <a:pt x="42518" y="48817"/>
                    </a:lnTo>
                    <a:lnTo>
                      <a:pt x="0" y="80312"/>
                    </a:lnTo>
                    <a:lnTo>
                      <a:pt x="65352" y="155899"/>
                    </a:lnTo>
                    <a:lnTo>
                      <a:pt x="87398" y="181095"/>
                    </a:lnTo>
                    <a:lnTo>
                      <a:pt x="96847" y="153537"/>
                    </a:lnTo>
                    <a:cubicBezTo>
                      <a:pt x="96847" y="152750"/>
                      <a:pt x="97634" y="151963"/>
                      <a:pt x="97634" y="151175"/>
                    </a:cubicBezTo>
                    <a:cubicBezTo>
                      <a:pt x="97634" y="150388"/>
                      <a:pt x="98421" y="149600"/>
                      <a:pt x="99209" y="148026"/>
                    </a:cubicBezTo>
                    <a:cubicBezTo>
                      <a:pt x="99996" y="146451"/>
                      <a:pt x="100783" y="144089"/>
                      <a:pt x="102358" y="142514"/>
                    </a:cubicBezTo>
                    <a:cubicBezTo>
                      <a:pt x="103933" y="138577"/>
                      <a:pt x="106295" y="134640"/>
                      <a:pt x="108657" y="130703"/>
                    </a:cubicBezTo>
                    <a:cubicBezTo>
                      <a:pt x="111020" y="126767"/>
                      <a:pt x="113381" y="122830"/>
                      <a:pt x="115744" y="119680"/>
                    </a:cubicBezTo>
                    <a:cubicBezTo>
                      <a:pt x="118105" y="115743"/>
                      <a:pt x="120468" y="111807"/>
                      <a:pt x="122830" y="108657"/>
                    </a:cubicBezTo>
                    <a:cubicBezTo>
                      <a:pt x="125192" y="104720"/>
                      <a:pt x="128341" y="101571"/>
                      <a:pt x="130704" y="97634"/>
                    </a:cubicBezTo>
                    <a:lnTo>
                      <a:pt x="139365" y="86611"/>
                    </a:lnTo>
                    <a:lnTo>
                      <a:pt x="148026" y="76375"/>
                    </a:lnTo>
                    <a:cubicBezTo>
                      <a:pt x="151175" y="73226"/>
                      <a:pt x="154325" y="70076"/>
                      <a:pt x="157474" y="66139"/>
                    </a:cubicBezTo>
                    <a:cubicBezTo>
                      <a:pt x="160623" y="62990"/>
                      <a:pt x="163773" y="59840"/>
                      <a:pt x="166923" y="56691"/>
                    </a:cubicBezTo>
                    <a:cubicBezTo>
                      <a:pt x="170072" y="53541"/>
                      <a:pt x="173221" y="50392"/>
                      <a:pt x="177158" y="47242"/>
                    </a:cubicBezTo>
                    <a:lnTo>
                      <a:pt x="187394" y="38581"/>
                    </a:lnTo>
                    <a:cubicBezTo>
                      <a:pt x="190544" y="35432"/>
                      <a:pt x="194481" y="33070"/>
                      <a:pt x="198418" y="29920"/>
                    </a:cubicBezTo>
                    <a:cubicBezTo>
                      <a:pt x="202354" y="27558"/>
                      <a:pt x="205504" y="24408"/>
                      <a:pt x="209441" y="22046"/>
                    </a:cubicBezTo>
                    <a:lnTo>
                      <a:pt x="221252" y="14173"/>
                    </a:lnTo>
                    <a:cubicBezTo>
                      <a:pt x="225188" y="11811"/>
                      <a:pt x="229125" y="9448"/>
                      <a:pt x="233062" y="7086"/>
                    </a:cubicBezTo>
                    <a:lnTo>
                      <a:pt x="245660" y="0"/>
                    </a:lnTo>
                    <a:lnTo>
                      <a:pt x="231487" y="472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134" name="Google Shape;134;p2"/>
            <p:cNvGrpSpPr/>
            <p:nvPr/>
          </p:nvGrpSpPr>
          <p:grpSpPr>
            <a:xfrm>
              <a:off x="1486396" y="4632808"/>
              <a:ext cx="549051" cy="396280"/>
              <a:chOff x="4750339" y="2455415"/>
              <a:chExt cx="350182" cy="252746"/>
            </a:xfrm>
          </p:grpSpPr>
          <p:sp>
            <p:nvSpPr>
              <p:cNvPr id="135" name="Google Shape;135;p2"/>
              <p:cNvSpPr/>
              <p:nvPr/>
            </p:nvSpPr>
            <p:spPr>
              <a:xfrm>
                <a:off x="4758606" y="2464274"/>
                <a:ext cx="332468" cy="235204"/>
              </a:xfrm>
              <a:custGeom>
                <a:avLst/>
                <a:gdLst/>
                <a:ahLst/>
                <a:cxnLst/>
                <a:rect l="l" t="t" r="r" b="b"/>
                <a:pathLst>
                  <a:path w="443290" h="313605" extrusionOk="0">
                    <a:moveTo>
                      <a:pt x="443290" y="26771"/>
                    </a:moveTo>
                    <a:cubicBezTo>
                      <a:pt x="443290" y="11811"/>
                      <a:pt x="431480" y="0"/>
                      <a:pt x="416519" y="0"/>
                    </a:cubicBezTo>
                    <a:lnTo>
                      <a:pt x="26771" y="0"/>
                    </a:lnTo>
                    <a:cubicBezTo>
                      <a:pt x="11811" y="0"/>
                      <a:pt x="0" y="11811"/>
                      <a:pt x="0" y="26771"/>
                    </a:cubicBezTo>
                    <a:lnTo>
                      <a:pt x="0" y="236999"/>
                    </a:lnTo>
                    <a:cubicBezTo>
                      <a:pt x="0" y="251959"/>
                      <a:pt x="11811" y="263769"/>
                      <a:pt x="26771" y="263769"/>
                    </a:cubicBezTo>
                    <a:lnTo>
                      <a:pt x="348018" y="263769"/>
                    </a:lnTo>
                    <a:lnTo>
                      <a:pt x="377938" y="304713"/>
                    </a:lnTo>
                    <a:cubicBezTo>
                      <a:pt x="387387" y="317311"/>
                      <a:pt x="403922" y="316523"/>
                      <a:pt x="411008" y="302351"/>
                    </a:cubicBezTo>
                    <a:lnTo>
                      <a:pt x="436991" y="252746"/>
                    </a:lnTo>
                    <a:cubicBezTo>
                      <a:pt x="440141" y="248022"/>
                      <a:pt x="442503" y="242510"/>
                      <a:pt x="442503" y="236999"/>
                    </a:cubicBezTo>
                    <a:lnTo>
                      <a:pt x="443290" y="26771"/>
                    </a:lnTo>
                    <a:lnTo>
                      <a:pt x="443290" y="26771"/>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36" name="Google Shape;136;p2"/>
              <p:cNvSpPr/>
              <p:nvPr/>
            </p:nvSpPr>
            <p:spPr>
              <a:xfrm>
                <a:off x="4750339" y="2455415"/>
                <a:ext cx="350182" cy="252746"/>
              </a:xfrm>
              <a:custGeom>
                <a:avLst/>
                <a:gdLst/>
                <a:ahLst/>
                <a:cxnLst/>
                <a:rect l="l" t="t" r="r" b="b"/>
                <a:pathLst>
                  <a:path w="466910" h="336994" extrusionOk="0">
                    <a:moveTo>
                      <a:pt x="405496" y="336995"/>
                    </a:moveTo>
                    <a:cubicBezTo>
                      <a:pt x="395260" y="336995"/>
                      <a:pt x="386599" y="332271"/>
                      <a:pt x="380300" y="323609"/>
                    </a:cubicBezTo>
                    <a:lnTo>
                      <a:pt x="353529" y="287390"/>
                    </a:lnTo>
                    <a:lnTo>
                      <a:pt x="38581" y="287390"/>
                    </a:lnTo>
                    <a:cubicBezTo>
                      <a:pt x="17322" y="287390"/>
                      <a:pt x="0" y="270068"/>
                      <a:pt x="0" y="248809"/>
                    </a:cubicBezTo>
                    <a:lnTo>
                      <a:pt x="0" y="38581"/>
                    </a:lnTo>
                    <a:cubicBezTo>
                      <a:pt x="0" y="17322"/>
                      <a:pt x="17322" y="0"/>
                      <a:pt x="38581" y="0"/>
                    </a:cubicBezTo>
                    <a:lnTo>
                      <a:pt x="428329" y="0"/>
                    </a:lnTo>
                    <a:cubicBezTo>
                      <a:pt x="449589" y="0"/>
                      <a:pt x="466911" y="17322"/>
                      <a:pt x="466911" y="38581"/>
                    </a:cubicBezTo>
                    <a:lnTo>
                      <a:pt x="466911" y="248809"/>
                    </a:lnTo>
                    <a:cubicBezTo>
                      <a:pt x="466911" y="256683"/>
                      <a:pt x="464549" y="264557"/>
                      <a:pt x="459824" y="270856"/>
                    </a:cubicBezTo>
                    <a:lnTo>
                      <a:pt x="433841" y="319673"/>
                    </a:lnTo>
                    <a:cubicBezTo>
                      <a:pt x="428329" y="329909"/>
                      <a:pt x="418881" y="336207"/>
                      <a:pt x="408645" y="336995"/>
                    </a:cubicBezTo>
                    <a:cubicBezTo>
                      <a:pt x="407071" y="336995"/>
                      <a:pt x="406283" y="336995"/>
                      <a:pt x="405496" y="336995"/>
                    </a:cubicBezTo>
                    <a:close/>
                    <a:moveTo>
                      <a:pt x="38581" y="23621"/>
                    </a:moveTo>
                    <a:cubicBezTo>
                      <a:pt x="30707" y="23621"/>
                      <a:pt x="23621" y="29920"/>
                      <a:pt x="23621" y="38581"/>
                    </a:cubicBezTo>
                    <a:lnTo>
                      <a:pt x="23621" y="248809"/>
                    </a:lnTo>
                    <a:cubicBezTo>
                      <a:pt x="23621" y="256683"/>
                      <a:pt x="29920" y="263769"/>
                      <a:pt x="38581" y="263769"/>
                    </a:cubicBezTo>
                    <a:lnTo>
                      <a:pt x="365340" y="263769"/>
                    </a:lnTo>
                    <a:lnTo>
                      <a:pt x="399197" y="309437"/>
                    </a:lnTo>
                    <a:cubicBezTo>
                      <a:pt x="401559" y="312586"/>
                      <a:pt x="403921" y="313374"/>
                      <a:pt x="406283" y="313374"/>
                    </a:cubicBezTo>
                    <a:cubicBezTo>
                      <a:pt x="408645" y="313374"/>
                      <a:pt x="411008" y="311011"/>
                      <a:pt x="412582" y="308649"/>
                    </a:cubicBezTo>
                    <a:lnTo>
                      <a:pt x="439353" y="257470"/>
                    </a:lnTo>
                    <a:cubicBezTo>
                      <a:pt x="440928" y="255896"/>
                      <a:pt x="442503" y="252746"/>
                      <a:pt x="442503" y="248809"/>
                    </a:cubicBezTo>
                    <a:lnTo>
                      <a:pt x="442503" y="38581"/>
                    </a:lnTo>
                    <a:cubicBezTo>
                      <a:pt x="442503" y="30708"/>
                      <a:pt x="436203" y="23621"/>
                      <a:pt x="427542" y="23621"/>
                    </a:cubicBezTo>
                    <a:lnTo>
                      <a:pt x="38581" y="23621"/>
                    </a:lnTo>
                    <a:lnTo>
                      <a:pt x="38581" y="2362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37" name="Google Shape;137;p2"/>
              <p:cNvSpPr/>
              <p:nvPr/>
            </p:nvSpPr>
            <p:spPr>
              <a:xfrm>
                <a:off x="4805849" y="2522145"/>
                <a:ext cx="236211" cy="12992"/>
              </a:xfrm>
              <a:custGeom>
                <a:avLst/>
                <a:gdLst/>
                <a:ahLst/>
                <a:cxnLst/>
                <a:rect l="l" t="t" r="r" b="b"/>
                <a:pathLst>
                  <a:path w="314948" h="17322" extrusionOk="0">
                    <a:moveTo>
                      <a:pt x="306287" y="17322"/>
                    </a:moveTo>
                    <a:lnTo>
                      <a:pt x="8661" y="17322"/>
                    </a:lnTo>
                    <a:cubicBezTo>
                      <a:pt x="3937" y="17322"/>
                      <a:pt x="0" y="13385"/>
                      <a:pt x="0" y="8661"/>
                    </a:cubicBezTo>
                    <a:lnTo>
                      <a:pt x="0" y="8661"/>
                    </a:lnTo>
                    <a:cubicBezTo>
                      <a:pt x="0" y="3937"/>
                      <a:pt x="3937" y="0"/>
                      <a:pt x="8661" y="0"/>
                    </a:cubicBezTo>
                    <a:lnTo>
                      <a:pt x="306287" y="0"/>
                    </a:lnTo>
                    <a:cubicBezTo>
                      <a:pt x="311011" y="0"/>
                      <a:pt x="314948" y="3937"/>
                      <a:pt x="314948" y="8661"/>
                    </a:cubicBezTo>
                    <a:lnTo>
                      <a:pt x="314948" y="8661"/>
                    </a:lnTo>
                    <a:cubicBezTo>
                      <a:pt x="314948" y="13385"/>
                      <a:pt x="311011" y="17322"/>
                      <a:pt x="306287" y="1732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38" name="Google Shape;138;p2"/>
              <p:cNvSpPr/>
              <p:nvPr/>
            </p:nvSpPr>
            <p:spPr>
              <a:xfrm>
                <a:off x="4805849" y="2551672"/>
                <a:ext cx="168300" cy="12992"/>
              </a:xfrm>
              <a:custGeom>
                <a:avLst/>
                <a:gdLst/>
                <a:ahLst/>
                <a:cxnLst/>
                <a:rect l="l" t="t" r="r" b="b"/>
                <a:pathLst>
                  <a:path w="224400" h="17322" extrusionOk="0">
                    <a:moveTo>
                      <a:pt x="215740" y="17322"/>
                    </a:moveTo>
                    <a:lnTo>
                      <a:pt x="8661" y="17322"/>
                    </a:lnTo>
                    <a:cubicBezTo>
                      <a:pt x="3937" y="17322"/>
                      <a:pt x="0" y="13385"/>
                      <a:pt x="0" y="8661"/>
                    </a:cubicBezTo>
                    <a:lnTo>
                      <a:pt x="0" y="8661"/>
                    </a:lnTo>
                    <a:cubicBezTo>
                      <a:pt x="0" y="3937"/>
                      <a:pt x="3937" y="0"/>
                      <a:pt x="8661" y="0"/>
                    </a:cubicBezTo>
                    <a:lnTo>
                      <a:pt x="215740" y="0"/>
                    </a:lnTo>
                    <a:cubicBezTo>
                      <a:pt x="220464" y="0"/>
                      <a:pt x="224401" y="3937"/>
                      <a:pt x="224401" y="8661"/>
                    </a:cubicBezTo>
                    <a:lnTo>
                      <a:pt x="224401" y="8661"/>
                    </a:lnTo>
                    <a:cubicBezTo>
                      <a:pt x="224401" y="13385"/>
                      <a:pt x="220464" y="17322"/>
                      <a:pt x="215740" y="1732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39" name="Google Shape;139;p2"/>
              <p:cNvSpPr/>
              <p:nvPr/>
            </p:nvSpPr>
            <p:spPr>
              <a:xfrm>
                <a:off x="4805849" y="2581789"/>
                <a:ext cx="206094" cy="12992"/>
              </a:xfrm>
              <a:custGeom>
                <a:avLst/>
                <a:gdLst/>
                <a:ahLst/>
                <a:cxnLst/>
                <a:rect l="l" t="t" r="r" b="b"/>
                <a:pathLst>
                  <a:path w="274792" h="17322" extrusionOk="0">
                    <a:moveTo>
                      <a:pt x="266132" y="17322"/>
                    </a:moveTo>
                    <a:lnTo>
                      <a:pt x="8661" y="17322"/>
                    </a:lnTo>
                    <a:cubicBezTo>
                      <a:pt x="3937" y="17322"/>
                      <a:pt x="0" y="13385"/>
                      <a:pt x="0" y="8661"/>
                    </a:cubicBezTo>
                    <a:lnTo>
                      <a:pt x="0" y="8661"/>
                    </a:lnTo>
                    <a:cubicBezTo>
                      <a:pt x="0" y="3937"/>
                      <a:pt x="3937" y="0"/>
                      <a:pt x="8661" y="0"/>
                    </a:cubicBezTo>
                    <a:lnTo>
                      <a:pt x="266132" y="0"/>
                    </a:lnTo>
                    <a:cubicBezTo>
                      <a:pt x="270856" y="0"/>
                      <a:pt x="274793" y="3937"/>
                      <a:pt x="274793" y="8661"/>
                    </a:cubicBezTo>
                    <a:lnTo>
                      <a:pt x="274793" y="8661"/>
                    </a:lnTo>
                    <a:cubicBezTo>
                      <a:pt x="274005" y="14173"/>
                      <a:pt x="270856" y="17322"/>
                      <a:pt x="266132" y="1732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140" name="Google Shape;140;p2"/>
            <p:cNvSpPr/>
            <p:nvPr/>
          </p:nvSpPr>
          <p:spPr>
            <a:xfrm rot="-5400000">
              <a:off x="843139" y="4268040"/>
              <a:ext cx="175807" cy="1008769"/>
            </a:xfrm>
            <a:custGeom>
              <a:avLst/>
              <a:gdLst/>
              <a:ahLst/>
              <a:cxnLst/>
              <a:rect l="l" t="t" r="r" b="b"/>
              <a:pathLst>
                <a:path w="234410" h="1345025" extrusionOk="0">
                  <a:moveTo>
                    <a:pt x="0" y="1345025"/>
                  </a:moveTo>
                  <a:lnTo>
                    <a:pt x="0" y="83439"/>
                  </a:lnTo>
                  <a:cubicBezTo>
                    <a:pt x="0" y="37338"/>
                    <a:pt x="37338" y="0"/>
                    <a:pt x="83439" y="0"/>
                  </a:cubicBezTo>
                  <a:lnTo>
                    <a:pt x="234410"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1" name="Google Shape;141;p2"/>
            <p:cNvSpPr/>
            <p:nvPr/>
          </p:nvSpPr>
          <p:spPr>
            <a:xfrm rot="10800000">
              <a:off x="552789" y="4035046"/>
              <a:ext cx="209149" cy="271394"/>
            </a:xfrm>
            <a:custGeom>
              <a:avLst/>
              <a:gdLst/>
              <a:ahLst/>
              <a:cxnLst/>
              <a:rect l="l" t="t" r="r" b="b"/>
              <a:pathLst>
                <a:path w="789241" h="1024127" extrusionOk="0">
                  <a:moveTo>
                    <a:pt x="0" y="1024128"/>
                  </a:moveTo>
                  <a:lnTo>
                    <a:pt x="0" y="83439"/>
                  </a:lnTo>
                  <a:cubicBezTo>
                    <a:pt x="0" y="37338"/>
                    <a:pt x="37338" y="0"/>
                    <a:pt x="83439" y="0"/>
                  </a:cubicBezTo>
                  <a:lnTo>
                    <a:pt x="789241"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42" name="Google Shape;142;p2"/>
          <p:cNvGrpSpPr/>
          <p:nvPr/>
        </p:nvGrpSpPr>
        <p:grpSpPr>
          <a:xfrm>
            <a:off x="8002199" y="163573"/>
            <a:ext cx="828729" cy="902954"/>
            <a:chOff x="8002199" y="163573"/>
            <a:chExt cx="828729" cy="902954"/>
          </a:xfrm>
        </p:grpSpPr>
        <p:grpSp>
          <p:nvGrpSpPr>
            <p:cNvPr id="143" name="Google Shape;143;p2"/>
            <p:cNvGrpSpPr/>
            <p:nvPr/>
          </p:nvGrpSpPr>
          <p:grpSpPr>
            <a:xfrm>
              <a:off x="8539082" y="545226"/>
              <a:ext cx="291846" cy="521301"/>
              <a:chOff x="2384683" y="3022322"/>
              <a:chExt cx="248612" cy="444076"/>
            </a:xfrm>
          </p:grpSpPr>
          <p:sp>
            <p:nvSpPr>
              <p:cNvPr id="144" name="Google Shape;144;p2"/>
              <p:cNvSpPr/>
              <p:nvPr/>
            </p:nvSpPr>
            <p:spPr>
              <a:xfrm>
                <a:off x="2390588" y="3028228"/>
                <a:ext cx="236801" cy="432266"/>
              </a:xfrm>
              <a:custGeom>
                <a:avLst/>
                <a:gdLst/>
                <a:ahLst/>
                <a:cxnLst/>
                <a:rect l="l" t="t" r="r" b="b"/>
                <a:pathLst>
                  <a:path w="315735" h="576355" extrusionOk="0">
                    <a:moveTo>
                      <a:pt x="284241" y="576356"/>
                    </a:moveTo>
                    <a:lnTo>
                      <a:pt x="31495" y="576356"/>
                    </a:lnTo>
                    <a:cubicBezTo>
                      <a:pt x="14173" y="576356"/>
                      <a:pt x="0" y="562183"/>
                      <a:pt x="0" y="544861"/>
                    </a:cubicBezTo>
                    <a:lnTo>
                      <a:pt x="0" y="31495"/>
                    </a:lnTo>
                    <a:cubicBezTo>
                      <a:pt x="0" y="14173"/>
                      <a:pt x="14173" y="0"/>
                      <a:pt x="31495" y="0"/>
                    </a:cubicBezTo>
                    <a:lnTo>
                      <a:pt x="284241" y="0"/>
                    </a:lnTo>
                    <a:cubicBezTo>
                      <a:pt x="301563" y="0"/>
                      <a:pt x="315736" y="14173"/>
                      <a:pt x="315736" y="31495"/>
                    </a:cubicBezTo>
                    <a:lnTo>
                      <a:pt x="315736" y="544861"/>
                    </a:lnTo>
                    <a:cubicBezTo>
                      <a:pt x="315736" y="562183"/>
                      <a:pt x="301563" y="576356"/>
                      <a:pt x="284241" y="57635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5" name="Google Shape;145;p2"/>
              <p:cNvSpPr/>
              <p:nvPr/>
            </p:nvSpPr>
            <p:spPr>
              <a:xfrm>
                <a:off x="2384683" y="3022322"/>
                <a:ext cx="248612" cy="444076"/>
              </a:xfrm>
              <a:custGeom>
                <a:avLst/>
                <a:gdLst/>
                <a:ahLst/>
                <a:cxnLst/>
                <a:rect l="l" t="t" r="r" b="b"/>
                <a:pathLst>
                  <a:path w="331483" h="592102" extrusionOk="0">
                    <a:moveTo>
                      <a:pt x="292115" y="592103"/>
                    </a:moveTo>
                    <a:lnTo>
                      <a:pt x="39369" y="592103"/>
                    </a:lnTo>
                    <a:cubicBezTo>
                      <a:pt x="17322" y="592103"/>
                      <a:pt x="0" y="574781"/>
                      <a:pt x="0" y="552734"/>
                    </a:cubicBezTo>
                    <a:lnTo>
                      <a:pt x="0" y="39369"/>
                    </a:lnTo>
                    <a:cubicBezTo>
                      <a:pt x="0" y="17322"/>
                      <a:pt x="17322" y="0"/>
                      <a:pt x="39369" y="0"/>
                    </a:cubicBezTo>
                    <a:lnTo>
                      <a:pt x="292115" y="0"/>
                    </a:lnTo>
                    <a:cubicBezTo>
                      <a:pt x="314161" y="0"/>
                      <a:pt x="331483" y="17322"/>
                      <a:pt x="331483" y="39369"/>
                    </a:cubicBezTo>
                    <a:lnTo>
                      <a:pt x="331483" y="552734"/>
                    </a:lnTo>
                    <a:cubicBezTo>
                      <a:pt x="331483" y="573994"/>
                      <a:pt x="314161" y="592103"/>
                      <a:pt x="292115" y="592103"/>
                    </a:cubicBezTo>
                    <a:close/>
                    <a:moveTo>
                      <a:pt x="39369" y="14960"/>
                    </a:moveTo>
                    <a:cubicBezTo>
                      <a:pt x="25983" y="14960"/>
                      <a:pt x="15747" y="25196"/>
                      <a:pt x="15747" y="38581"/>
                    </a:cubicBezTo>
                    <a:lnTo>
                      <a:pt x="15747" y="551947"/>
                    </a:lnTo>
                    <a:cubicBezTo>
                      <a:pt x="15747" y="565332"/>
                      <a:pt x="25983" y="575568"/>
                      <a:pt x="39369" y="575568"/>
                    </a:cubicBezTo>
                    <a:lnTo>
                      <a:pt x="292115" y="575568"/>
                    </a:lnTo>
                    <a:cubicBezTo>
                      <a:pt x="305500" y="575568"/>
                      <a:pt x="315736" y="565332"/>
                      <a:pt x="315736" y="551947"/>
                    </a:cubicBezTo>
                    <a:lnTo>
                      <a:pt x="315736" y="38581"/>
                    </a:lnTo>
                    <a:cubicBezTo>
                      <a:pt x="315736" y="25196"/>
                      <a:pt x="305500" y="14960"/>
                      <a:pt x="292115" y="14960"/>
                    </a:cubicBezTo>
                    <a:lnTo>
                      <a:pt x="39369" y="149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6" name="Google Shape;146;p2"/>
              <p:cNvSpPr/>
              <p:nvPr/>
            </p:nvSpPr>
            <p:spPr>
              <a:xfrm>
                <a:off x="2390588" y="3076060"/>
                <a:ext cx="236801" cy="311798"/>
              </a:xfrm>
              <a:custGeom>
                <a:avLst/>
                <a:gdLst/>
                <a:ahLst/>
                <a:cxnLst/>
                <a:rect l="l" t="t" r="r" b="b"/>
                <a:pathLst>
                  <a:path w="315735" h="415731" extrusionOk="0">
                    <a:moveTo>
                      <a:pt x="0" y="0"/>
                    </a:moveTo>
                    <a:lnTo>
                      <a:pt x="315736" y="0"/>
                    </a:lnTo>
                    <a:lnTo>
                      <a:pt x="315736" y="415732"/>
                    </a:lnTo>
                    <a:lnTo>
                      <a:pt x="0" y="415732"/>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7" name="Google Shape;147;p2"/>
              <p:cNvSpPr/>
              <p:nvPr/>
            </p:nvSpPr>
            <p:spPr>
              <a:xfrm>
                <a:off x="2384683" y="3022322"/>
                <a:ext cx="248612" cy="444076"/>
              </a:xfrm>
              <a:custGeom>
                <a:avLst/>
                <a:gdLst/>
                <a:ahLst/>
                <a:cxnLst/>
                <a:rect l="l" t="t" r="r" b="b"/>
                <a:pathLst>
                  <a:path w="331483" h="592102" extrusionOk="0">
                    <a:moveTo>
                      <a:pt x="292115" y="592103"/>
                    </a:moveTo>
                    <a:lnTo>
                      <a:pt x="39369" y="592103"/>
                    </a:lnTo>
                    <a:cubicBezTo>
                      <a:pt x="17322" y="592103"/>
                      <a:pt x="0" y="574781"/>
                      <a:pt x="0" y="552734"/>
                    </a:cubicBezTo>
                    <a:lnTo>
                      <a:pt x="0" y="39369"/>
                    </a:lnTo>
                    <a:cubicBezTo>
                      <a:pt x="0" y="17322"/>
                      <a:pt x="17322" y="0"/>
                      <a:pt x="39369" y="0"/>
                    </a:cubicBezTo>
                    <a:lnTo>
                      <a:pt x="292115" y="0"/>
                    </a:lnTo>
                    <a:cubicBezTo>
                      <a:pt x="314161" y="0"/>
                      <a:pt x="331483" y="17322"/>
                      <a:pt x="331483" y="39369"/>
                    </a:cubicBezTo>
                    <a:lnTo>
                      <a:pt x="331483" y="552734"/>
                    </a:lnTo>
                    <a:cubicBezTo>
                      <a:pt x="331483" y="573994"/>
                      <a:pt x="314161" y="592103"/>
                      <a:pt x="292115" y="592103"/>
                    </a:cubicBezTo>
                    <a:close/>
                    <a:moveTo>
                      <a:pt x="39369" y="14960"/>
                    </a:moveTo>
                    <a:cubicBezTo>
                      <a:pt x="25983" y="14960"/>
                      <a:pt x="15747" y="25196"/>
                      <a:pt x="15747" y="38581"/>
                    </a:cubicBezTo>
                    <a:lnTo>
                      <a:pt x="15747" y="551947"/>
                    </a:lnTo>
                    <a:cubicBezTo>
                      <a:pt x="15747" y="565332"/>
                      <a:pt x="25983" y="575568"/>
                      <a:pt x="39369" y="575568"/>
                    </a:cubicBezTo>
                    <a:lnTo>
                      <a:pt x="292115" y="575568"/>
                    </a:lnTo>
                    <a:cubicBezTo>
                      <a:pt x="305500" y="575568"/>
                      <a:pt x="315736" y="565332"/>
                      <a:pt x="315736" y="551947"/>
                    </a:cubicBezTo>
                    <a:lnTo>
                      <a:pt x="315736" y="38581"/>
                    </a:lnTo>
                    <a:cubicBezTo>
                      <a:pt x="315736" y="25196"/>
                      <a:pt x="305500" y="14960"/>
                      <a:pt x="292115" y="14960"/>
                    </a:cubicBezTo>
                    <a:lnTo>
                      <a:pt x="39369" y="149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8" name="Google Shape;148;p2"/>
              <p:cNvSpPr/>
              <p:nvPr/>
            </p:nvSpPr>
            <p:spPr>
              <a:xfrm>
                <a:off x="2473853" y="3047715"/>
                <a:ext cx="70863" cy="11810"/>
              </a:xfrm>
              <a:custGeom>
                <a:avLst/>
                <a:gdLst/>
                <a:ahLst/>
                <a:cxnLst/>
                <a:rect l="l" t="t" r="r" b="b"/>
                <a:pathLst>
                  <a:path w="94484" h="15747" extrusionOk="0">
                    <a:moveTo>
                      <a:pt x="86611" y="15747"/>
                    </a:moveTo>
                    <a:lnTo>
                      <a:pt x="7874" y="15747"/>
                    </a:lnTo>
                    <a:cubicBezTo>
                      <a:pt x="3149" y="15747"/>
                      <a:pt x="0" y="12598"/>
                      <a:pt x="0" y="7874"/>
                    </a:cubicBezTo>
                    <a:cubicBezTo>
                      <a:pt x="0" y="3150"/>
                      <a:pt x="3149" y="0"/>
                      <a:pt x="7874" y="0"/>
                    </a:cubicBezTo>
                    <a:lnTo>
                      <a:pt x="86611" y="0"/>
                    </a:lnTo>
                    <a:cubicBezTo>
                      <a:pt x="91335" y="0"/>
                      <a:pt x="94485" y="3150"/>
                      <a:pt x="94485" y="7874"/>
                    </a:cubicBezTo>
                    <a:cubicBezTo>
                      <a:pt x="94485" y="12598"/>
                      <a:pt x="90548" y="15747"/>
                      <a:pt x="86611"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9" name="Google Shape;149;p2"/>
              <p:cNvSpPr/>
              <p:nvPr/>
            </p:nvSpPr>
            <p:spPr>
              <a:xfrm>
                <a:off x="2488616" y="3402032"/>
                <a:ext cx="41336" cy="41336"/>
              </a:xfrm>
              <a:custGeom>
                <a:avLst/>
                <a:gdLst/>
                <a:ahLst/>
                <a:cxnLst/>
                <a:rect l="l" t="t" r="r" b="b"/>
                <a:pathLst>
                  <a:path w="55115" h="55115" extrusionOk="0">
                    <a:moveTo>
                      <a:pt x="27558" y="55116"/>
                    </a:moveTo>
                    <a:cubicBezTo>
                      <a:pt x="12598" y="55116"/>
                      <a:pt x="0" y="42518"/>
                      <a:pt x="0" y="27558"/>
                    </a:cubicBezTo>
                    <a:cubicBezTo>
                      <a:pt x="0" y="12598"/>
                      <a:pt x="12598" y="0"/>
                      <a:pt x="27558" y="0"/>
                    </a:cubicBezTo>
                    <a:cubicBezTo>
                      <a:pt x="42518" y="0"/>
                      <a:pt x="55116" y="12598"/>
                      <a:pt x="55116" y="27558"/>
                    </a:cubicBezTo>
                    <a:cubicBezTo>
                      <a:pt x="55116" y="42518"/>
                      <a:pt x="42518" y="55116"/>
                      <a:pt x="27558" y="55116"/>
                    </a:cubicBezTo>
                    <a:close/>
                    <a:moveTo>
                      <a:pt x="27558" y="15747"/>
                    </a:moveTo>
                    <a:cubicBezTo>
                      <a:pt x="21259" y="15747"/>
                      <a:pt x="15747" y="21259"/>
                      <a:pt x="15747" y="27558"/>
                    </a:cubicBezTo>
                    <a:cubicBezTo>
                      <a:pt x="15747" y="33857"/>
                      <a:pt x="21259" y="39369"/>
                      <a:pt x="27558" y="39369"/>
                    </a:cubicBezTo>
                    <a:cubicBezTo>
                      <a:pt x="33857" y="39369"/>
                      <a:pt x="39369" y="33857"/>
                      <a:pt x="39369" y="27558"/>
                    </a:cubicBezTo>
                    <a:cubicBezTo>
                      <a:pt x="39369" y="21259"/>
                      <a:pt x="33857" y="15747"/>
                      <a:pt x="27558"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50" name="Google Shape;150;p2"/>
              <p:cNvSpPr/>
              <p:nvPr/>
            </p:nvSpPr>
            <p:spPr>
              <a:xfrm>
                <a:off x="2436059" y="3158735"/>
                <a:ext cx="146451" cy="146450"/>
              </a:xfrm>
              <a:custGeom>
                <a:avLst/>
                <a:gdLst/>
                <a:ahLst/>
                <a:cxnLst/>
                <a:rect l="l" t="t" r="r" b="b"/>
                <a:pathLst>
                  <a:path w="195268" h="195267" extrusionOk="0">
                    <a:moveTo>
                      <a:pt x="97634" y="195268"/>
                    </a:moveTo>
                    <a:cubicBezTo>
                      <a:pt x="44093" y="195268"/>
                      <a:pt x="0" y="151962"/>
                      <a:pt x="0" y="97634"/>
                    </a:cubicBezTo>
                    <a:cubicBezTo>
                      <a:pt x="0" y="43305"/>
                      <a:pt x="43305" y="0"/>
                      <a:pt x="97634" y="0"/>
                    </a:cubicBezTo>
                    <a:cubicBezTo>
                      <a:pt x="151963" y="0"/>
                      <a:pt x="195268" y="43305"/>
                      <a:pt x="195268" y="97634"/>
                    </a:cubicBezTo>
                    <a:cubicBezTo>
                      <a:pt x="195268" y="151962"/>
                      <a:pt x="151175" y="195268"/>
                      <a:pt x="97634" y="195268"/>
                    </a:cubicBezTo>
                    <a:close/>
                    <a:moveTo>
                      <a:pt x="97634" y="16535"/>
                    </a:moveTo>
                    <a:cubicBezTo>
                      <a:pt x="52754" y="16535"/>
                      <a:pt x="15747" y="52753"/>
                      <a:pt x="15747" y="98421"/>
                    </a:cubicBezTo>
                    <a:cubicBezTo>
                      <a:pt x="15747" y="143301"/>
                      <a:pt x="51967" y="180308"/>
                      <a:pt x="97634" y="180308"/>
                    </a:cubicBezTo>
                    <a:cubicBezTo>
                      <a:pt x="142514" y="180308"/>
                      <a:pt x="179521" y="144089"/>
                      <a:pt x="179521" y="98421"/>
                    </a:cubicBezTo>
                    <a:cubicBezTo>
                      <a:pt x="178733" y="53541"/>
                      <a:pt x="142514" y="16535"/>
                      <a:pt x="97634" y="1653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51" name="Google Shape;151;p2"/>
              <p:cNvSpPr/>
              <p:nvPr/>
            </p:nvSpPr>
            <p:spPr>
              <a:xfrm>
                <a:off x="2489207" y="3195938"/>
                <a:ext cx="40156" cy="80312"/>
              </a:xfrm>
              <a:custGeom>
                <a:avLst/>
                <a:gdLst/>
                <a:ahLst/>
                <a:cxnLst/>
                <a:rect l="l" t="t" r="r" b="b"/>
                <a:pathLst>
                  <a:path w="53541" h="107082" extrusionOk="0">
                    <a:moveTo>
                      <a:pt x="24409" y="106295"/>
                    </a:moveTo>
                    <a:lnTo>
                      <a:pt x="24409" y="95272"/>
                    </a:lnTo>
                    <a:cubicBezTo>
                      <a:pt x="8661" y="94485"/>
                      <a:pt x="787" y="85036"/>
                      <a:pt x="0" y="66927"/>
                    </a:cubicBezTo>
                    <a:lnTo>
                      <a:pt x="16535" y="66927"/>
                    </a:lnTo>
                    <a:cubicBezTo>
                      <a:pt x="16535" y="76375"/>
                      <a:pt x="19684" y="81099"/>
                      <a:pt x="24409" y="81886"/>
                    </a:cubicBezTo>
                    <a:lnTo>
                      <a:pt x="24409" y="55116"/>
                    </a:lnTo>
                    <a:cubicBezTo>
                      <a:pt x="16535" y="49604"/>
                      <a:pt x="11023" y="44093"/>
                      <a:pt x="7874" y="39369"/>
                    </a:cubicBezTo>
                    <a:cubicBezTo>
                      <a:pt x="4724" y="34644"/>
                      <a:pt x="2362" y="29920"/>
                      <a:pt x="2362" y="24408"/>
                    </a:cubicBezTo>
                    <a:cubicBezTo>
                      <a:pt x="2362" y="18109"/>
                      <a:pt x="3937" y="13385"/>
                      <a:pt x="7874" y="9449"/>
                    </a:cubicBezTo>
                    <a:cubicBezTo>
                      <a:pt x="11811" y="5512"/>
                      <a:pt x="17322" y="3149"/>
                      <a:pt x="23621" y="2362"/>
                    </a:cubicBezTo>
                    <a:lnTo>
                      <a:pt x="23621" y="0"/>
                    </a:lnTo>
                    <a:lnTo>
                      <a:pt x="30708" y="0"/>
                    </a:lnTo>
                    <a:lnTo>
                      <a:pt x="30708" y="2362"/>
                    </a:lnTo>
                    <a:cubicBezTo>
                      <a:pt x="44093" y="3937"/>
                      <a:pt x="51179" y="11811"/>
                      <a:pt x="51967" y="26770"/>
                    </a:cubicBezTo>
                    <a:lnTo>
                      <a:pt x="37007" y="26770"/>
                    </a:lnTo>
                    <a:cubicBezTo>
                      <a:pt x="37007" y="20471"/>
                      <a:pt x="34645" y="17322"/>
                      <a:pt x="30708" y="15747"/>
                    </a:cubicBezTo>
                    <a:lnTo>
                      <a:pt x="30708" y="38581"/>
                    </a:lnTo>
                    <a:cubicBezTo>
                      <a:pt x="38581" y="44880"/>
                      <a:pt x="44093" y="50391"/>
                      <a:pt x="48030" y="55903"/>
                    </a:cubicBezTo>
                    <a:cubicBezTo>
                      <a:pt x="51179" y="61415"/>
                      <a:pt x="53541" y="66927"/>
                      <a:pt x="53541" y="72438"/>
                    </a:cubicBezTo>
                    <a:cubicBezTo>
                      <a:pt x="53541" y="78737"/>
                      <a:pt x="51179" y="84249"/>
                      <a:pt x="47242" y="88186"/>
                    </a:cubicBezTo>
                    <a:cubicBezTo>
                      <a:pt x="43305" y="92122"/>
                      <a:pt x="37794" y="95272"/>
                      <a:pt x="30708" y="96059"/>
                    </a:cubicBezTo>
                    <a:lnTo>
                      <a:pt x="30708" y="107082"/>
                    </a:lnTo>
                    <a:lnTo>
                      <a:pt x="24409" y="106295"/>
                    </a:lnTo>
                    <a:lnTo>
                      <a:pt x="24409" y="106295"/>
                    </a:lnTo>
                    <a:close/>
                    <a:moveTo>
                      <a:pt x="24409" y="32282"/>
                    </a:moveTo>
                    <a:lnTo>
                      <a:pt x="24409" y="15747"/>
                    </a:lnTo>
                    <a:cubicBezTo>
                      <a:pt x="20472" y="16535"/>
                      <a:pt x="18897" y="18897"/>
                      <a:pt x="18897" y="22833"/>
                    </a:cubicBezTo>
                    <a:cubicBezTo>
                      <a:pt x="18110" y="25983"/>
                      <a:pt x="20472" y="29133"/>
                      <a:pt x="24409" y="32282"/>
                    </a:cubicBezTo>
                    <a:close/>
                    <a:moveTo>
                      <a:pt x="30708" y="61415"/>
                    </a:moveTo>
                    <a:lnTo>
                      <a:pt x="30708" y="81886"/>
                    </a:lnTo>
                    <a:cubicBezTo>
                      <a:pt x="32282" y="81886"/>
                      <a:pt x="33857" y="80312"/>
                      <a:pt x="35432" y="78737"/>
                    </a:cubicBezTo>
                    <a:cubicBezTo>
                      <a:pt x="36219" y="77162"/>
                      <a:pt x="37007" y="75587"/>
                      <a:pt x="37007" y="73225"/>
                    </a:cubicBezTo>
                    <a:cubicBezTo>
                      <a:pt x="37794" y="69289"/>
                      <a:pt x="35432" y="65352"/>
                      <a:pt x="30708" y="6141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152" name="Google Shape;152;p2"/>
            <p:cNvSpPr/>
            <p:nvPr/>
          </p:nvSpPr>
          <p:spPr>
            <a:xfrm rot="-5400000">
              <a:off x="8216473" y="502845"/>
              <a:ext cx="236772" cy="307238"/>
            </a:xfrm>
            <a:custGeom>
              <a:avLst/>
              <a:gdLst/>
              <a:ahLst/>
              <a:cxnLst/>
              <a:rect l="l" t="t" r="r" b="b"/>
              <a:pathLst>
                <a:path w="789241" h="1024127" extrusionOk="0">
                  <a:moveTo>
                    <a:pt x="0" y="1024128"/>
                  </a:moveTo>
                  <a:lnTo>
                    <a:pt x="0" y="83439"/>
                  </a:lnTo>
                  <a:cubicBezTo>
                    <a:pt x="0" y="37338"/>
                    <a:pt x="37338" y="0"/>
                    <a:pt x="83439" y="0"/>
                  </a:cubicBezTo>
                  <a:lnTo>
                    <a:pt x="789241"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53" name="Google Shape;153;p2"/>
            <p:cNvGrpSpPr/>
            <p:nvPr/>
          </p:nvGrpSpPr>
          <p:grpSpPr>
            <a:xfrm>
              <a:off x="8002199" y="163573"/>
              <a:ext cx="373217" cy="373213"/>
              <a:chOff x="3558649" y="1625723"/>
              <a:chExt cx="373217" cy="373213"/>
            </a:xfrm>
          </p:grpSpPr>
          <p:sp>
            <p:nvSpPr>
              <p:cNvPr id="154" name="Google Shape;154;p2"/>
              <p:cNvSpPr/>
              <p:nvPr/>
            </p:nvSpPr>
            <p:spPr>
              <a:xfrm>
                <a:off x="3567508" y="1635159"/>
                <a:ext cx="355504" cy="355514"/>
              </a:xfrm>
              <a:custGeom>
                <a:avLst/>
                <a:gdLst/>
                <a:ahLst/>
                <a:cxnLst/>
                <a:rect l="l" t="t" r="r" b="b"/>
                <a:pathLst>
                  <a:path w="474005" h="474019" extrusionOk="0">
                    <a:moveTo>
                      <a:pt x="474001" y="235441"/>
                    </a:moveTo>
                    <a:cubicBezTo>
                      <a:pt x="474789" y="366145"/>
                      <a:pt x="369281" y="473227"/>
                      <a:pt x="238578" y="474015"/>
                    </a:cubicBezTo>
                    <a:cubicBezTo>
                      <a:pt x="107874" y="474802"/>
                      <a:pt x="792" y="369294"/>
                      <a:pt x="4" y="238591"/>
                    </a:cubicBezTo>
                    <a:cubicBezTo>
                      <a:pt x="-783" y="107887"/>
                      <a:pt x="104725" y="805"/>
                      <a:pt x="235428" y="17"/>
                    </a:cubicBezTo>
                    <a:cubicBezTo>
                      <a:pt x="366919" y="-1557"/>
                      <a:pt x="473214" y="103950"/>
                      <a:pt x="474001" y="23544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55" name="Google Shape;155;p2"/>
              <p:cNvSpPr/>
              <p:nvPr/>
            </p:nvSpPr>
            <p:spPr>
              <a:xfrm>
                <a:off x="3558649" y="1625723"/>
                <a:ext cx="373217" cy="373213"/>
              </a:xfrm>
              <a:custGeom>
                <a:avLst/>
                <a:gdLst/>
                <a:ahLst/>
                <a:cxnLst/>
                <a:rect l="l" t="t" r="r" b="b"/>
                <a:pathLst>
                  <a:path w="497622" h="497618" extrusionOk="0">
                    <a:moveTo>
                      <a:pt x="248813" y="497618"/>
                    </a:moveTo>
                    <a:cubicBezTo>
                      <a:pt x="112598" y="497618"/>
                      <a:pt x="792" y="386599"/>
                      <a:pt x="4" y="250384"/>
                    </a:cubicBezTo>
                    <a:cubicBezTo>
                      <a:pt x="-783" y="113382"/>
                      <a:pt x="110236" y="787"/>
                      <a:pt x="247239" y="0"/>
                    </a:cubicBezTo>
                    <a:cubicBezTo>
                      <a:pt x="314165" y="0"/>
                      <a:pt x="376368" y="25196"/>
                      <a:pt x="423610" y="71651"/>
                    </a:cubicBezTo>
                    <a:cubicBezTo>
                      <a:pt x="470852" y="118106"/>
                      <a:pt x="496835" y="181095"/>
                      <a:pt x="497622" y="247235"/>
                    </a:cubicBezTo>
                    <a:lnTo>
                      <a:pt x="497622" y="247235"/>
                    </a:lnTo>
                    <a:cubicBezTo>
                      <a:pt x="497622" y="313374"/>
                      <a:pt x="472427" y="376363"/>
                      <a:pt x="425972" y="423606"/>
                    </a:cubicBezTo>
                    <a:cubicBezTo>
                      <a:pt x="379517" y="470848"/>
                      <a:pt x="316527" y="496831"/>
                      <a:pt x="250388" y="497618"/>
                    </a:cubicBezTo>
                    <a:cubicBezTo>
                      <a:pt x="250388" y="497618"/>
                      <a:pt x="249601" y="497618"/>
                      <a:pt x="248813" y="497618"/>
                    </a:cubicBezTo>
                    <a:close/>
                    <a:moveTo>
                      <a:pt x="248813" y="23621"/>
                    </a:moveTo>
                    <a:cubicBezTo>
                      <a:pt x="248026" y="23621"/>
                      <a:pt x="248026" y="23621"/>
                      <a:pt x="247239" y="23621"/>
                    </a:cubicBezTo>
                    <a:cubicBezTo>
                      <a:pt x="122834" y="24409"/>
                      <a:pt x="22838" y="125979"/>
                      <a:pt x="23625" y="250384"/>
                    </a:cubicBezTo>
                    <a:cubicBezTo>
                      <a:pt x="24413" y="374789"/>
                      <a:pt x="125984" y="474785"/>
                      <a:pt x="250388" y="473997"/>
                    </a:cubicBezTo>
                    <a:cubicBezTo>
                      <a:pt x="310228" y="473997"/>
                      <a:pt x="366919" y="449589"/>
                      <a:pt x="409437" y="407071"/>
                    </a:cubicBezTo>
                    <a:cubicBezTo>
                      <a:pt x="451955" y="364553"/>
                      <a:pt x="474789" y="307862"/>
                      <a:pt x="474789" y="247235"/>
                    </a:cubicBezTo>
                    <a:lnTo>
                      <a:pt x="474789" y="247235"/>
                    </a:lnTo>
                    <a:cubicBezTo>
                      <a:pt x="474789" y="187394"/>
                      <a:pt x="450380" y="130704"/>
                      <a:pt x="407862" y="88186"/>
                    </a:cubicBezTo>
                    <a:cubicBezTo>
                      <a:pt x="365344" y="47242"/>
                      <a:pt x="308653" y="23621"/>
                      <a:pt x="248813" y="2362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56" name="Google Shape;156;p2"/>
              <p:cNvSpPr/>
              <p:nvPr/>
            </p:nvSpPr>
            <p:spPr>
              <a:xfrm>
                <a:off x="3614749" y="1681824"/>
                <a:ext cx="266927" cy="266923"/>
              </a:xfrm>
              <a:custGeom>
                <a:avLst/>
                <a:gdLst/>
                <a:ahLst/>
                <a:cxnLst/>
                <a:rect l="l" t="t" r="r" b="b"/>
                <a:pathLst>
                  <a:path w="355903" h="355897" extrusionOk="0">
                    <a:moveTo>
                      <a:pt x="355897" y="177158"/>
                    </a:moveTo>
                    <a:cubicBezTo>
                      <a:pt x="356685" y="275580"/>
                      <a:pt x="277160" y="355104"/>
                      <a:pt x="178739" y="355892"/>
                    </a:cubicBezTo>
                    <a:cubicBezTo>
                      <a:pt x="80317" y="356679"/>
                      <a:pt x="793" y="277155"/>
                      <a:pt x="6" y="178733"/>
                    </a:cubicBezTo>
                    <a:cubicBezTo>
                      <a:pt x="-782" y="80312"/>
                      <a:pt x="78743" y="787"/>
                      <a:pt x="177164" y="0"/>
                    </a:cubicBezTo>
                    <a:cubicBezTo>
                      <a:pt x="275586" y="0"/>
                      <a:pt x="355110" y="78737"/>
                      <a:pt x="355897" y="17715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57" name="Google Shape;157;p2"/>
              <p:cNvSpPr/>
              <p:nvPr/>
            </p:nvSpPr>
            <p:spPr>
              <a:xfrm>
                <a:off x="3693293" y="1728476"/>
                <a:ext cx="94484" cy="158261"/>
              </a:xfrm>
              <a:custGeom>
                <a:avLst/>
                <a:gdLst/>
                <a:ahLst/>
                <a:cxnLst/>
                <a:rect l="l" t="t" r="r" b="b"/>
                <a:pathLst>
                  <a:path w="125979" h="211015" extrusionOk="0">
                    <a:moveTo>
                      <a:pt x="73225" y="185819"/>
                    </a:moveTo>
                    <a:lnTo>
                      <a:pt x="73225" y="211015"/>
                    </a:lnTo>
                    <a:lnTo>
                      <a:pt x="55116" y="211015"/>
                    </a:lnTo>
                    <a:lnTo>
                      <a:pt x="55116" y="185819"/>
                    </a:lnTo>
                    <a:cubicBezTo>
                      <a:pt x="33070" y="184245"/>
                      <a:pt x="11811" y="177158"/>
                      <a:pt x="0" y="167710"/>
                    </a:cubicBezTo>
                    <a:lnTo>
                      <a:pt x="10236" y="144876"/>
                    </a:lnTo>
                    <a:cubicBezTo>
                      <a:pt x="21259" y="153537"/>
                      <a:pt x="38581" y="160624"/>
                      <a:pt x="55116" y="161411"/>
                    </a:cubicBezTo>
                    <a:lnTo>
                      <a:pt x="55116" y="116531"/>
                    </a:lnTo>
                    <a:cubicBezTo>
                      <a:pt x="29920" y="110232"/>
                      <a:pt x="3149" y="102358"/>
                      <a:pt x="3149" y="71651"/>
                    </a:cubicBezTo>
                    <a:cubicBezTo>
                      <a:pt x="3149" y="48817"/>
                      <a:pt x="19684" y="28345"/>
                      <a:pt x="55116" y="25196"/>
                    </a:cubicBezTo>
                    <a:lnTo>
                      <a:pt x="55116" y="0"/>
                    </a:lnTo>
                    <a:lnTo>
                      <a:pt x="73225" y="0"/>
                    </a:lnTo>
                    <a:lnTo>
                      <a:pt x="73225" y="25196"/>
                    </a:lnTo>
                    <a:cubicBezTo>
                      <a:pt x="89760" y="25983"/>
                      <a:pt x="107082" y="30707"/>
                      <a:pt x="118893" y="38581"/>
                    </a:cubicBezTo>
                    <a:lnTo>
                      <a:pt x="109444" y="61415"/>
                    </a:lnTo>
                    <a:cubicBezTo>
                      <a:pt x="97634" y="54329"/>
                      <a:pt x="85036" y="50392"/>
                      <a:pt x="73225" y="49604"/>
                    </a:cubicBezTo>
                    <a:lnTo>
                      <a:pt x="73225" y="95272"/>
                    </a:lnTo>
                    <a:cubicBezTo>
                      <a:pt x="98421" y="101571"/>
                      <a:pt x="125979" y="108657"/>
                      <a:pt x="125979" y="140152"/>
                    </a:cubicBezTo>
                    <a:cubicBezTo>
                      <a:pt x="125192" y="162198"/>
                      <a:pt x="108657" y="181882"/>
                      <a:pt x="73225" y="185819"/>
                    </a:cubicBezTo>
                    <a:close/>
                    <a:moveTo>
                      <a:pt x="54328" y="89760"/>
                    </a:moveTo>
                    <a:lnTo>
                      <a:pt x="54328" y="49604"/>
                    </a:lnTo>
                    <a:cubicBezTo>
                      <a:pt x="38581" y="51966"/>
                      <a:pt x="31495" y="60627"/>
                      <a:pt x="31495" y="70076"/>
                    </a:cubicBezTo>
                    <a:cubicBezTo>
                      <a:pt x="31495" y="81099"/>
                      <a:pt x="40943" y="85823"/>
                      <a:pt x="54328" y="89760"/>
                    </a:cubicBezTo>
                    <a:close/>
                    <a:moveTo>
                      <a:pt x="96059" y="141727"/>
                    </a:moveTo>
                    <a:cubicBezTo>
                      <a:pt x="96059" y="130703"/>
                      <a:pt x="85823" y="125192"/>
                      <a:pt x="72438" y="122042"/>
                    </a:cubicBezTo>
                    <a:lnTo>
                      <a:pt x="72438" y="162198"/>
                    </a:lnTo>
                    <a:cubicBezTo>
                      <a:pt x="89760" y="159049"/>
                      <a:pt x="96059" y="151175"/>
                      <a:pt x="96059" y="14172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91"/>
        <p:cNvGrpSpPr/>
        <p:nvPr/>
      </p:nvGrpSpPr>
      <p:grpSpPr>
        <a:xfrm>
          <a:off x="0" y="0"/>
          <a:ext cx="0" cy="0"/>
          <a:chOff x="0" y="0"/>
          <a:chExt cx="0" cy="0"/>
        </a:xfrm>
      </p:grpSpPr>
      <p:sp>
        <p:nvSpPr>
          <p:cNvPr id="592" name="Google Shape;59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93" name="Google Shape;593;p13"/>
          <p:cNvSpPr txBox="1">
            <a:spLocks noGrp="1"/>
          </p:cNvSpPr>
          <p:nvPr>
            <p:ph type="title" idx="2" hasCustomPrompt="1"/>
          </p:nvPr>
        </p:nvSpPr>
        <p:spPr>
          <a:xfrm>
            <a:off x="943339" y="1587075"/>
            <a:ext cx="734700" cy="572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4" name="Google Shape;594;p13"/>
          <p:cNvSpPr txBox="1">
            <a:spLocks noGrp="1"/>
          </p:cNvSpPr>
          <p:nvPr>
            <p:ph type="subTitle" idx="1"/>
          </p:nvPr>
        </p:nvSpPr>
        <p:spPr>
          <a:xfrm>
            <a:off x="1791161" y="1585425"/>
            <a:ext cx="2679300" cy="576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Alexandria"/>
              <a:buNone/>
              <a:defRPr sz="1800" b="1">
                <a:solidFill>
                  <a:schemeClr val="dk1"/>
                </a:solidFill>
                <a:latin typeface="Alexandria"/>
                <a:ea typeface="Alexandria"/>
                <a:cs typeface="Alexandria"/>
                <a:sym typeface="Alexandria"/>
              </a:defRPr>
            </a:lvl1pPr>
            <a:lvl2pPr lvl="1" rtl="0">
              <a:lnSpc>
                <a:spcPct val="100000"/>
              </a:lnSpc>
              <a:spcBef>
                <a:spcPts val="0"/>
              </a:spcBef>
              <a:spcAft>
                <a:spcPts val="0"/>
              </a:spcAft>
              <a:buSzPts val="2400"/>
              <a:buFont typeface="Alexandria"/>
              <a:buNone/>
              <a:defRPr sz="2400" b="1">
                <a:latin typeface="Alexandria"/>
                <a:ea typeface="Alexandria"/>
                <a:cs typeface="Alexandria"/>
                <a:sym typeface="Alexandria"/>
              </a:defRPr>
            </a:lvl2pPr>
            <a:lvl3pPr lvl="2" rtl="0">
              <a:lnSpc>
                <a:spcPct val="100000"/>
              </a:lnSpc>
              <a:spcBef>
                <a:spcPts val="0"/>
              </a:spcBef>
              <a:spcAft>
                <a:spcPts val="0"/>
              </a:spcAft>
              <a:buSzPts val="2400"/>
              <a:buFont typeface="Alexandria"/>
              <a:buNone/>
              <a:defRPr sz="2400" b="1">
                <a:latin typeface="Alexandria"/>
                <a:ea typeface="Alexandria"/>
                <a:cs typeface="Alexandria"/>
                <a:sym typeface="Alexandria"/>
              </a:defRPr>
            </a:lvl3pPr>
            <a:lvl4pPr lvl="3" rtl="0">
              <a:lnSpc>
                <a:spcPct val="100000"/>
              </a:lnSpc>
              <a:spcBef>
                <a:spcPts val="0"/>
              </a:spcBef>
              <a:spcAft>
                <a:spcPts val="0"/>
              </a:spcAft>
              <a:buSzPts val="2400"/>
              <a:buFont typeface="Alexandria"/>
              <a:buNone/>
              <a:defRPr sz="2400" b="1">
                <a:latin typeface="Alexandria"/>
                <a:ea typeface="Alexandria"/>
                <a:cs typeface="Alexandria"/>
                <a:sym typeface="Alexandria"/>
              </a:defRPr>
            </a:lvl4pPr>
            <a:lvl5pPr lvl="4" rtl="0">
              <a:lnSpc>
                <a:spcPct val="100000"/>
              </a:lnSpc>
              <a:spcBef>
                <a:spcPts val="0"/>
              </a:spcBef>
              <a:spcAft>
                <a:spcPts val="0"/>
              </a:spcAft>
              <a:buSzPts val="2400"/>
              <a:buFont typeface="Alexandria"/>
              <a:buNone/>
              <a:defRPr sz="2400" b="1">
                <a:latin typeface="Alexandria"/>
                <a:ea typeface="Alexandria"/>
                <a:cs typeface="Alexandria"/>
                <a:sym typeface="Alexandria"/>
              </a:defRPr>
            </a:lvl5pPr>
            <a:lvl6pPr lvl="5" rtl="0">
              <a:lnSpc>
                <a:spcPct val="100000"/>
              </a:lnSpc>
              <a:spcBef>
                <a:spcPts val="0"/>
              </a:spcBef>
              <a:spcAft>
                <a:spcPts val="0"/>
              </a:spcAft>
              <a:buSzPts val="2400"/>
              <a:buFont typeface="Alexandria"/>
              <a:buNone/>
              <a:defRPr sz="2400" b="1">
                <a:latin typeface="Alexandria"/>
                <a:ea typeface="Alexandria"/>
                <a:cs typeface="Alexandria"/>
                <a:sym typeface="Alexandria"/>
              </a:defRPr>
            </a:lvl6pPr>
            <a:lvl7pPr lvl="6" rtl="0">
              <a:lnSpc>
                <a:spcPct val="100000"/>
              </a:lnSpc>
              <a:spcBef>
                <a:spcPts val="0"/>
              </a:spcBef>
              <a:spcAft>
                <a:spcPts val="0"/>
              </a:spcAft>
              <a:buSzPts val="2400"/>
              <a:buFont typeface="Alexandria"/>
              <a:buNone/>
              <a:defRPr sz="2400" b="1">
                <a:latin typeface="Alexandria"/>
                <a:ea typeface="Alexandria"/>
                <a:cs typeface="Alexandria"/>
                <a:sym typeface="Alexandria"/>
              </a:defRPr>
            </a:lvl7pPr>
            <a:lvl8pPr lvl="7" rtl="0">
              <a:lnSpc>
                <a:spcPct val="100000"/>
              </a:lnSpc>
              <a:spcBef>
                <a:spcPts val="0"/>
              </a:spcBef>
              <a:spcAft>
                <a:spcPts val="0"/>
              </a:spcAft>
              <a:buSzPts val="2400"/>
              <a:buFont typeface="Alexandria"/>
              <a:buNone/>
              <a:defRPr sz="2400" b="1">
                <a:latin typeface="Alexandria"/>
                <a:ea typeface="Alexandria"/>
                <a:cs typeface="Alexandria"/>
                <a:sym typeface="Alexandria"/>
              </a:defRPr>
            </a:lvl8pPr>
            <a:lvl9pPr lvl="8" rtl="0">
              <a:lnSpc>
                <a:spcPct val="100000"/>
              </a:lnSpc>
              <a:spcBef>
                <a:spcPts val="0"/>
              </a:spcBef>
              <a:spcAft>
                <a:spcPts val="0"/>
              </a:spcAft>
              <a:buSzPts val="2400"/>
              <a:buFont typeface="Alexandria"/>
              <a:buNone/>
              <a:defRPr sz="2400" b="1">
                <a:latin typeface="Alexandria"/>
                <a:ea typeface="Alexandria"/>
                <a:cs typeface="Alexandria"/>
                <a:sym typeface="Alexandria"/>
              </a:defRPr>
            </a:lvl9pPr>
          </a:lstStyle>
          <a:p>
            <a:endParaRPr/>
          </a:p>
        </p:txBody>
      </p:sp>
      <p:sp>
        <p:nvSpPr>
          <p:cNvPr id="595" name="Google Shape;595;p13"/>
          <p:cNvSpPr txBox="1">
            <a:spLocks noGrp="1"/>
          </p:cNvSpPr>
          <p:nvPr>
            <p:ph type="title" idx="3" hasCustomPrompt="1"/>
          </p:nvPr>
        </p:nvSpPr>
        <p:spPr>
          <a:xfrm>
            <a:off x="943339" y="2573650"/>
            <a:ext cx="734700" cy="572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6" name="Google Shape;596;p13"/>
          <p:cNvSpPr txBox="1">
            <a:spLocks noGrp="1"/>
          </p:cNvSpPr>
          <p:nvPr>
            <p:ph type="subTitle" idx="4"/>
          </p:nvPr>
        </p:nvSpPr>
        <p:spPr>
          <a:xfrm>
            <a:off x="1791161" y="2572000"/>
            <a:ext cx="2679300" cy="576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Alexandria"/>
              <a:buNone/>
              <a:defRPr sz="1800" b="1">
                <a:solidFill>
                  <a:schemeClr val="dk1"/>
                </a:solidFill>
                <a:latin typeface="Alexandria"/>
                <a:ea typeface="Alexandria"/>
                <a:cs typeface="Alexandria"/>
                <a:sym typeface="Alexandria"/>
              </a:defRPr>
            </a:lvl1pPr>
            <a:lvl2pPr lvl="1" rtl="0">
              <a:lnSpc>
                <a:spcPct val="100000"/>
              </a:lnSpc>
              <a:spcBef>
                <a:spcPts val="0"/>
              </a:spcBef>
              <a:spcAft>
                <a:spcPts val="0"/>
              </a:spcAft>
              <a:buSzPts val="2400"/>
              <a:buFont typeface="Alexandria"/>
              <a:buNone/>
              <a:defRPr sz="2400" b="1">
                <a:latin typeface="Alexandria"/>
                <a:ea typeface="Alexandria"/>
                <a:cs typeface="Alexandria"/>
                <a:sym typeface="Alexandria"/>
              </a:defRPr>
            </a:lvl2pPr>
            <a:lvl3pPr lvl="2" rtl="0">
              <a:lnSpc>
                <a:spcPct val="100000"/>
              </a:lnSpc>
              <a:spcBef>
                <a:spcPts val="0"/>
              </a:spcBef>
              <a:spcAft>
                <a:spcPts val="0"/>
              </a:spcAft>
              <a:buSzPts val="2400"/>
              <a:buFont typeface="Alexandria"/>
              <a:buNone/>
              <a:defRPr sz="2400" b="1">
                <a:latin typeface="Alexandria"/>
                <a:ea typeface="Alexandria"/>
                <a:cs typeface="Alexandria"/>
                <a:sym typeface="Alexandria"/>
              </a:defRPr>
            </a:lvl3pPr>
            <a:lvl4pPr lvl="3" rtl="0">
              <a:lnSpc>
                <a:spcPct val="100000"/>
              </a:lnSpc>
              <a:spcBef>
                <a:spcPts val="0"/>
              </a:spcBef>
              <a:spcAft>
                <a:spcPts val="0"/>
              </a:spcAft>
              <a:buSzPts val="2400"/>
              <a:buFont typeface="Alexandria"/>
              <a:buNone/>
              <a:defRPr sz="2400" b="1">
                <a:latin typeface="Alexandria"/>
                <a:ea typeface="Alexandria"/>
                <a:cs typeface="Alexandria"/>
                <a:sym typeface="Alexandria"/>
              </a:defRPr>
            </a:lvl4pPr>
            <a:lvl5pPr lvl="4" rtl="0">
              <a:lnSpc>
                <a:spcPct val="100000"/>
              </a:lnSpc>
              <a:spcBef>
                <a:spcPts val="0"/>
              </a:spcBef>
              <a:spcAft>
                <a:spcPts val="0"/>
              </a:spcAft>
              <a:buSzPts val="2400"/>
              <a:buFont typeface="Alexandria"/>
              <a:buNone/>
              <a:defRPr sz="2400" b="1">
                <a:latin typeface="Alexandria"/>
                <a:ea typeface="Alexandria"/>
                <a:cs typeface="Alexandria"/>
                <a:sym typeface="Alexandria"/>
              </a:defRPr>
            </a:lvl5pPr>
            <a:lvl6pPr lvl="5" rtl="0">
              <a:lnSpc>
                <a:spcPct val="100000"/>
              </a:lnSpc>
              <a:spcBef>
                <a:spcPts val="0"/>
              </a:spcBef>
              <a:spcAft>
                <a:spcPts val="0"/>
              </a:spcAft>
              <a:buSzPts val="2400"/>
              <a:buFont typeface="Alexandria"/>
              <a:buNone/>
              <a:defRPr sz="2400" b="1">
                <a:latin typeface="Alexandria"/>
                <a:ea typeface="Alexandria"/>
                <a:cs typeface="Alexandria"/>
                <a:sym typeface="Alexandria"/>
              </a:defRPr>
            </a:lvl6pPr>
            <a:lvl7pPr lvl="6" rtl="0">
              <a:lnSpc>
                <a:spcPct val="100000"/>
              </a:lnSpc>
              <a:spcBef>
                <a:spcPts val="0"/>
              </a:spcBef>
              <a:spcAft>
                <a:spcPts val="0"/>
              </a:spcAft>
              <a:buSzPts val="2400"/>
              <a:buFont typeface="Alexandria"/>
              <a:buNone/>
              <a:defRPr sz="2400" b="1">
                <a:latin typeface="Alexandria"/>
                <a:ea typeface="Alexandria"/>
                <a:cs typeface="Alexandria"/>
                <a:sym typeface="Alexandria"/>
              </a:defRPr>
            </a:lvl7pPr>
            <a:lvl8pPr lvl="7" rtl="0">
              <a:lnSpc>
                <a:spcPct val="100000"/>
              </a:lnSpc>
              <a:spcBef>
                <a:spcPts val="0"/>
              </a:spcBef>
              <a:spcAft>
                <a:spcPts val="0"/>
              </a:spcAft>
              <a:buSzPts val="2400"/>
              <a:buFont typeface="Alexandria"/>
              <a:buNone/>
              <a:defRPr sz="2400" b="1">
                <a:latin typeface="Alexandria"/>
                <a:ea typeface="Alexandria"/>
                <a:cs typeface="Alexandria"/>
                <a:sym typeface="Alexandria"/>
              </a:defRPr>
            </a:lvl8pPr>
            <a:lvl9pPr lvl="8" rtl="0">
              <a:lnSpc>
                <a:spcPct val="100000"/>
              </a:lnSpc>
              <a:spcBef>
                <a:spcPts val="0"/>
              </a:spcBef>
              <a:spcAft>
                <a:spcPts val="0"/>
              </a:spcAft>
              <a:buSzPts val="2400"/>
              <a:buFont typeface="Alexandria"/>
              <a:buNone/>
              <a:defRPr sz="2400" b="1">
                <a:latin typeface="Alexandria"/>
                <a:ea typeface="Alexandria"/>
                <a:cs typeface="Alexandria"/>
                <a:sym typeface="Alexandria"/>
              </a:defRPr>
            </a:lvl9pPr>
          </a:lstStyle>
          <a:p>
            <a:endParaRPr/>
          </a:p>
        </p:txBody>
      </p:sp>
      <p:sp>
        <p:nvSpPr>
          <p:cNvPr id="597" name="Google Shape;597;p13"/>
          <p:cNvSpPr txBox="1">
            <a:spLocks noGrp="1"/>
          </p:cNvSpPr>
          <p:nvPr>
            <p:ph type="title" idx="5" hasCustomPrompt="1"/>
          </p:nvPr>
        </p:nvSpPr>
        <p:spPr>
          <a:xfrm>
            <a:off x="943339" y="3560225"/>
            <a:ext cx="734700" cy="572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8" name="Google Shape;598;p13"/>
          <p:cNvSpPr txBox="1">
            <a:spLocks noGrp="1"/>
          </p:cNvSpPr>
          <p:nvPr>
            <p:ph type="subTitle" idx="6"/>
          </p:nvPr>
        </p:nvSpPr>
        <p:spPr>
          <a:xfrm>
            <a:off x="1791161" y="3558575"/>
            <a:ext cx="2679300" cy="576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Alexandria"/>
              <a:buNone/>
              <a:defRPr sz="1800" b="1">
                <a:solidFill>
                  <a:schemeClr val="dk1"/>
                </a:solidFill>
                <a:latin typeface="Alexandria"/>
                <a:ea typeface="Alexandria"/>
                <a:cs typeface="Alexandria"/>
                <a:sym typeface="Alexandria"/>
              </a:defRPr>
            </a:lvl1pPr>
            <a:lvl2pPr lvl="1" rtl="0">
              <a:lnSpc>
                <a:spcPct val="100000"/>
              </a:lnSpc>
              <a:spcBef>
                <a:spcPts val="0"/>
              </a:spcBef>
              <a:spcAft>
                <a:spcPts val="0"/>
              </a:spcAft>
              <a:buSzPts val="2400"/>
              <a:buFont typeface="Alexandria"/>
              <a:buNone/>
              <a:defRPr sz="2400" b="1">
                <a:latin typeface="Alexandria"/>
                <a:ea typeface="Alexandria"/>
                <a:cs typeface="Alexandria"/>
                <a:sym typeface="Alexandria"/>
              </a:defRPr>
            </a:lvl2pPr>
            <a:lvl3pPr lvl="2" rtl="0">
              <a:lnSpc>
                <a:spcPct val="100000"/>
              </a:lnSpc>
              <a:spcBef>
                <a:spcPts val="0"/>
              </a:spcBef>
              <a:spcAft>
                <a:spcPts val="0"/>
              </a:spcAft>
              <a:buSzPts val="2400"/>
              <a:buFont typeface="Alexandria"/>
              <a:buNone/>
              <a:defRPr sz="2400" b="1">
                <a:latin typeface="Alexandria"/>
                <a:ea typeface="Alexandria"/>
                <a:cs typeface="Alexandria"/>
                <a:sym typeface="Alexandria"/>
              </a:defRPr>
            </a:lvl3pPr>
            <a:lvl4pPr lvl="3" rtl="0">
              <a:lnSpc>
                <a:spcPct val="100000"/>
              </a:lnSpc>
              <a:spcBef>
                <a:spcPts val="0"/>
              </a:spcBef>
              <a:spcAft>
                <a:spcPts val="0"/>
              </a:spcAft>
              <a:buSzPts val="2400"/>
              <a:buFont typeface="Alexandria"/>
              <a:buNone/>
              <a:defRPr sz="2400" b="1">
                <a:latin typeface="Alexandria"/>
                <a:ea typeface="Alexandria"/>
                <a:cs typeface="Alexandria"/>
                <a:sym typeface="Alexandria"/>
              </a:defRPr>
            </a:lvl4pPr>
            <a:lvl5pPr lvl="4" rtl="0">
              <a:lnSpc>
                <a:spcPct val="100000"/>
              </a:lnSpc>
              <a:spcBef>
                <a:spcPts val="0"/>
              </a:spcBef>
              <a:spcAft>
                <a:spcPts val="0"/>
              </a:spcAft>
              <a:buSzPts val="2400"/>
              <a:buFont typeface="Alexandria"/>
              <a:buNone/>
              <a:defRPr sz="2400" b="1">
                <a:latin typeface="Alexandria"/>
                <a:ea typeface="Alexandria"/>
                <a:cs typeface="Alexandria"/>
                <a:sym typeface="Alexandria"/>
              </a:defRPr>
            </a:lvl5pPr>
            <a:lvl6pPr lvl="5" rtl="0">
              <a:lnSpc>
                <a:spcPct val="100000"/>
              </a:lnSpc>
              <a:spcBef>
                <a:spcPts val="0"/>
              </a:spcBef>
              <a:spcAft>
                <a:spcPts val="0"/>
              </a:spcAft>
              <a:buSzPts val="2400"/>
              <a:buFont typeface="Alexandria"/>
              <a:buNone/>
              <a:defRPr sz="2400" b="1">
                <a:latin typeface="Alexandria"/>
                <a:ea typeface="Alexandria"/>
                <a:cs typeface="Alexandria"/>
                <a:sym typeface="Alexandria"/>
              </a:defRPr>
            </a:lvl6pPr>
            <a:lvl7pPr lvl="6" rtl="0">
              <a:lnSpc>
                <a:spcPct val="100000"/>
              </a:lnSpc>
              <a:spcBef>
                <a:spcPts val="0"/>
              </a:spcBef>
              <a:spcAft>
                <a:spcPts val="0"/>
              </a:spcAft>
              <a:buSzPts val="2400"/>
              <a:buFont typeface="Alexandria"/>
              <a:buNone/>
              <a:defRPr sz="2400" b="1">
                <a:latin typeface="Alexandria"/>
                <a:ea typeface="Alexandria"/>
                <a:cs typeface="Alexandria"/>
                <a:sym typeface="Alexandria"/>
              </a:defRPr>
            </a:lvl7pPr>
            <a:lvl8pPr lvl="7" rtl="0">
              <a:lnSpc>
                <a:spcPct val="100000"/>
              </a:lnSpc>
              <a:spcBef>
                <a:spcPts val="0"/>
              </a:spcBef>
              <a:spcAft>
                <a:spcPts val="0"/>
              </a:spcAft>
              <a:buSzPts val="2400"/>
              <a:buFont typeface="Alexandria"/>
              <a:buNone/>
              <a:defRPr sz="2400" b="1">
                <a:latin typeface="Alexandria"/>
                <a:ea typeface="Alexandria"/>
                <a:cs typeface="Alexandria"/>
                <a:sym typeface="Alexandria"/>
              </a:defRPr>
            </a:lvl8pPr>
            <a:lvl9pPr lvl="8" rtl="0">
              <a:lnSpc>
                <a:spcPct val="100000"/>
              </a:lnSpc>
              <a:spcBef>
                <a:spcPts val="0"/>
              </a:spcBef>
              <a:spcAft>
                <a:spcPts val="0"/>
              </a:spcAft>
              <a:buSzPts val="2400"/>
              <a:buFont typeface="Alexandria"/>
              <a:buNone/>
              <a:defRPr sz="2400" b="1">
                <a:latin typeface="Alexandria"/>
                <a:ea typeface="Alexandria"/>
                <a:cs typeface="Alexandria"/>
                <a:sym typeface="Alexandria"/>
              </a:defRPr>
            </a:lvl9pPr>
          </a:lstStyle>
          <a:p>
            <a:endParaRPr/>
          </a:p>
        </p:txBody>
      </p:sp>
      <p:sp>
        <p:nvSpPr>
          <p:cNvPr id="599" name="Google Shape;599;p13"/>
          <p:cNvSpPr txBox="1">
            <a:spLocks noGrp="1"/>
          </p:cNvSpPr>
          <p:nvPr>
            <p:ph type="title" idx="7" hasCustomPrompt="1"/>
          </p:nvPr>
        </p:nvSpPr>
        <p:spPr>
          <a:xfrm>
            <a:off x="4673539" y="1587075"/>
            <a:ext cx="734700" cy="572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0" name="Google Shape;600;p13"/>
          <p:cNvSpPr txBox="1">
            <a:spLocks noGrp="1"/>
          </p:cNvSpPr>
          <p:nvPr>
            <p:ph type="subTitle" idx="8"/>
          </p:nvPr>
        </p:nvSpPr>
        <p:spPr>
          <a:xfrm>
            <a:off x="5521361" y="1585425"/>
            <a:ext cx="2679300" cy="576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Alexandria"/>
              <a:buNone/>
              <a:defRPr sz="1800" b="1">
                <a:solidFill>
                  <a:schemeClr val="dk1"/>
                </a:solidFill>
                <a:latin typeface="Alexandria"/>
                <a:ea typeface="Alexandria"/>
                <a:cs typeface="Alexandria"/>
                <a:sym typeface="Alexandria"/>
              </a:defRPr>
            </a:lvl1pPr>
            <a:lvl2pPr lvl="1" rtl="0">
              <a:lnSpc>
                <a:spcPct val="100000"/>
              </a:lnSpc>
              <a:spcBef>
                <a:spcPts val="0"/>
              </a:spcBef>
              <a:spcAft>
                <a:spcPts val="0"/>
              </a:spcAft>
              <a:buSzPts val="2400"/>
              <a:buFont typeface="Alexandria"/>
              <a:buNone/>
              <a:defRPr sz="2400" b="1">
                <a:latin typeface="Alexandria"/>
                <a:ea typeface="Alexandria"/>
                <a:cs typeface="Alexandria"/>
                <a:sym typeface="Alexandria"/>
              </a:defRPr>
            </a:lvl2pPr>
            <a:lvl3pPr lvl="2" rtl="0">
              <a:lnSpc>
                <a:spcPct val="100000"/>
              </a:lnSpc>
              <a:spcBef>
                <a:spcPts val="0"/>
              </a:spcBef>
              <a:spcAft>
                <a:spcPts val="0"/>
              </a:spcAft>
              <a:buSzPts val="2400"/>
              <a:buFont typeface="Alexandria"/>
              <a:buNone/>
              <a:defRPr sz="2400" b="1">
                <a:latin typeface="Alexandria"/>
                <a:ea typeface="Alexandria"/>
                <a:cs typeface="Alexandria"/>
                <a:sym typeface="Alexandria"/>
              </a:defRPr>
            </a:lvl3pPr>
            <a:lvl4pPr lvl="3" rtl="0">
              <a:lnSpc>
                <a:spcPct val="100000"/>
              </a:lnSpc>
              <a:spcBef>
                <a:spcPts val="0"/>
              </a:spcBef>
              <a:spcAft>
                <a:spcPts val="0"/>
              </a:spcAft>
              <a:buSzPts val="2400"/>
              <a:buFont typeface="Alexandria"/>
              <a:buNone/>
              <a:defRPr sz="2400" b="1">
                <a:latin typeface="Alexandria"/>
                <a:ea typeface="Alexandria"/>
                <a:cs typeface="Alexandria"/>
                <a:sym typeface="Alexandria"/>
              </a:defRPr>
            </a:lvl4pPr>
            <a:lvl5pPr lvl="4" rtl="0">
              <a:lnSpc>
                <a:spcPct val="100000"/>
              </a:lnSpc>
              <a:spcBef>
                <a:spcPts val="0"/>
              </a:spcBef>
              <a:spcAft>
                <a:spcPts val="0"/>
              </a:spcAft>
              <a:buSzPts val="2400"/>
              <a:buFont typeface="Alexandria"/>
              <a:buNone/>
              <a:defRPr sz="2400" b="1">
                <a:latin typeface="Alexandria"/>
                <a:ea typeface="Alexandria"/>
                <a:cs typeface="Alexandria"/>
                <a:sym typeface="Alexandria"/>
              </a:defRPr>
            </a:lvl5pPr>
            <a:lvl6pPr lvl="5" rtl="0">
              <a:lnSpc>
                <a:spcPct val="100000"/>
              </a:lnSpc>
              <a:spcBef>
                <a:spcPts val="0"/>
              </a:spcBef>
              <a:spcAft>
                <a:spcPts val="0"/>
              </a:spcAft>
              <a:buSzPts val="2400"/>
              <a:buFont typeface="Alexandria"/>
              <a:buNone/>
              <a:defRPr sz="2400" b="1">
                <a:latin typeface="Alexandria"/>
                <a:ea typeface="Alexandria"/>
                <a:cs typeface="Alexandria"/>
                <a:sym typeface="Alexandria"/>
              </a:defRPr>
            </a:lvl6pPr>
            <a:lvl7pPr lvl="6" rtl="0">
              <a:lnSpc>
                <a:spcPct val="100000"/>
              </a:lnSpc>
              <a:spcBef>
                <a:spcPts val="0"/>
              </a:spcBef>
              <a:spcAft>
                <a:spcPts val="0"/>
              </a:spcAft>
              <a:buSzPts val="2400"/>
              <a:buFont typeface="Alexandria"/>
              <a:buNone/>
              <a:defRPr sz="2400" b="1">
                <a:latin typeface="Alexandria"/>
                <a:ea typeface="Alexandria"/>
                <a:cs typeface="Alexandria"/>
                <a:sym typeface="Alexandria"/>
              </a:defRPr>
            </a:lvl7pPr>
            <a:lvl8pPr lvl="7" rtl="0">
              <a:lnSpc>
                <a:spcPct val="100000"/>
              </a:lnSpc>
              <a:spcBef>
                <a:spcPts val="0"/>
              </a:spcBef>
              <a:spcAft>
                <a:spcPts val="0"/>
              </a:spcAft>
              <a:buSzPts val="2400"/>
              <a:buFont typeface="Alexandria"/>
              <a:buNone/>
              <a:defRPr sz="2400" b="1">
                <a:latin typeface="Alexandria"/>
                <a:ea typeface="Alexandria"/>
                <a:cs typeface="Alexandria"/>
                <a:sym typeface="Alexandria"/>
              </a:defRPr>
            </a:lvl8pPr>
            <a:lvl9pPr lvl="8" rtl="0">
              <a:lnSpc>
                <a:spcPct val="100000"/>
              </a:lnSpc>
              <a:spcBef>
                <a:spcPts val="0"/>
              </a:spcBef>
              <a:spcAft>
                <a:spcPts val="0"/>
              </a:spcAft>
              <a:buSzPts val="2400"/>
              <a:buFont typeface="Alexandria"/>
              <a:buNone/>
              <a:defRPr sz="2400" b="1">
                <a:latin typeface="Alexandria"/>
                <a:ea typeface="Alexandria"/>
                <a:cs typeface="Alexandria"/>
                <a:sym typeface="Alexandria"/>
              </a:defRPr>
            </a:lvl9pPr>
          </a:lstStyle>
          <a:p>
            <a:endParaRPr/>
          </a:p>
        </p:txBody>
      </p:sp>
      <p:sp>
        <p:nvSpPr>
          <p:cNvPr id="601" name="Google Shape;601;p13"/>
          <p:cNvSpPr txBox="1">
            <a:spLocks noGrp="1"/>
          </p:cNvSpPr>
          <p:nvPr>
            <p:ph type="title" idx="9" hasCustomPrompt="1"/>
          </p:nvPr>
        </p:nvSpPr>
        <p:spPr>
          <a:xfrm>
            <a:off x="4673539" y="2573650"/>
            <a:ext cx="734700" cy="572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2" name="Google Shape;602;p13"/>
          <p:cNvSpPr txBox="1">
            <a:spLocks noGrp="1"/>
          </p:cNvSpPr>
          <p:nvPr>
            <p:ph type="subTitle" idx="13"/>
          </p:nvPr>
        </p:nvSpPr>
        <p:spPr>
          <a:xfrm>
            <a:off x="5521361" y="2572000"/>
            <a:ext cx="2679300" cy="576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Alexandria"/>
              <a:buNone/>
              <a:defRPr sz="1800" b="1">
                <a:solidFill>
                  <a:schemeClr val="dk1"/>
                </a:solidFill>
                <a:latin typeface="Alexandria"/>
                <a:ea typeface="Alexandria"/>
                <a:cs typeface="Alexandria"/>
                <a:sym typeface="Alexandria"/>
              </a:defRPr>
            </a:lvl1pPr>
            <a:lvl2pPr lvl="1" rtl="0">
              <a:lnSpc>
                <a:spcPct val="100000"/>
              </a:lnSpc>
              <a:spcBef>
                <a:spcPts val="0"/>
              </a:spcBef>
              <a:spcAft>
                <a:spcPts val="0"/>
              </a:spcAft>
              <a:buSzPts val="2400"/>
              <a:buFont typeface="Alexandria"/>
              <a:buNone/>
              <a:defRPr sz="2400" b="1">
                <a:latin typeface="Alexandria"/>
                <a:ea typeface="Alexandria"/>
                <a:cs typeface="Alexandria"/>
                <a:sym typeface="Alexandria"/>
              </a:defRPr>
            </a:lvl2pPr>
            <a:lvl3pPr lvl="2" rtl="0">
              <a:lnSpc>
                <a:spcPct val="100000"/>
              </a:lnSpc>
              <a:spcBef>
                <a:spcPts val="0"/>
              </a:spcBef>
              <a:spcAft>
                <a:spcPts val="0"/>
              </a:spcAft>
              <a:buSzPts val="2400"/>
              <a:buFont typeface="Alexandria"/>
              <a:buNone/>
              <a:defRPr sz="2400" b="1">
                <a:latin typeface="Alexandria"/>
                <a:ea typeface="Alexandria"/>
                <a:cs typeface="Alexandria"/>
                <a:sym typeface="Alexandria"/>
              </a:defRPr>
            </a:lvl3pPr>
            <a:lvl4pPr lvl="3" rtl="0">
              <a:lnSpc>
                <a:spcPct val="100000"/>
              </a:lnSpc>
              <a:spcBef>
                <a:spcPts val="0"/>
              </a:spcBef>
              <a:spcAft>
                <a:spcPts val="0"/>
              </a:spcAft>
              <a:buSzPts val="2400"/>
              <a:buFont typeface="Alexandria"/>
              <a:buNone/>
              <a:defRPr sz="2400" b="1">
                <a:latin typeface="Alexandria"/>
                <a:ea typeface="Alexandria"/>
                <a:cs typeface="Alexandria"/>
                <a:sym typeface="Alexandria"/>
              </a:defRPr>
            </a:lvl4pPr>
            <a:lvl5pPr lvl="4" rtl="0">
              <a:lnSpc>
                <a:spcPct val="100000"/>
              </a:lnSpc>
              <a:spcBef>
                <a:spcPts val="0"/>
              </a:spcBef>
              <a:spcAft>
                <a:spcPts val="0"/>
              </a:spcAft>
              <a:buSzPts val="2400"/>
              <a:buFont typeface="Alexandria"/>
              <a:buNone/>
              <a:defRPr sz="2400" b="1">
                <a:latin typeface="Alexandria"/>
                <a:ea typeface="Alexandria"/>
                <a:cs typeface="Alexandria"/>
                <a:sym typeface="Alexandria"/>
              </a:defRPr>
            </a:lvl5pPr>
            <a:lvl6pPr lvl="5" rtl="0">
              <a:lnSpc>
                <a:spcPct val="100000"/>
              </a:lnSpc>
              <a:spcBef>
                <a:spcPts val="0"/>
              </a:spcBef>
              <a:spcAft>
                <a:spcPts val="0"/>
              </a:spcAft>
              <a:buSzPts val="2400"/>
              <a:buFont typeface="Alexandria"/>
              <a:buNone/>
              <a:defRPr sz="2400" b="1">
                <a:latin typeface="Alexandria"/>
                <a:ea typeface="Alexandria"/>
                <a:cs typeface="Alexandria"/>
                <a:sym typeface="Alexandria"/>
              </a:defRPr>
            </a:lvl6pPr>
            <a:lvl7pPr lvl="6" rtl="0">
              <a:lnSpc>
                <a:spcPct val="100000"/>
              </a:lnSpc>
              <a:spcBef>
                <a:spcPts val="0"/>
              </a:spcBef>
              <a:spcAft>
                <a:spcPts val="0"/>
              </a:spcAft>
              <a:buSzPts val="2400"/>
              <a:buFont typeface="Alexandria"/>
              <a:buNone/>
              <a:defRPr sz="2400" b="1">
                <a:latin typeface="Alexandria"/>
                <a:ea typeface="Alexandria"/>
                <a:cs typeface="Alexandria"/>
                <a:sym typeface="Alexandria"/>
              </a:defRPr>
            </a:lvl7pPr>
            <a:lvl8pPr lvl="7" rtl="0">
              <a:lnSpc>
                <a:spcPct val="100000"/>
              </a:lnSpc>
              <a:spcBef>
                <a:spcPts val="0"/>
              </a:spcBef>
              <a:spcAft>
                <a:spcPts val="0"/>
              </a:spcAft>
              <a:buSzPts val="2400"/>
              <a:buFont typeface="Alexandria"/>
              <a:buNone/>
              <a:defRPr sz="2400" b="1">
                <a:latin typeface="Alexandria"/>
                <a:ea typeface="Alexandria"/>
                <a:cs typeface="Alexandria"/>
                <a:sym typeface="Alexandria"/>
              </a:defRPr>
            </a:lvl8pPr>
            <a:lvl9pPr lvl="8" rtl="0">
              <a:lnSpc>
                <a:spcPct val="100000"/>
              </a:lnSpc>
              <a:spcBef>
                <a:spcPts val="0"/>
              </a:spcBef>
              <a:spcAft>
                <a:spcPts val="0"/>
              </a:spcAft>
              <a:buSzPts val="2400"/>
              <a:buFont typeface="Alexandria"/>
              <a:buNone/>
              <a:defRPr sz="2400" b="1">
                <a:latin typeface="Alexandria"/>
                <a:ea typeface="Alexandria"/>
                <a:cs typeface="Alexandria"/>
                <a:sym typeface="Alexandria"/>
              </a:defRPr>
            </a:lvl9pPr>
          </a:lstStyle>
          <a:p>
            <a:endParaRPr/>
          </a:p>
        </p:txBody>
      </p:sp>
      <p:sp>
        <p:nvSpPr>
          <p:cNvPr id="603" name="Google Shape;603;p13"/>
          <p:cNvSpPr txBox="1">
            <a:spLocks noGrp="1"/>
          </p:cNvSpPr>
          <p:nvPr>
            <p:ph type="title" idx="14" hasCustomPrompt="1"/>
          </p:nvPr>
        </p:nvSpPr>
        <p:spPr>
          <a:xfrm>
            <a:off x="4673539" y="3560225"/>
            <a:ext cx="734700" cy="572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4" name="Google Shape;604;p13"/>
          <p:cNvSpPr txBox="1">
            <a:spLocks noGrp="1"/>
          </p:cNvSpPr>
          <p:nvPr>
            <p:ph type="subTitle" idx="15"/>
          </p:nvPr>
        </p:nvSpPr>
        <p:spPr>
          <a:xfrm>
            <a:off x="5521361" y="3558575"/>
            <a:ext cx="2679300" cy="576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Alexandria"/>
              <a:buNone/>
              <a:defRPr sz="1800" b="1">
                <a:solidFill>
                  <a:schemeClr val="dk1"/>
                </a:solidFill>
                <a:latin typeface="Alexandria"/>
                <a:ea typeface="Alexandria"/>
                <a:cs typeface="Alexandria"/>
                <a:sym typeface="Alexandria"/>
              </a:defRPr>
            </a:lvl1pPr>
            <a:lvl2pPr lvl="1" rtl="0">
              <a:lnSpc>
                <a:spcPct val="100000"/>
              </a:lnSpc>
              <a:spcBef>
                <a:spcPts val="0"/>
              </a:spcBef>
              <a:spcAft>
                <a:spcPts val="0"/>
              </a:spcAft>
              <a:buSzPts val="2400"/>
              <a:buFont typeface="Alexandria"/>
              <a:buNone/>
              <a:defRPr sz="2400" b="1">
                <a:latin typeface="Alexandria"/>
                <a:ea typeface="Alexandria"/>
                <a:cs typeface="Alexandria"/>
                <a:sym typeface="Alexandria"/>
              </a:defRPr>
            </a:lvl2pPr>
            <a:lvl3pPr lvl="2" rtl="0">
              <a:lnSpc>
                <a:spcPct val="100000"/>
              </a:lnSpc>
              <a:spcBef>
                <a:spcPts val="0"/>
              </a:spcBef>
              <a:spcAft>
                <a:spcPts val="0"/>
              </a:spcAft>
              <a:buSzPts val="2400"/>
              <a:buFont typeface="Alexandria"/>
              <a:buNone/>
              <a:defRPr sz="2400" b="1">
                <a:latin typeface="Alexandria"/>
                <a:ea typeface="Alexandria"/>
                <a:cs typeface="Alexandria"/>
                <a:sym typeface="Alexandria"/>
              </a:defRPr>
            </a:lvl3pPr>
            <a:lvl4pPr lvl="3" rtl="0">
              <a:lnSpc>
                <a:spcPct val="100000"/>
              </a:lnSpc>
              <a:spcBef>
                <a:spcPts val="0"/>
              </a:spcBef>
              <a:spcAft>
                <a:spcPts val="0"/>
              </a:spcAft>
              <a:buSzPts val="2400"/>
              <a:buFont typeface="Alexandria"/>
              <a:buNone/>
              <a:defRPr sz="2400" b="1">
                <a:latin typeface="Alexandria"/>
                <a:ea typeface="Alexandria"/>
                <a:cs typeface="Alexandria"/>
                <a:sym typeface="Alexandria"/>
              </a:defRPr>
            </a:lvl4pPr>
            <a:lvl5pPr lvl="4" rtl="0">
              <a:lnSpc>
                <a:spcPct val="100000"/>
              </a:lnSpc>
              <a:spcBef>
                <a:spcPts val="0"/>
              </a:spcBef>
              <a:spcAft>
                <a:spcPts val="0"/>
              </a:spcAft>
              <a:buSzPts val="2400"/>
              <a:buFont typeface="Alexandria"/>
              <a:buNone/>
              <a:defRPr sz="2400" b="1">
                <a:latin typeface="Alexandria"/>
                <a:ea typeface="Alexandria"/>
                <a:cs typeface="Alexandria"/>
                <a:sym typeface="Alexandria"/>
              </a:defRPr>
            </a:lvl5pPr>
            <a:lvl6pPr lvl="5" rtl="0">
              <a:lnSpc>
                <a:spcPct val="100000"/>
              </a:lnSpc>
              <a:spcBef>
                <a:spcPts val="0"/>
              </a:spcBef>
              <a:spcAft>
                <a:spcPts val="0"/>
              </a:spcAft>
              <a:buSzPts val="2400"/>
              <a:buFont typeface="Alexandria"/>
              <a:buNone/>
              <a:defRPr sz="2400" b="1">
                <a:latin typeface="Alexandria"/>
                <a:ea typeface="Alexandria"/>
                <a:cs typeface="Alexandria"/>
                <a:sym typeface="Alexandria"/>
              </a:defRPr>
            </a:lvl6pPr>
            <a:lvl7pPr lvl="6" rtl="0">
              <a:lnSpc>
                <a:spcPct val="100000"/>
              </a:lnSpc>
              <a:spcBef>
                <a:spcPts val="0"/>
              </a:spcBef>
              <a:spcAft>
                <a:spcPts val="0"/>
              </a:spcAft>
              <a:buSzPts val="2400"/>
              <a:buFont typeface="Alexandria"/>
              <a:buNone/>
              <a:defRPr sz="2400" b="1">
                <a:latin typeface="Alexandria"/>
                <a:ea typeface="Alexandria"/>
                <a:cs typeface="Alexandria"/>
                <a:sym typeface="Alexandria"/>
              </a:defRPr>
            </a:lvl7pPr>
            <a:lvl8pPr lvl="7" rtl="0">
              <a:lnSpc>
                <a:spcPct val="100000"/>
              </a:lnSpc>
              <a:spcBef>
                <a:spcPts val="0"/>
              </a:spcBef>
              <a:spcAft>
                <a:spcPts val="0"/>
              </a:spcAft>
              <a:buSzPts val="2400"/>
              <a:buFont typeface="Alexandria"/>
              <a:buNone/>
              <a:defRPr sz="2400" b="1">
                <a:latin typeface="Alexandria"/>
                <a:ea typeface="Alexandria"/>
                <a:cs typeface="Alexandria"/>
                <a:sym typeface="Alexandria"/>
              </a:defRPr>
            </a:lvl8pPr>
            <a:lvl9pPr lvl="8" rtl="0">
              <a:lnSpc>
                <a:spcPct val="100000"/>
              </a:lnSpc>
              <a:spcBef>
                <a:spcPts val="0"/>
              </a:spcBef>
              <a:spcAft>
                <a:spcPts val="0"/>
              </a:spcAft>
              <a:buSzPts val="2400"/>
              <a:buFont typeface="Alexandria"/>
              <a:buNone/>
              <a:defRPr sz="2400" b="1">
                <a:latin typeface="Alexandria"/>
                <a:ea typeface="Alexandria"/>
                <a:cs typeface="Alexandria"/>
                <a:sym typeface="Alexandria"/>
              </a:defRPr>
            </a:lvl9pPr>
          </a:lstStyle>
          <a:p>
            <a:endParaRPr/>
          </a:p>
        </p:txBody>
      </p:sp>
      <p:grpSp>
        <p:nvGrpSpPr>
          <p:cNvPr id="605" name="Google Shape;605;p13"/>
          <p:cNvGrpSpPr/>
          <p:nvPr/>
        </p:nvGrpSpPr>
        <p:grpSpPr>
          <a:xfrm>
            <a:off x="7819748" y="210987"/>
            <a:ext cx="1110751" cy="901817"/>
            <a:chOff x="7819748" y="210987"/>
            <a:chExt cx="1110751" cy="901817"/>
          </a:xfrm>
        </p:grpSpPr>
        <p:grpSp>
          <p:nvGrpSpPr>
            <p:cNvPr id="606" name="Google Shape;606;p13"/>
            <p:cNvGrpSpPr/>
            <p:nvPr/>
          </p:nvGrpSpPr>
          <p:grpSpPr>
            <a:xfrm>
              <a:off x="7819748" y="210987"/>
              <a:ext cx="380890" cy="207274"/>
              <a:chOff x="881198" y="2764262"/>
              <a:chExt cx="380890" cy="207274"/>
            </a:xfrm>
          </p:grpSpPr>
          <p:sp>
            <p:nvSpPr>
              <p:cNvPr id="607" name="Google Shape;607;p13"/>
              <p:cNvSpPr/>
              <p:nvPr/>
            </p:nvSpPr>
            <p:spPr>
              <a:xfrm>
                <a:off x="887104" y="2815047"/>
                <a:ext cx="315342" cy="150584"/>
              </a:xfrm>
              <a:custGeom>
                <a:avLst/>
                <a:gdLst/>
                <a:ahLst/>
                <a:cxnLst/>
                <a:rect l="l" t="t" r="r" b="b"/>
                <a:pathLst>
                  <a:path w="420456" h="200779" extrusionOk="0">
                    <a:moveTo>
                      <a:pt x="0" y="0"/>
                    </a:moveTo>
                    <a:lnTo>
                      <a:pt x="420456" y="0"/>
                    </a:lnTo>
                    <a:lnTo>
                      <a:pt x="420456" y="200780"/>
                    </a:lnTo>
                    <a:lnTo>
                      <a:pt x="0" y="200780"/>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08" name="Google Shape;608;p13"/>
              <p:cNvSpPr/>
              <p:nvPr/>
            </p:nvSpPr>
            <p:spPr>
              <a:xfrm>
                <a:off x="881198" y="2809142"/>
                <a:ext cx="327152" cy="162394"/>
              </a:xfrm>
              <a:custGeom>
                <a:avLst/>
                <a:gdLst/>
                <a:ahLst/>
                <a:cxnLst/>
                <a:rect l="l" t="t" r="r" b="b"/>
                <a:pathLst>
                  <a:path w="436203" h="216526" extrusionOk="0">
                    <a:moveTo>
                      <a:pt x="428330" y="216527"/>
                    </a:moveTo>
                    <a:lnTo>
                      <a:pt x="7874" y="216527"/>
                    </a:lnTo>
                    <a:cubicBezTo>
                      <a:pt x="3149" y="216527"/>
                      <a:pt x="0" y="213377"/>
                      <a:pt x="0" y="208653"/>
                    </a:cubicBezTo>
                    <a:lnTo>
                      <a:pt x="0" y="7874"/>
                    </a:lnTo>
                    <a:cubicBezTo>
                      <a:pt x="0" y="3149"/>
                      <a:pt x="3149" y="0"/>
                      <a:pt x="7874" y="0"/>
                    </a:cubicBezTo>
                    <a:lnTo>
                      <a:pt x="428330" y="0"/>
                    </a:lnTo>
                    <a:cubicBezTo>
                      <a:pt x="433054" y="0"/>
                      <a:pt x="436203" y="3149"/>
                      <a:pt x="436203" y="7874"/>
                    </a:cubicBezTo>
                    <a:lnTo>
                      <a:pt x="436203" y="208653"/>
                    </a:lnTo>
                    <a:cubicBezTo>
                      <a:pt x="436203" y="212590"/>
                      <a:pt x="433054" y="216527"/>
                      <a:pt x="428330" y="216527"/>
                    </a:cubicBezTo>
                    <a:close/>
                    <a:moveTo>
                      <a:pt x="15747" y="200780"/>
                    </a:moveTo>
                    <a:lnTo>
                      <a:pt x="420456" y="200780"/>
                    </a:lnTo>
                    <a:lnTo>
                      <a:pt x="420456" y="15747"/>
                    </a:lnTo>
                    <a:lnTo>
                      <a:pt x="15747" y="15747"/>
                    </a:lnTo>
                    <a:lnTo>
                      <a:pt x="15747" y="20078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09" name="Google Shape;609;p13"/>
              <p:cNvSpPr/>
              <p:nvPr/>
            </p:nvSpPr>
            <p:spPr>
              <a:xfrm>
                <a:off x="940842" y="2770757"/>
                <a:ext cx="315342" cy="150584"/>
              </a:xfrm>
              <a:custGeom>
                <a:avLst/>
                <a:gdLst/>
                <a:ahLst/>
                <a:cxnLst/>
                <a:rect l="l" t="t" r="r" b="b"/>
                <a:pathLst>
                  <a:path w="420456" h="200779" extrusionOk="0">
                    <a:moveTo>
                      <a:pt x="0" y="0"/>
                    </a:moveTo>
                    <a:lnTo>
                      <a:pt x="420456" y="0"/>
                    </a:lnTo>
                    <a:lnTo>
                      <a:pt x="420456" y="200780"/>
                    </a:lnTo>
                    <a:lnTo>
                      <a:pt x="0" y="200780"/>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10" name="Google Shape;610;p13"/>
              <p:cNvSpPr/>
              <p:nvPr/>
            </p:nvSpPr>
            <p:spPr>
              <a:xfrm>
                <a:off x="934936" y="2764262"/>
                <a:ext cx="327152" cy="162394"/>
              </a:xfrm>
              <a:custGeom>
                <a:avLst/>
                <a:gdLst/>
                <a:ahLst/>
                <a:cxnLst/>
                <a:rect l="l" t="t" r="r" b="b"/>
                <a:pathLst>
                  <a:path w="436203" h="216526" extrusionOk="0">
                    <a:moveTo>
                      <a:pt x="428330" y="216527"/>
                    </a:moveTo>
                    <a:lnTo>
                      <a:pt x="7874" y="216527"/>
                    </a:lnTo>
                    <a:cubicBezTo>
                      <a:pt x="3149" y="216527"/>
                      <a:pt x="0" y="213378"/>
                      <a:pt x="0" y="208653"/>
                    </a:cubicBezTo>
                    <a:lnTo>
                      <a:pt x="0" y="7874"/>
                    </a:lnTo>
                    <a:cubicBezTo>
                      <a:pt x="0" y="3149"/>
                      <a:pt x="3149" y="0"/>
                      <a:pt x="7874" y="0"/>
                    </a:cubicBezTo>
                    <a:lnTo>
                      <a:pt x="428330" y="0"/>
                    </a:lnTo>
                    <a:cubicBezTo>
                      <a:pt x="433054" y="0"/>
                      <a:pt x="436203" y="3149"/>
                      <a:pt x="436203" y="7874"/>
                    </a:cubicBezTo>
                    <a:lnTo>
                      <a:pt x="436203" y="208653"/>
                    </a:lnTo>
                    <a:cubicBezTo>
                      <a:pt x="436203" y="213378"/>
                      <a:pt x="433054" y="216527"/>
                      <a:pt x="428330" y="216527"/>
                    </a:cubicBezTo>
                    <a:close/>
                    <a:moveTo>
                      <a:pt x="15747" y="200780"/>
                    </a:moveTo>
                    <a:lnTo>
                      <a:pt x="420456" y="200780"/>
                    </a:lnTo>
                    <a:lnTo>
                      <a:pt x="420456" y="15747"/>
                    </a:lnTo>
                    <a:lnTo>
                      <a:pt x="15747" y="15747"/>
                    </a:lnTo>
                    <a:lnTo>
                      <a:pt x="15747" y="20078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11" name="Google Shape;611;p13"/>
              <p:cNvSpPr/>
              <p:nvPr/>
            </p:nvSpPr>
            <p:spPr>
              <a:xfrm>
                <a:off x="974502" y="2815047"/>
                <a:ext cx="102161" cy="5905"/>
              </a:xfrm>
              <a:custGeom>
                <a:avLst/>
                <a:gdLst/>
                <a:ahLst/>
                <a:cxnLst/>
                <a:rect l="l" t="t" r="r" b="b"/>
                <a:pathLst>
                  <a:path w="136215" h="7873" extrusionOk="0">
                    <a:moveTo>
                      <a:pt x="0" y="0"/>
                    </a:moveTo>
                    <a:lnTo>
                      <a:pt x="136215"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12" name="Google Shape;612;p13"/>
              <p:cNvSpPr/>
              <p:nvPr/>
            </p:nvSpPr>
            <p:spPr>
              <a:xfrm>
                <a:off x="968597" y="2809142"/>
                <a:ext cx="113972" cy="11810"/>
              </a:xfrm>
              <a:custGeom>
                <a:avLst/>
                <a:gdLst/>
                <a:ahLst/>
                <a:cxnLst/>
                <a:rect l="l" t="t" r="r" b="b"/>
                <a:pathLst>
                  <a:path w="151962" h="15747" extrusionOk="0">
                    <a:moveTo>
                      <a:pt x="144089" y="15747"/>
                    </a:moveTo>
                    <a:lnTo>
                      <a:pt x="7874" y="15747"/>
                    </a:lnTo>
                    <a:cubicBezTo>
                      <a:pt x="3149" y="15747"/>
                      <a:pt x="0" y="12598"/>
                      <a:pt x="0" y="7874"/>
                    </a:cubicBezTo>
                    <a:cubicBezTo>
                      <a:pt x="0" y="3149"/>
                      <a:pt x="3149" y="0"/>
                      <a:pt x="7874" y="0"/>
                    </a:cubicBezTo>
                    <a:lnTo>
                      <a:pt x="144089" y="0"/>
                    </a:lnTo>
                    <a:cubicBezTo>
                      <a:pt x="148813" y="0"/>
                      <a:pt x="151963" y="3149"/>
                      <a:pt x="151963" y="7874"/>
                    </a:cubicBezTo>
                    <a:cubicBezTo>
                      <a:pt x="151963" y="12598"/>
                      <a:pt x="148813" y="15747"/>
                      <a:pt x="144089"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13" name="Google Shape;613;p13"/>
              <p:cNvSpPr/>
              <p:nvPr/>
            </p:nvSpPr>
            <p:spPr>
              <a:xfrm>
                <a:off x="974502" y="2852841"/>
                <a:ext cx="118106" cy="5905"/>
              </a:xfrm>
              <a:custGeom>
                <a:avLst/>
                <a:gdLst/>
                <a:ahLst/>
                <a:cxnLst/>
                <a:rect l="l" t="t" r="r" b="b"/>
                <a:pathLst>
                  <a:path w="157474" h="7873" extrusionOk="0">
                    <a:moveTo>
                      <a:pt x="0" y="0"/>
                    </a:moveTo>
                    <a:lnTo>
                      <a:pt x="157474"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14" name="Google Shape;614;p13"/>
              <p:cNvSpPr/>
              <p:nvPr/>
            </p:nvSpPr>
            <p:spPr>
              <a:xfrm>
                <a:off x="969188" y="2846936"/>
                <a:ext cx="129325" cy="11810"/>
              </a:xfrm>
              <a:custGeom>
                <a:avLst/>
                <a:gdLst/>
                <a:ahLst/>
                <a:cxnLst/>
                <a:rect l="l" t="t" r="r" b="b"/>
                <a:pathLst>
                  <a:path w="172434" h="15747" extrusionOk="0">
                    <a:moveTo>
                      <a:pt x="164561" y="15747"/>
                    </a:moveTo>
                    <a:lnTo>
                      <a:pt x="7874" y="15747"/>
                    </a:lnTo>
                    <a:cubicBezTo>
                      <a:pt x="3149" y="15747"/>
                      <a:pt x="0" y="12598"/>
                      <a:pt x="0" y="7874"/>
                    </a:cubicBezTo>
                    <a:cubicBezTo>
                      <a:pt x="0" y="3149"/>
                      <a:pt x="3149" y="0"/>
                      <a:pt x="7874" y="0"/>
                    </a:cubicBezTo>
                    <a:lnTo>
                      <a:pt x="164561" y="0"/>
                    </a:lnTo>
                    <a:cubicBezTo>
                      <a:pt x="169285" y="0"/>
                      <a:pt x="172434" y="3149"/>
                      <a:pt x="172434" y="7874"/>
                    </a:cubicBezTo>
                    <a:cubicBezTo>
                      <a:pt x="172434" y="12598"/>
                      <a:pt x="168497" y="15747"/>
                      <a:pt x="164561"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615" name="Google Shape;615;p13"/>
            <p:cNvGrpSpPr/>
            <p:nvPr/>
          </p:nvGrpSpPr>
          <p:grpSpPr>
            <a:xfrm>
              <a:off x="8550789" y="733096"/>
              <a:ext cx="379710" cy="379707"/>
              <a:chOff x="3558649" y="1625723"/>
              <a:chExt cx="373217" cy="373213"/>
            </a:xfrm>
          </p:grpSpPr>
          <p:sp>
            <p:nvSpPr>
              <p:cNvPr id="616" name="Google Shape;616;p13"/>
              <p:cNvSpPr/>
              <p:nvPr/>
            </p:nvSpPr>
            <p:spPr>
              <a:xfrm>
                <a:off x="3567508" y="1635159"/>
                <a:ext cx="355504" cy="355514"/>
              </a:xfrm>
              <a:custGeom>
                <a:avLst/>
                <a:gdLst/>
                <a:ahLst/>
                <a:cxnLst/>
                <a:rect l="l" t="t" r="r" b="b"/>
                <a:pathLst>
                  <a:path w="474005" h="474019" extrusionOk="0">
                    <a:moveTo>
                      <a:pt x="474001" y="235441"/>
                    </a:moveTo>
                    <a:cubicBezTo>
                      <a:pt x="474789" y="366145"/>
                      <a:pt x="369281" y="473227"/>
                      <a:pt x="238578" y="474015"/>
                    </a:cubicBezTo>
                    <a:cubicBezTo>
                      <a:pt x="107874" y="474802"/>
                      <a:pt x="792" y="369294"/>
                      <a:pt x="4" y="238591"/>
                    </a:cubicBezTo>
                    <a:cubicBezTo>
                      <a:pt x="-783" y="107887"/>
                      <a:pt x="104725" y="805"/>
                      <a:pt x="235428" y="17"/>
                    </a:cubicBezTo>
                    <a:cubicBezTo>
                      <a:pt x="366919" y="-1557"/>
                      <a:pt x="473214" y="103950"/>
                      <a:pt x="474001" y="235441"/>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17" name="Google Shape;617;p13"/>
              <p:cNvSpPr/>
              <p:nvPr/>
            </p:nvSpPr>
            <p:spPr>
              <a:xfrm>
                <a:off x="3558649" y="1625723"/>
                <a:ext cx="373217" cy="373213"/>
              </a:xfrm>
              <a:custGeom>
                <a:avLst/>
                <a:gdLst/>
                <a:ahLst/>
                <a:cxnLst/>
                <a:rect l="l" t="t" r="r" b="b"/>
                <a:pathLst>
                  <a:path w="497622" h="497618" extrusionOk="0">
                    <a:moveTo>
                      <a:pt x="248813" y="497618"/>
                    </a:moveTo>
                    <a:cubicBezTo>
                      <a:pt x="112598" y="497618"/>
                      <a:pt x="792" y="386599"/>
                      <a:pt x="4" y="250384"/>
                    </a:cubicBezTo>
                    <a:cubicBezTo>
                      <a:pt x="-783" y="113382"/>
                      <a:pt x="110236" y="787"/>
                      <a:pt x="247239" y="0"/>
                    </a:cubicBezTo>
                    <a:cubicBezTo>
                      <a:pt x="314165" y="0"/>
                      <a:pt x="376368" y="25196"/>
                      <a:pt x="423610" y="71651"/>
                    </a:cubicBezTo>
                    <a:cubicBezTo>
                      <a:pt x="470852" y="118106"/>
                      <a:pt x="496835" y="181095"/>
                      <a:pt x="497622" y="247235"/>
                    </a:cubicBezTo>
                    <a:lnTo>
                      <a:pt x="497622" y="247235"/>
                    </a:lnTo>
                    <a:cubicBezTo>
                      <a:pt x="497622" y="313374"/>
                      <a:pt x="472427" y="376363"/>
                      <a:pt x="425972" y="423606"/>
                    </a:cubicBezTo>
                    <a:cubicBezTo>
                      <a:pt x="379517" y="470848"/>
                      <a:pt x="316527" y="496831"/>
                      <a:pt x="250388" y="497618"/>
                    </a:cubicBezTo>
                    <a:cubicBezTo>
                      <a:pt x="250388" y="497618"/>
                      <a:pt x="249601" y="497618"/>
                      <a:pt x="248813" y="497618"/>
                    </a:cubicBezTo>
                    <a:close/>
                    <a:moveTo>
                      <a:pt x="248813" y="23621"/>
                    </a:moveTo>
                    <a:cubicBezTo>
                      <a:pt x="248026" y="23621"/>
                      <a:pt x="248026" y="23621"/>
                      <a:pt x="247239" y="23621"/>
                    </a:cubicBezTo>
                    <a:cubicBezTo>
                      <a:pt x="122834" y="24409"/>
                      <a:pt x="22838" y="125979"/>
                      <a:pt x="23625" y="250384"/>
                    </a:cubicBezTo>
                    <a:cubicBezTo>
                      <a:pt x="24413" y="374789"/>
                      <a:pt x="125984" y="474785"/>
                      <a:pt x="250388" y="473997"/>
                    </a:cubicBezTo>
                    <a:cubicBezTo>
                      <a:pt x="310228" y="473997"/>
                      <a:pt x="366919" y="449589"/>
                      <a:pt x="409437" y="407071"/>
                    </a:cubicBezTo>
                    <a:cubicBezTo>
                      <a:pt x="451955" y="364553"/>
                      <a:pt x="474789" y="307862"/>
                      <a:pt x="474789" y="247235"/>
                    </a:cubicBezTo>
                    <a:lnTo>
                      <a:pt x="474789" y="247235"/>
                    </a:lnTo>
                    <a:cubicBezTo>
                      <a:pt x="474789" y="187394"/>
                      <a:pt x="450380" y="130704"/>
                      <a:pt x="407862" y="88186"/>
                    </a:cubicBezTo>
                    <a:cubicBezTo>
                      <a:pt x="365344" y="47242"/>
                      <a:pt x="308653" y="23621"/>
                      <a:pt x="248813" y="2362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18" name="Google Shape;618;p13"/>
              <p:cNvSpPr/>
              <p:nvPr/>
            </p:nvSpPr>
            <p:spPr>
              <a:xfrm>
                <a:off x="3614749" y="1681824"/>
                <a:ext cx="266927" cy="266923"/>
              </a:xfrm>
              <a:custGeom>
                <a:avLst/>
                <a:gdLst/>
                <a:ahLst/>
                <a:cxnLst/>
                <a:rect l="l" t="t" r="r" b="b"/>
                <a:pathLst>
                  <a:path w="355903" h="355897" extrusionOk="0">
                    <a:moveTo>
                      <a:pt x="355897" y="177158"/>
                    </a:moveTo>
                    <a:cubicBezTo>
                      <a:pt x="356685" y="275580"/>
                      <a:pt x="277160" y="355104"/>
                      <a:pt x="178739" y="355892"/>
                    </a:cubicBezTo>
                    <a:cubicBezTo>
                      <a:pt x="80317" y="356679"/>
                      <a:pt x="793" y="277155"/>
                      <a:pt x="6" y="178733"/>
                    </a:cubicBezTo>
                    <a:cubicBezTo>
                      <a:pt x="-782" y="80312"/>
                      <a:pt x="78743" y="787"/>
                      <a:pt x="177164" y="0"/>
                    </a:cubicBezTo>
                    <a:cubicBezTo>
                      <a:pt x="275586" y="0"/>
                      <a:pt x="355110" y="78737"/>
                      <a:pt x="355897" y="17715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19" name="Google Shape;619;p13"/>
              <p:cNvSpPr/>
              <p:nvPr/>
            </p:nvSpPr>
            <p:spPr>
              <a:xfrm>
                <a:off x="3693293" y="1728476"/>
                <a:ext cx="94484" cy="158261"/>
              </a:xfrm>
              <a:custGeom>
                <a:avLst/>
                <a:gdLst/>
                <a:ahLst/>
                <a:cxnLst/>
                <a:rect l="l" t="t" r="r" b="b"/>
                <a:pathLst>
                  <a:path w="125979" h="211015" extrusionOk="0">
                    <a:moveTo>
                      <a:pt x="73225" y="185819"/>
                    </a:moveTo>
                    <a:lnTo>
                      <a:pt x="73225" y="211015"/>
                    </a:lnTo>
                    <a:lnTo>
                      <a:pt x="55116" y="211015"/>
                    </a:lnTo>
                    <a:lnTo>
                      <a:pt x="55116" y="185819"/>
                    </a:lnTo>
                    <a:cubicBezTo>
                      <a:pt x="33070" y="184245"/>
                      <a:pt x="11811" y="177158"/>
                      <a:pt x="0" y="167710"/>
                    </a:cubicBezTo>
                    <a:lnTo>
                      <a:pt x="10236" y="144876"/>
                    </a:lnTo>
                    <a:cubicBezTo>
                      <a:pt x="21259" y="153537"/>
                      <a:pt x="38581" y="160624"/>
                      <a:pt x="55116" y="161411"/>
                    </a:cubicBezTo>
                    <a:lnTo>
                      <a:pt x="55116" y="116531"/>
                    </a:lnTo>
                    <a:cubicBezTo>
                      <a:pt x="29920" y="110232"/>
                      <a:pt x="3149" y="102358"/>
                      <a:pt x="3149" y="71651"/>
                    </a:cubicBezTo>
                    <a:cubicBezTo>
                      <a:pt x="3149" y="48817"/>
                      <a:pt x="19684" y="28345"/>
                      <a:pt x="55116" y="25196"/>
                    </a:cubicBezTo>
                    <a:lnTo>
                      <a:pt x="55116" y="0"/>
                    </a:lnTo>
                    <a:lnTo>
                      <a:pt x="73225" y="0"/>
                    </a:lnTo>
                    <a:lnTo>
                      <a:pt x="73225" y="25196"/>
                    </a:lnTo>
                    <a:cubicBezTo>
                      <a:pt x="89760" y="25983"/>
                      <a:pt x="107082" y="30707"/>
                      <a:pt x="118893" y="38581"/>
                    </a:cubicBezTo>
                    <a:lnTo>
                      <a:pt x="109444" y="61415"/>
                    </a:lnTo>
                    <a:cubicBezTo>
                      <a:pt x="97634" y="54329"/>
                      <a:pt x="85036" y="50392"/>
                      <a:pt x="73225" y="49604"/>
                    </a:cubicBezTo>
                    <a:lnTo>
                      <a:pt x="73225" y="95272"/>
                    </a:lnTo>
                    <a:cubicBezTo>
                      <a:pt x="98421" y="101571"/>
                      <a:pt x="125979" y="108657"/>
                      <a:pt x="125979" y="140152"/>
                    </a:cubicBezTo>
                    <a:cubicBezTo>
                      <a:pt x="125192" y="162198"/>
                      <a:pt x="108657" y="181882"/>
                      <a:pt x="73225" y="185819"/>
                    </a:cubicBezTo>
                    <a:close/>
                    <a:moveTo>
                      <a:pt x="54328" y="89760"/>
                    </a:moveTo>
                    <a:lnTo>
                      <a:pt x="54328" y="49604"/>
                    </a:lnTo>
                    <a:cubicBezTo>
                      <a:pt x="38581" y="51966"/>
                      <a:pt x="31495" y="60627"/>
                      <a:pt x="31495" y="70076"/>
                    </a:cubicBezTo>
                    <a:cubicBezTo>
                      <a:pt x="31495" y="81099"/>
                      <a:pt x="40943" y="85823"/>
                      <a:pt x="54328" y="89760"/>
                    </a:cubicBezTo>
                    <a:close/>
                    <a:moveTo>
                      <a:pt x="96059" y="141727"/>
                    </a:moveTo>
                    <a:cubicBezTo>
                      <a:pt x="96059" y="130703"/>
                      <a:pt x="85823" y="125192"/>
                      <a:pt x="72438" y="122042"/>
                    </a:cubicBezTo>
                    <a:lnTo>
                      <a:pt x="72438" y="162198"/>
                    </a:lnTo>
                    <a:cubicBezTo>
                      <a:pt x="89760" y="159049"/>
                      <a:pt x="96059" y="151175"/>
                      <a:pt x="96059" y="14172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620" name="Google Shape;620;p13"/>
            <p:cNvSpPr/>
            <p:nvPr/>
          </p:nvSpPr>
          <p:spPr>
            <a:xfrm rot="5400000">
              <a:off x="8309146" y="246497"/>
              <a:ext cx="380809" cy="494141"/>
            </a:xfrm>
            <a:custGeom>
              <a:avLst/>
              <a:gdLst/>
              <a:ahLst/>
              <a:cxnLst/>
              <a:rect l="l" t="t" r="r" b="b"/>
              <a:pathLst>
                <a:path w="789241" h="1024127" extrusionOk="0">
                  <a:moveTo>
                    <a:pt x="0" y="1024128"/>
                  </a:moveTo>
                  <a:lnTo>
                    <a:pt x="0" y="83439"/>
                  </a:lnTo>
                  <a:cubicBezTo>
                    <a:pt x="0" y="37338"/>
                    <a:pt x="37338" y="0"/>
                    <a:pt x="83439" y="0"/>
                  </a:cubicBezTo>
                  <a:lnTo>
                    <a:pt x="789241"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621" name="Google Shape;621;p13"/>
          <p:cNvGrpSpPr/>
          <p:nvPr/>
        </p:nvGrpSpPr>
        <p:grpSpPr>
          <a:xfrm>
            <a:off x="99318" y="3285523"/>
            <a:ext cx="640940" cy="1783493"/>
            <a:chOff x="99318" y="3285523"/>
            <a:chExt cx="640940" cy="1783493"/>
          </a:xfrm>
        </p:grpSpPr>
        <p:grpSp>
          <p:nvGrpSpPr>
            <p:cNvPr id="622" name="Google Shape;622;p13"/>
            <p:cNvGrpSpPr/>
            <p:nvPr/>
          </p:nvGrpSpPr>
          <p:grpSpPr>
            <a:xfrm>
              <a:off x="482445" y="4714913"/>
              <a:ext cx="257813" cy="354103"/>
              <a:chOff x="3239177" y="3416795"/>
              <a:chExt cx="196055" cy="269280"/>
            </a:xfrm>
          </p:grpSpPr>
          <p:sp>
            <p:nvSpPr>
              <p:cNvPr id="623" name="Google Shape;623;p13"/>
              <p:cNvSpPr/>
              <p:nvPr/>
            </p:nvSpPr>
            <p:spPr>
              <a:xfrm>
                <a:off x="3245083" y="3490021"/>
                <a:ext cx="184244" cy="190150"/>
              </a:xfrm>
              <a:custGeom>
                <a:avLst/>
                <a:gdLst/>
                <a:ahLst/>
                <a:cxnLst/>
                <a:rect l="l" t="t" r="r" b="b"/>
                <a:pathLst>
                  <a:path w="245659" h="253533" extrusionOk="0">
                    <a:moveTo>
                      <a:pt x="218889" y="253534"/>
                    </a:moveTo>
                    <a:lnTo>
                      <a:pt x="26771" y="253534"/>
                    </a:lnTo>
                    <a:cubicBezTo>
                      <a:pt x="11811" y="253534"/>
                      <a:pt x="0" y="241723"/>
                      <a:pt x="0" y="226763"/>
                    </a:cubicBezTo>
                    <a:lnTo>
                      <a:pt x="0" y="26771"/>
                    </a:lnTo>
                    <a:cubicBezTo>
                      <a:pt x="0" y="11811"/>
                      <a:pt x="11811" y="0"/>
                      <a:pt x="26771" y="0"/>
                    </a:cubicBezTo>
                    <a:lnTo>
                      <a:pt x="218889" y="0"/>
                    </a:lnTo>
                    <a:cubicBezTo>
                      <a:pt x="233849" y="0"/>
                      <a:pt x="245660" y="11811"/>
                      <a:pt x="245660" y="26771"/>
                    </a:cubicBezTo>
                    <a:lnTo>
                      <a:pt x="245660" y="226763"/>
                    </a:lnTo>
                    <a:cubicBezTo>
                      <a:pt x="245660" y="241723"/>
                      <a:pt x="233062" y="253534"/>
                      <a:pt x="218889" y="253534"/>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24" name="Google Shape;624;p13"/>
              <p:cNvSpPr/>
              <p:nvPr/>
            </p:nvSpPr>
            <p:spPr>
              <a:xfrm>
                <a:off x="3239177" y="3484115"/>
                <a:ext cx="196055" cy="201960"/>
              </a:xfrm>
              <a:custGeom>
                <a:avLst/>
                <a:gdLst/>
                <a:ahLst/>
                <a:cxnLst/>
                <a:rect l="l" t="t" r="r" b="b"/>
                <a:pathLst>
                  <a:path w="261407" h="269280" extrusionOk="0">
                    <a:moveTo>
                      <a:pt x="226763" y="269281"/>
                    </a:moveTo>
                    <a:lnTo>
                      <a:pt x="34645" y="269281"/>
                    </a:lnTo>
                    <a:cubicBezTo>
                      <a:pt x="15747" y="269281"/>
                      <a:pt x="0" y="253534"/>
                      <a:pt x="0" y="234636"/>
                    </a:cubicBezTo>
                    <a:lnTo>
                      <a:pt x="0" y="34645"/>
                    </a:lnTo>
                    <a:cubicBezTo>
                      <a:pt x="0" y="15747"/>
                      <a:pt x="15747" y="0"/>
                      <a:pt x="34645" y="0"/>
                    </a:cubicBezTo>
                    <a:lnTo>
                      <a:pt x="226763" y="0"/>
                    </a:lnTo>
                    <a:cubicBezTo>
                      <a:pt x="245660" y="0"/>
                      <a:pt x="261407" y="15747"/>
                      <a:pt x="261407" y="34645"/>
                    </a:cubicBezTo>
                    <a:lnTo>
                      <a:pt x="261407" y="234636"/>
                    </a:lnTo>
                    <a:cubicBezTo>
                      <a:pt x="261407" y="254321"/>
                      <a:pt x="245660" y="269281"/>
                      <a:pt x="226763" y="269281"/>
                    </a:cubicBezTo>
                    <a:close/>
                    <a:moveTo>
                      <a:pt x="34645" y="16535"/>
                    </a:moveTo>
                    <a:cubicBezTo>
                      <a:pt x="24409" y="16535"/>
                      <a:pt x="15747" y="25196"/>
                      <a:pt x="15747" y="35432"/>
                    </a:cubicBezTo>
                    <a:lnTo>
                      <a:pt x="15747" y="235424"/>
                    </a:lnTo>
                    <a:cubicBezTo>
                      <a:pt x="15747" y="245660"/>
                      <a:pt x="24409" y="254321"/>
                      <a:pt x="34645" y="254321"/>
                    </a:cubicBezTo>
                    <a:lnTo>
                      <a:pt x="226763" y="254321"/>
                    </a:lnTo>
                    <a:cubicBezTo>
                      <a:pt x="236999" y="254321"/>
                      <a:pt x="245660" y="245660"/>
                      <a:pt x="245660" y="235424"/>
                    </a:cubicBezTo>
                    <a:lnTo>
                      <a:pt x="245660" y="35432"/>
                    </a:lnTo>
                    <a:cubicBezTo>
                      <a:pt x="245660" y="25196"/>
                      <a:pt x="236999" y="16535"/>
                      <a:pt x="226763" y="16535"/>
                    </a:cubicBezTo>
                    <a:lnTo>
                      <a:pt x="34645" y="1653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25" name="Google Shape;625;p13"/>
              <p:cNvSpPr/>
              <p:nvPr/>
            </p:nvSpPr>
            <p:spPr>
              <a:xfrm>
                <a:off x="3272837" y="3416795"/>
                <a:ext cx="128734" cy="79721"/>
              </a:xfrm>
              <a:custGeom>
                <a:avLst/>
                <a:gdLst/>
                <a:ahLst/>
                <a:cxnLst/>
                <a:rect l="l" t="t" r="r" b="b"/>
                <a:pathLst>
                  <a:path w="171646" h="106295" extrusionOk="0">
                    <a:moveTo>
                      <a:pt x="163773" y="106295"/>
                    </a:moveTo>
                    <a:lnTo>
                      <a:pt x="7874" y="106295"/>
                    </a:lnTo>
                    <a:cubicBezTo>
                      <a:pt x="3149" y="106295"/>
                      <a:pt x="0" y="103146"/>
                      <a:pt x="0" y="98421"/>
                    </a:cubicBezTo>
                    <a:lnTo>
                      <a:pt x="0" y="85824"/>
                    </a:lnTo>
                    <a:cubicBezTo>
                      <a:pt x="0" y="38581"/>
                      <a:pt x="38581" y="0"/>
                      <a:pt x="85823" y="0"/>
                    </a:cubicBezTo>
                    <a:cubicBezTo>
                      <a:pt x="133066" y="0"/>
                      <a:pt x="171647" y="38581"/>
                      <a:pt x="171647" y="85824"/>
                    </a:cubicBezTo>
                    <a:lnTo>
                      <a:pt x="171647" y="98421"/>
                    </a:lnTo>
                    <a:cubicBezTo>
                      <a:pt x="171647" y="102358"/>
                      <a:pt x="167710" y="106295"/>
                      <a:pt x="163773" y="106295"/>
                    </a:cubicBezTo>
                    <a:close/>
                    <a:moveTo>
                      <a:pt x="15747" y="90548"/>
                    </a:moveTo>
                    <a:lnTo>
                      <a:pt x="155899" y="90548"/>
                    </a:lnTo>
                    <a:lnTo>
                      <a:pt x="155899" y="85824"/>
                    </a:lnTo>
                    <a:cubicBezTo>
                      <a:pt x="155899" y="47242"/>
                      <a:pt x="124405" y="15747"/>
                      <a:pt x="85823" y="15747"/>
                    </a:cubicBezTo>
                    <a:cubicBezTo>
                      <a:pt x="47242" y="15747"/>
                      <a:pt x="15747" y="47242"/>
                      <a:pt x="15747" y="85824"/>
                    </a:cubicBezTo>
                    <a:lnTo>
                      <a:pt x="15747" y="9054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26" name="Google Shape;626;p13"/>
              <p:cNvSpPr/>
              <p:nvPr/>
            </p:nvSpPr>
            <p:spPr>
              <a:xfrm>
                <a:off x="3337205" y="3534901"/>
                <a:ext cx="5905" cy="47242"/>
              </a:xfrm>
              <a:custGeom>
                <a:avLst/>
                <a:gdLst/>
                <a:ahLst/>
                <a:cxnLst/>
                <a:rect l="l" t="t" r="r" b="b"/>
                <a:pathLst>
                  <a:path w="7873" h="62989" extrusionOk="0">
                    <a:moveTo>
                      <a:pt x="0" y="0"/>
                    </a:moveTo>
                    <a:lnTo>
                      <a:pt x="0" y="62989"/>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27" name="Google Shape;627;p13"/>
              <p:cNvSpPr/>
              <p:nvPr/>
            </p:nvSpPr>
            <p:spPr>
              <a:xfrm>
                <a:off x="3331300" y="3528995"/>
                <a:ext cx="11810" cy="59053"/>
              </a:xfrm>
              <a:custGeom>
                <a:avLst/>
                <a:gdLst/>
                <a:ahLst/>
                <a:cxnLst/>
                <a:rect l="l" t="t" r="r" b="b"/>
                <a:pathLst>
                  <a:path w="15747" h="78737" extrusionOk="0">
                    <a:moveTo>
                      <a:pt x="7874" y="78737"/>
                    </a:moveTo>
                    <a:cubicBezTo>
                      <a:pt x="3149" y="78737"/>
                      <a:pt x="0" y="75588"/>
                      <a:pt x="0" y="70863"/>
                    </a:cubicBezTo>
                    <a:lnTo>
                      <a:pt x="0" y="7874"/>
                    </a:lnTo>
                    <a:cubicBezTo>
                      <a:pt x="0" y="3150"/>
                      <a:pt x="3149" y="0"/>
                      <a:pt x="7874" y="0"/>
                    </a:cubicBezTo>
                    <a:cubicBezTo>
                      <a:pt x="12598" y="0"/>
                      <a:pt x="15747" y="3150"/>
                      <a:pt x="15747" y="7874"/>
                    </a:cubicBezTo>
                    <a:lnTo>
                      <a:pt x="15747" y="70863"/>
                    </a:lnTo>
                    <a:cubicBezTo>
                      <a:pt x="15747" y="74800"/>
                      <a:pt x="11811" y="78737"/>
                      <a:pt x="7874" y="7873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28" name="Google Shape;628;p13"/>
              <p:cNvSpPr/>
              <p:nvPr/>
            </p:nvSpPr>
            <p:spPr>
              <a:xfrm>
                <a:off x="3318899" y="3587458"/>
                <a:ext cx="36613" cy="36613"/>
              </a:xfrm>
              <a:custGeom>
                <a:avLst/>
                <a:gdLst/>
                <a:ahLst/>
                <a:cxnLst/>
                <a:rect l="l" t="t" r="r" b="b"/>
                <a:pathLst>
                  <a:path w="48817" h="48817" extrusionOk="0">
                    <a:moveTo>
                      <a:pt x="48817" y="24408"/>
                    </a:moveTo>
                    <a:cubicBezTo>
                      <a:pt x="48817" y="37794"/>
                      <a:pt x="37794" y="48817"/>
                      <a:pt x="24409" y="48817"/>
                    </a:cubicBezTo>
                    <a:cubicBezTo>
                      <a:pt x="11023" y="48817"/>
                      <a:pt x="0" y="37794"/>
                      <a:pt x="0" y="24408"/>
                    </a:cubicBezTo>
                    <a:cubicBezTo>
                      <a:pt x="0" y="11023"/>
                      <a:pt x="11023" y="0"/>
                      <a:pt x="24409" y="0"/>
                    </a:cubicBezTo>
                    <a:cubicBezTo>
                      <a:pt x="37794" y="0"/>
                      <a:pt x="48817" y="11023"/>
                      <a:pt x="48817" y="244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29" name="Google Shape;629;p13"/>
              <p:cNvSpPr/>
              <p:nvPr/>
            </p:nvSpPr>
            <p:spPr>
              <a:xfrm>
                <a:off x="3312993" y="3581553"/>
                <a:ext cx="48423" cy="48423"/>
              </a:xfrm>
              <a:custGeom>
                <a:avLst/>
                <a:gdLst/>
                <a:ahLst/>
                <a:cxnLst/>
                <a:rect l="l" t="t" r="r" b="b"/>
                <a:pathLst>
                  <a:path w="64564" h="64564" extrusionOk="0">
                    <a:moveTo>
                      <a:pt x="32282" y="64565"/>
                    </a:moveTo>
                    <a:cubicBezTo>
                      <a:pt x="14173" y="64565"/>
                      <a:pt x="0" y="50392"/>
                      <a:pt x="0" y="32282"/>
                    </a:cubicBezTo>
                    <a:cubicBezTo>
                      <a:pt x="0" y="14173"/>
                      <a:pt x="14173" y="0"/>
                      <a:pt x="32282" y="0"/>
                    </a:cubicBezTo>
                    <a:cubicBezTo>
                      <a:pt x="50392" y="0"/>
                      <a:pt x="64565" y="14173"/>
                      <a:pt x="64565" y="32282"/>
                    </a:cubicBezTo>
                    <a:cubicBezTo>
                      <a:pt x="64565" y="50392"/>
                      <a:pt x="50392" y="64565"/>
                      <a:pt x="32282" y="64565"/>
                    </a:cubicBezTo>
                    <a:close/>
                    <a:moveTo>
                      <a:pt x="32282" y="15747"/>
                    </a:moveTo>
                    <a:cubicBezTo>
                      <a:pt x="22834" y="15747"/>
                      <a:pt x="15747" y="22834"/>
                      <a:pt x="15747" y="32282"/>
                    </a:cubicBezTo>
                    <a:cubicBezTo>
                      <a:pt x="15747" y="41731"/>
                      <a:pt x="22834" y="48817"/>
                      <a:pt x="32282" y="48817"/>
                    </a:cubicBezTo>
                    <a:cubicBezTo>
                      <a:pt x="41731" y="48817"/>
                      <a:pt x="48817" y="41731"/>
                      <a:pt x="48817" y="32282"/>
                    </a:cubicBezTo>
                    <a:cubicBezTo>
                      <a:pt x="48817" y="22834"/>
                      <a:pt x="41731" y="15747"/>
                      <a:pt x="32282"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630" name="Google Shape;630;p13"/>
            <p:cNvGrpSpPr/>
            <p:nvPr/>
          </p:nvGrpSpPr>
          <p:grpSpPr>
            <a:xfrm>
              <a:off x="99318" y="3285523"/>
              <a:ext cx="379730" cy="462821"/>
              <a:chOff x="3008871" y="2522145"/>
              <a:chExt cx="288768" cy="351955"/>
            </a:xfrm>
          </p:grpSpPr>
          <p:sp>
            <p:nvSpPr>
              <p:cNvPr id="631" name="Google Shape;631;p13"/>
              <p:cNvSpPr/>
              <p:nvPr/>
            </p:nvSpPr>
            <p:spPr>
              <a:xfrm>
                <a:off x="3014777" y="2596552"/>
                <a:ext cx="276958" cy="271642"/>
              </a:xfrm>
              <a:custGeom>
                <a:avLst/>
                <a:gdLst/>
                <a:ahLst/>
                <a:cxnLst/>
                <a:rect l="l" t="t" r="r" b="b"/>
                <a:pathLst>
                  <a:path w="369277" h="362190" extrusionOk="0">
                    <a:moveTo>
                      <a:pt x="185032" y="0"/>
                    </a:moveTo>
                    <a:lnTo>
                      <a:pt x="0" y="132278"/>
                    </a:lnTo>
                    <a:lnTo>
                      <a:pt x="0" y="362191"/>
                    </a:lnTo>
                    <a:lnTo>
                      <a:pt x="369277" y="362191"/>
                    </a:lnTo>
                    <a:lnTo>
                      <a:pt x="369277" y="13227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32" name="Google Shape;632;p13"/>
              <p:cNvSpPr/>
              <p:nvPr/>
            </p:nvSpPr>
            <p:spPr>
              <a:xfrm>
                <a:off x="3008871" y="2590942"/>
                <a:ext cx="288253" cy="283158"/>
              </a:xfrm>
              <a:custGeom>
                <a:avLst/>
                <a:gdLst/>
                <a:ahLst/>
                <a:cxnLst/>
                <a:rect l="l" t="t" r="r" b="b"/>
                <a:pathLst>
                  <a:path w="384338" h="377544" extrusionOk="0">
                    <a:moveTo>
                      <a:pt x="377151" y="377544"/>
                    </a:moveTo>
                    <a:lnTo>
                      <a:pt x="7874" y="377544"/>
                    </a:lnTo>
                    <a:cubicBezTo>
                      <a:pt x="3150" y="377544"/>
                      <a:pt x="0" y="374395"/>
                      <a:pt x="0" y="369671"/>
                    </a:cubicBezTo>
                    <a:lnTo>
                      <a:pt x="0" y="139758"/>
                    </a:lnTo>
                    <a:cubicBezTo>
                      <a:pt x="0" y="137396"/>
                      <a:pt x="1575" y="135034"/>
                      <a:pt x="3150" y="133459"/>
                    </a:cubicBezTo>
                    <a:lnTo>
                      <a:pt x="187394" y="1181"/>
                    </a:lnTo>
                    <a:cubicBezTo>
                      <a:pt x="189756" y="-394"/>
                      <a:pt x="193693" y="-394"/>
                      <a:pt x="196843" y="1181"/>
                    </a:cubicBezTo>
                    <a:lnTo>
                      <a:pt x="381088" y="133459"/>
                    </a:lnTo>
                    <a:cubicBezTo>
                      <a:pt x="383450" y="135034"/>
                      <a:pt x="384237" y="137396"/>
                      <a:pt x="384237" y="139758"/>
                    </a:cubicBezTo>
                    <a:lnTo>
                      <a:pt x="384237" y="369671"/>
                    </a:lnTo>
                    <a:cubicBezTo>
                      <a:pt x="385025" y="373608"/>
                      <a:pt x="381088" y="377544"/>
                      <a:pt x="377151" y="377544"/>
                    </a:cubicBezTo>
                    <a:close/>
                    <a:moveTo>
                      <a:pt x="15747" y="361797"/>
                    </a:moveTo>
                    <a:lnTo>
                      <a:pt x="369277" y="361797"/>
                    </a:lnTo>
                    <a:lnTo>
                      <a:pt x="369277" y="143695"/>
                    </a:lnTo>
                    <a:lnTo>
                      <a:pt x="192906" y="17716"/>
                    </a:lnTo>
                    <a:lnTo>
                      <a:pt x="16535" y="143695"/>
                    </a:lnTo>
                    <a:lnTo>
                      <a:pt x="15747" y="361797"/>
                    </a:lnTo>
                    <a:lnTo>
                      <a:pt x="15747" y="36179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33" name="Google Shape;633;p13"/>
              <p:cNvSpPr/>
              <p:nvPr/>
            </p:nvSpPr>
            <p:spPr>
              <a:xfrm>
                <a:off x="3061428" y="2528050"/>
                <a:ext cx="183654" cy="286997"/>
              </a:xfrm>
              <a:custGeom>
                <a:avLst/>
                <a:gdLst/>
                <a:ahLst/>
                <a:cxnLst/>
                <a:rect l="l" t="t" r="r" b="b"/>
                <a:pathLst>
                  <a:path w="244872" h="382662" extrusionOk="0">
                    <a:moveTo>
                      <a:pt x="0" y="0"/>
                    </a:moveTo>
                    <a:lnTo>
                      <a:pt x="244872" y="0"/>
                    </a:lnTo>
                    <a:lnTo>
                      <a:pt x="244872" y="382662"/>
                    </a:lnTo>
                    <a:lnTo>
                      <a:pt x="0" y="382662"/>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34" name="Google Shape;634;p13"/>
              <p:cNvSpPr/>
              <p:nvPr/>
            </p:nvSpPr>
            <p:spPr>
              <a:xfrm>
                <a:off x="3055523" y="2522145"/>
                <a:ext cx="195464" cy="298807"/>
              </a:xfrm>
              <a:custGeom>
                <a:avLst/>
                <a:gdLst/>
                <a:ahLst/>
                <a:cxnLst/>
                <a:rect l="l" t="t" r="r" b="b"/>
                <a:pathLst>
                  <a:path w="260619" h="398409" extrusionOk="0">
                    <a:moveTo>
                      <a:pt x="252746" y="398410"/>
                    </a:moveTo>
                    <a:lnTo>
                      <a:pt x="7874" y="398410"/>
                    </a:lnTo>
                    <a:cubicBezTo>
                      <a:pt x="3149" y="398410"/>
                      <a:pt x="0" y="395260"/>
                      <a:pt x="0" y="390536"/>
                    </a:cubicBezTo>
                    <a:lnTo>
                      <a:pt x="0" y="7874"/>
                    </a:lnTo>
                    <a:cubicBezTo>
                      <a:pt x="0" y="3149"/>
                      <a:pt x="3149" y="0"/>
                      <a:pt x="7874" y="0"/>
                    </a:cubicBezTo>
                    <a:lnTo>
                      <a:pt x="252746" y="0"/>
                    </a:lnTo>
                    <a:cubicBezTo>
                      <a:pt x="257470" y="0"/>
                      <a:pt x="260620" y="3149"/>
                      <a:pt x="260620" y="7874"/>
                    </a:cubicBezTo>
                    <a:lnTo>
                      <a:pt x="260620" y="390536"/>
                    </a:lnTo>
                    <a:cubicBezTo>
                      <a:pt x="260620" y="394473"/>
                      <a:pt x="257470" y="398410"/>
                      <a:pt x="252746" y="398410"/>
                    </a:cubicBezTo>
                    <a:close/>
                    <a:moveTo>
                      <a:pt x="15747" y="382662"/>
                    </a:moveTo>
                    <a:lnTo>
                      <a:pt x="244872" y="382662"/>
                    </a:lnTo>
                    <a:lnTo>
                      <a:pt x="244872" y="15747"/>
                    </a:lnTo>
                    <a:lnTo>
                      <a:pt x="15747" y="15747"/>
                    </a:lnTo>
                    <a:lnTo>
                      <a:pt x="15747" y="38266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35" name="Google Shape;635;p13"/>
              <p:cNvSpPr/>
              <p:nvPr/>
            </p:nvSpPr>
            <p:spPr>
              <a:xfrm>
                <a:off x="3014777" y="2758947"/>
                <a:ext cx="276958" cy="109247"/>
              </a:xfrm>
              <a:custGeom>
                <a:avLst/>
                <a:gdLst/>
                <a:ahLst/>
                <a:cxnLst/>
                <a:rect l="l" t="t" r="r" b="b"/>
                <a:pathLst>
                  <a:path w="369277" h="145663" extrusionOk="0">
                    <a:moveTo>
                      <a:pt x="369277" y="145664"/>
                    </a:moveTo>
                    <a:lnTo>
                      <a:pt x="185032" y="0"/>
                    </a:lnTo>
                    <a:lnTo>
                      <a:pt x="0" y="14566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36" name="Google Shape;636;p13"/>
              <p:cNvSpPr/>
              <p:nvPr/>
            </p:nvSpPr>
            <p:spPr>
              <a:xfrm>
                <a:off x="3009240" y="2752895"/>
                <a:ext cx="287693" cy="121205"/>
              </a:xfrm>
              <a:custGeom>
                <a:avLst/>
                <a:gdLst/>
                <a:ahLst/>
                <a:cxnLst/>
                <a:rect l="l" t="t" r="r" b="b"/>
                <a:pathLst>
                  <a:path w="383591" h="161607" extrusionOk="0">
                    <a:moveTo>
                      <a:pt x="376659" y="161608"/>
                    </a:moveTo>
                    <a:lnTo>
                      <a:pt x="7382" y="161608"/>
                    </a:lnTo>
                    <a:cubicBezTo>
                      <a:pt x="4232" y="161608"/>
                      <a:pt x="1083" y="159246"/>
                      <a:pt x="295" y="156096"/>
                    </a:cubicBezTo>
                    <a:cubicBezTo>
                      <a:pt x="-492" y="152947"/>
                      <a:pt x="295" y="149797"/>
                      <a:pt x="2658" y="147435"/>
                    </a:cubicBezTo>
                    <a:lnTo>
                      <a:pt x="186902" y="1772"/>
                    </a:lnTo>
                    <a:cubicBezTo>
                      <a:pt x="190052" y="-591"/>
                      <a:pt x="193989" y="-591"/>
                      <a:pt x="196351" y="1772"/>
                    </a:cubicBezTo>
                    <a:lnTo>
                      <a:pt x="380596" y="147435"/>
                    </a:lnTo>
                    <a:cubicBezTo>
                      <a:pt x="382958" y="149797"/>
                      <a:pt x="384532" y="152947"/>
                      <a:pt x="382958" y="156096"/>
                    </a:cubicBezTo>
                    <a:cubicBezTo>
                      <a:pt x="381383" y="159246"/>
                      <a:pt x="379808" y="161608"/>
                      <a:pt x="376659" y="161608"/>
                    </a:cubicBezTo>
                    <a:close/>
                    <a:moveTo>
                      <a:pt x="30216" y="145861"/>
                    </a:moveTo>
                    <a:lnTo>
                      <a:pt x="353825" y="145861"/>
                    </a:lnTo>
                    <a:lnTo>
                      <a:pt x="191627" y="18306"/>
                    </a:lnTo>
                    <a:lnTo>
                      <a:pt x="30216" y="14586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37" name="Google Shape;637;p13"/>
              <p:cNvSpPr/>
              <p:nvPr/>
            </p:nvSpPr>
            <p:spPr>
              <a:xfrm>
                <a:off x="3198431" y="2695760"/>
                <a:ext cx="93303" cy="172434"/>
              </a:xfrm>
              <a:custGeom>
                <a:avLst/>
                <a:gdLst/>
                <a:ahLst/>
                <a:cxnLst/>
                <a:rect l="l" t="t" r="r" b="b"/>
                <a:pathLst>
                  <a:path w="124404" h="229912" extrusionOk="0">
                    <a:moveTo>
                      <a:pt x="124405" y="0"/>
                    </a:moveTo>
                    <a:lnTo>
                      <a:pt x="0" y="131491"/>
                    </a:lnTo>
                    <a:lnTo>
                      <a:pt x="124405" y="229912"/>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38" name="Google Shape;638;p13"/>
              <p:cNvSpPr/>
              <p:nvPr/>
            </p:nvSpPr>
            <p:spPr>
              <a:xfrm>
                <a:off x="3193116" y="2690422"/>
                <a:ext cx="104523" cy="183678"/>
              </a:xfrm>
              <a:custGeom>
                <a:avLst/>
                <a:gdLst/>
                <a:ahLst/>
                <a:cxnLst/>
                <a:rect l="l" t="t" r="r" b="b"/>
                <a:pathLst>
                  <a:path w="139364" h="244904" extrusionOk="0">
                    <a:moveTo>
                      <a:pt x="131491" y="244904"/>
                    </a:moveTo>
                    <a:cubicBezTo>
                      <a:pt x="129916" y="244904"/>
                      <a:pt x="128341" y="244117"/>
                      <a:pt x="126767" y="243329"/>
                    </a:cubicBezTo>
                    <a:lnTo>
                      <a:pt x="3149" y="145696"/>
                    </a:lnTo>
                    <a:cubicBezTo>
                      <a:pt x="1575" y="144121"/>
                      <a:pt x="0" y="142546"/>
                      <a:pt x="0" y="140184"/>
                    </a:cubicBezTo>
                    <a:cubicBezTo>
                      <a:pt x="0" y="137822"/>
                      <a:pt x="787" y="135460"/>
                      <a:pt x="2362" y="133885"/>
                    </a:cubicBezTo>
                    <a:lnTo>
                      <a:pt x="125979" y="2394"/>
                    </a:lnTo>
                    <a:cubicBezTo>
                      <a:pt x="128341" y="32"/>
                      <a:pt x="131491" y="-756"/>
                      <a:pt x="134640" y="819"/>
                    </a:cubicBezTo>
                    <a:cubicBezTo>
                      <a:pt x="137790" y="2394"/>
                      <a:pt x="139365" y="4756"/>
                      <a:pt x="139365" y="7906"/>
                    </a:cubicBezTo>
                    <a:lnTo>
                      <a:pt x="139365" y="237818"/>
                    </a:lnTo>
                    <a:cubicBezTo>
                      <a:pt x="139365" y="240967"/>
                      <a:pt x="137790" y="243329"/>
                      <a:pt x="134640" y="244904"/>
                    </a:cubicBezTo>
                    <a:cubicBezTo>
                      <a:pt x="133853" y="244117"/>
                      <a:pt x="132278" y="244904"/>
                      <a:pt x="131491" y="244904"/>
                    </a:cubicBezTo>
                    <a:close/>
                    <a:moveTo>
                      <a:pt x="18897" y="137822"/>
                    </a:moveTo>
                    <a:lnTo>
                      <a:pt x="123617" y="220496"/>
                    </a:lnTo>
                    <a:lnTo>
                      <a:pt x="123617" y="26802"/>
                    </a:lnTo>
                    <a:lnTo>
                      <a:pt x="18897" y="13782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39" name="Google Shape;639;p13"/>
              <p:cNvSpPr/>
              <p:nvPr/>
            </p:nvSpPr>
            <p:spPr>
              <a:xfrm>
                <a:off x="3014777" y="2695760"/>
                <a:ext cx="93303" cy="172434"/>
              </a:xfrm>
              <a:custGeom>
                <a:avLst/>
                <a:gdLst/>
                <a:ahLst/>
                <a:cxnLst/>
                <a:rect l="l" t="t" r="r" b="b"/>
                <a:pathLst>
                  <a:path w="124404" h="229912" extrusionOk="0">
                    <a:moveTo>
                      <a:pt x="0" y="0"/>
                    </a:moveTo>
                    <a:lnTo>
                      <a:pt x="124405" y="131491"/>
                    </a:lnTo>
                    <a:lnTo>
                      <a:pt x="0" y="229912"/>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40" name="Google Shape;640;p13"/>
              <p:cNvSpPr/>
              <p:nvPr/>
            </p:nvSpPr>
            <p:spPr>
              <a:xfrm>
                <a:off x="3008871" y="2689832"/>
                <a:ext cx="104523" cy="184268"/>
              </a:xfrm>
              <a:custGeom>
                <a:avLst/>
                <a:gdLst/>
                <a:ahLst/>
                <a:cxnLst/>
                <a:rect l="l" t="t" r="r" b="b"/>
                <a:pathLst>
                  <a:path w="139364" h="245691" extrusionOk="0">
                    <a:moveTo>
                      <a:pt x="7874" y="245692"/>
                    </a:moveTo>
                    <a:cubicBezTo>
                      <a:pt x="7087" y="245692"/>
                      <a:pt x="5512" y="245692"/>
                      <a:pt x="4724" y="244904"/>
                    </a:cubicBezTo>
                    <a:cubicBezTo>
                      <a:pt x="2362" y="243329"/>
                      <a:pt x="0" y="240967"/>
                      <a:pt x="0" y="237818"/>
                    </a:cubicBezTo>
                    <a:lnTo>
                      <a:pt x="0" y="7906"/>
                    </a:lnTo>
                    <a:cubicBezTo>
                      <a:pt x="0" y="4756"/>
                      <a:pt x="2362" y="1607"/>
                      <a:pt x="4724" y="819"/>
                    </a:cubicBezTo>
                    <a:cubicBezTo>
                      <a:pt x="7874" y="-756"/>
                      <a:pt x="11023" y="32"/>
                      <a:pt x="13385" y="2394"/>
                    </a:cubicBezTo>
                    <a:lnTo>
                      <a:pt x="137003" y="133885"/>
                    </a:lnTo>
                    <a:cubicBezTo>
                      <a:pt x="138577" y="135460"/>
                      <a:pt x="139365" y="137822"/>
                      <a:pt x="139365" y="140184"/>
                    </a:cubicBezTo>
                    <a:cubicBezTo>
                      <a:pt x="139365" y="142546"/>
                      <a:pt x="137790" y="144121"/>
                      <a:pt x="136215" y="145696"/>
                    </a:cubicBezTo>
                    <a:lnTo>
                      <a:pt x="12598" y="243329"/>
                    </a:lnTo>
                    <a:cubicBezTo>
                      <a:pt x="11811" y="244904"/>
                      <a:pt x="9449" y="245692"/>
                      <a:pt x="7874" y="245692"/>
                    </a:cubicBezTo>
                    <a:close/>
                    <a:moveTo>
                      <a:pt x="15747" y="27590"/>
                    </a:moveTo>
                    <a:lnTo>
                      <a:pt x="15747" y="221283"/>
                    </a:lnTo>
                    <a:lnTo>
                      <a:pt x="120468" y="138609"/>
                    </a:lnTo>
                    <a:lnTo>
                      <a:pt x="15747" y="2759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41" name="Google Shape;641;p13"/>
              <p:cNvSpPr/>
              <p:nvPr/>
            </p:nvSpPr>
            <p:spPr>
              <a:xfrm>
                <a:off x="3100403" y="2574112"/>
                <a:ext cx="105704" cy="5905"/>
              </a:xfrm>
              <a:custGeom>
                <a:avLst/>
                <a:gdLst/>
                <a:ahLst/>
                <a:cxnLst/>
                <a:rect l="l" t="t" r="r" b="b"/>
                <a:pathLst>
                  <a:path w="140939" h="7873" extrusionOk="0">
                    <a:moveTo>
                      <a:pt x="0" y="0"/>
                    </a:moveTo>
                    <a:lnTo>
                      <a:pt x="140939"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42" name="Google Shape;642;p13"/>
              <p:cNvSpPr/>
              <p:nvPr/>
            </p:nvSpPr>
            <p:spPr>
              <a:xfrm>
                <a:off x="3094498" y="2568206"/>
                <a:ext cx="117515" cy="11810"/>
              </a:xfrm>
              <a:custGeom>
                <a:avLst/>
                <a:gdLst/>
                <a:ahLst/>
                <a:cxnLst/>
                <a:rect l="l" t="t" r="r" b="b"/>
                <a:pathLst>
                  <a:path w="156686" h="15747" extrusionOk="0">
                    <a:moveTo>
                      <a:pt x="148813" y="15747"/>
                    </a:moveTo>
                    <a:lnTo>
                      <a:pt x="7874" y="15747"/>
                    </a:lnTo>
                    <a:cubicBezTo>
                      <a:pt x="3150" y="15747"/>
                      <a:pt x="0" y="12598"/>
                      <a:pt x="0" y="7874"/>
                    </a:cubicBezTo>
                    <a:cubicBezTo>
                      <a:pt x="0" y="3149"/>
                      <a:pt x="3150" y="0"/>
                      <a:pt x="7874" y="0"/>
                    </a:cubicBezTo>
                    <a:lnTo>
                      <a:pt x="148813" y="0"/>
                    </a:lnTo>
                    <a:cubicBezTo>
                      <a:pt x="153537" y="0"/>
                      <a:pt x="156687" y="3149"/>
                      <a:pt x="156687" y="7874"/>
                    </a:cubicBezTo>
                    <a:cubicBezTo>
                      <a:pt x="156687" y="12598"/>
                      <a:pt x="152750" y="15747"/>
                      <a:pt x="148813"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43" name="Google Shape;643;p13"/>
              <p:cNvSpPr/>
              <p:nvPr/>
            </p:nvSpPr>
            <p:spPr>
              <a:xfrm>
                <a:off x="3100403" y="2610725"/>
                <a:ext cx="105704" cy="5905"/>
              </a:xfrm>
              <a:custGeom>
                <a:avLst/>
                <a:gdLst/>
                <a:ahLst/>
                <a:cxnLst/>
                <a:rect l="l" t="t" r="r" b="b"/>
                <a:pathLst>
                  <a:path w="140939" h="7873" extrusionOk="0">
                    <a:moveTo>
                      <a:pt x="0" y="0"/>
                    </a:moveTo>
                    <a:lnTo>
                      <a:pt x="140939"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44" name="Google Shape;644;p13"/>
              <p:cNvSpPr/>
              <p:nvPr/>
            </p:nvSpPr>
            <p:spPr>
              <a:xfrm>
                <a:off x="3094498" y="2604819"/>
                <a:ext cx="117515" cy="11810"/>
              </a:xfrm>
              <a:custGeom>
                <a:avLst/>
                <a:gdLst/>
                <a:ahLst/>
                <a:cxnLst/>
                <a:rect l="l" t="t" r="r" b="b"/>
                <a:pathLst>
                  <a:path w="156686" h="15747" extrusionOk="0">
                    <a:moveTo>
                      <a:pt x="148813" y="15747"/>
                    </a:moveTo>
                    <a:lnTo>
                      <a:pt x="7874" y="15747"/>
                    </a:lnTo>
                    <a:cubicBezTo>
                      <a:pt x="3150" y="15747"/>
                      <a:pt x="0" y="12598"/>
                      <a:pt x="0" y="7874"/>
                    </a:cubicBezTo>
                    <a:cubicBezTo>
                      <a:pt x="0" y="3149"/>
                      <a:pt x="3150" y="0"/>
                      <a:pt x="7874" y="0"/>
                    </a:cubicBezTo>
                    <a:lnTo>
                      <a:pt x="148813" y="0"/>
                    </a:lnTo>
                    <a:cubicBezTo>
                      <a:pt x="153537" y="0"/>
                      <a:pt x="156687" y="3149"/>
                      <a:pt x="156687" y="7874"/>
                    </a:cubicBezTo>
                    <a:cubicBezTo>
                      <a:pt x="156687" y="12598"/>
                      <a:pt x="152750" y="15747"/>
                      <a:pt x="148813"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45" name="Google Shape;645;p13"/>
              <p:cNvSpPr/>
              <p:nvPr/>
            </p:nvSpPr>
            <p:spPr>
              <a:xfrm>
                <a:off x="3100403" y="2647337"/>
                <a:ext cx="105704" cy="5905"/>
              </a:xfrm>
              <a:custGeom>
                <a:avLst/>
                <a:gdLst/>
                <a:ahLst/>
                <a:cxnLst/>
                <a:rect l="l" t="t" r="r" b="b"/>
                <a:pathLst>
                  <a:path w="140939" h="7873" extrusionOk="0">
                    <a:moveTo>
                      <a:pt x="0" y="0"/>
                    </a:moveTo>
                    <a:lnTo>
                      <a:pt x="140939"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46" name="Google Shape;646;p13"/>
              <p:cNvSpPr/>
              <p:nvPr/>
            </p:nvSpPr>
            <p:spPr>
              <a:xfrm>
                <a:off x="3094498" y="2641432"/>
                <a:ext cx="117515" cy="11810"/>
              </a:xfrm>
              <a:custGeom>
                <a:avLst/>
                <a:gdLst/>
                <a:ahLst/>
                <a:cxnLst/>
                <a:rect l="l" t="t" r="r" b="b"/>
                <a:pathLst>
                  <a:path w="156686" h="15747" extrusionOk="0">
                    <a:moveTo>
                      <a:pt x="148813" y="15747"/>
                    </a:moveTo>
                    <a:lnTo>
                      <a:pt x="7874" y="15747"/>
                    </a:lnTo>
                    <a:cubicBezTo>
                      <a:pt x="3150" y="15747"/>
                      <a:pt x="0" y="12598"/>
                      <a:pt x="0" y="7874"/>
                    </a:cubicBezTo>
                    <a:cubicBezTo>
                      <a:pt x="0" y="3150"/>
                      <a:pt x="3150" y="0"/>
                      <a:pt x="7874" y="0"/>
                    </a:cubicBezTo>
                    <a:lnTo>
                      <a:pt x="148813" y="0"/>
                    </a:lnTo>
                    <a:cubicBezTo>
                      <a:pt x="153537" y="0"/>
                      <a:pt x="156687" y="3150"/>
                      <a:pt x="156687" y="7874"/>
                    </a:cubicBezTo>
                    <a:cubicBezTo>
                      <a:pt x="156687" y="12598"/>
                      <a:pt x="152750" y="15747"/>
                      <a:pt x="148813"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647" name="Google Shape;647;p13"/>
            <p:cNvGrpSpPr/>
            <p:nvPr/>
          </p:nvGrpSpPr>
          <p:grpSpPr>
            <a:xfrm>
              <a:off x="431728" y="3981711"/>
              <a:ext cx="290437" cy="290397"/>
              <a:chOff x="3558649" y="1625723"/>
              <a:chExt cx="373217" cy="373213"/>
            </a:xfrm>
          </p:grpSpPr>
          <p:sp>
            <p:nvSpPr>
              <p:cNvPr id="648" name="Google Shape;648;p13"/>
              <p:cNvSpPr/>
              <p:nvPr/>
            </p:nvSpPr>
            <p:spPr>
              <a:xfrm>
                <a:off x="3567508" y="1635159"/>
                <a:ext cx="355504" cy="355514"/>
              </a:xfrm>
              <a:custGeom>
                <a:avLst/>
                <a:gdLst/>
                <a:ahLst/>
                <a:cxnLst/>
                <a:rect l="l" t="t" r="r" b="b"/>
                <a:pathLst>
                  <a:path w="474005" h="474019" extrusionOk="0">
                    <a:moveTo>
                      <a:pt x="474001" y="235441"/>
                    </a:moveTo>
                    <a:cubicBezTo>
                      <a:pt x="474789" y="366145"/>
                      <a:pt x="369281" y="473227"/>
                      <a:pt x="238578" y="474015"/>
                    </a:cubicBezTo>
                    <a:cubicBezTo>
                      <a:pt x="107874" y="474802"/>
                      <a:pt x="792" y="369294"/>
                      <a:pt x="4" y="238591"/>
                    </a:cubicBezTo>
                    <a:cubicBezTo>
                      <a:pt x="-783" y="107887"/>
                      <a:pt x="104725" y="805"/>
                      <a:pt x="235428" y="17"/>
                    </a:cubicBezTo>
                    <a:cubicBezTo>
                      <a:pt x="366919" y="-1557"/>
                      <a:pt x="473214" y="103950"/>
                      <a:pt x="474001" y="23544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49" name="Google Shape;649;p13"/>
              <p:cNvSpPr/>
              <p:nvPr/>
            </p:nvSpPr>
            <p:spPr>
              <a:xfrm>
                <a:off x="3558649" y="1625723"/>
                <a:ext cx="373217" cy="373213"/>
              </a:xfrm>
              <a:custGeom>
                <a:avLst/>
                <a:gdLst/>
                <a:ahLst/>
                <a:cxnLst/>
                <a:rect l="l" t="t" r="r" b="b"/>
                <a:pathLst>
                  <a:path w="497622" h="497618" extrusionOk="0">
                    <a:moveTo>
                      <a:pt x="248813" y="497618"/>
                    </a:moveTo>
                    <a:cubicBezTo>
                      <a:pt x="112598" y="497618"/>
                      <a:pt x="792" y="386599"/>
                      <a:pt x="4" y="250384"/>
                    </a:cubicBezTo>
                    <a:cubicBezTo>
                      <a:pt x="-783" y="113382"/>
                      <a:pt x="110236" y="787"/>
                      <a:pt x="247239" y="0"/>
                    </a:cubicBezTo>
                    <a:cubicBezTo>
                      <a:pt x="314165" y="0"/>
                      <a:pt x="376368" y="25196"/>
                      <a:pt x="423610" y="71651"/>
                    </a:cubicBezTo>
                    <a:cubicBezTo>
                      <a:pt x="470852" y="118106"/>
                      <a:pt x="496835" y="181095"/>
                      <a:pt x="497622" y="247235"/>
                    </a:cubicBezTo>
                    <a:lnTo>
                      <a:pt x="497622" y="247235"/>
                    </a:lnTo>
                    <a:cubicBezTo>
                      <a:pt x="497622" y="313374"/>
                      <a:pt x="472427" y="376363"/>
                      <a:pt x="425972" y="423606"/>
                    </a:cubicBezTo>
                    <a:cubicBezTo>
                      <a:pt x="379517" y="470848"/>
                      <a:pt x="316527" y="496831"/>
                      <a:pt x="250388" y="497618"/>
                    </a:cubicBezTo>
                    <a:cubicBezTo>
                      <a:pt x="250388" y="497618"/>
                      <a:pt x="249601" y="497618"/>
                      <a:pt x="248813" y="497618"/>
                    </a:cubicBezTo>
                    <a:close/>
                    <a:moveTo>
                      <a:pt x="248813" y="23621"/>
                    </a:moveTo>
                    <a:cubicBezTo>
                      <a:pt x="248026" y="23621"/>
                      <a:pt x="248026" y="23621"/>
                      <a:pt x="247239" y="23621"/>
                    </a:cubicBezTo>
                    <a:cubicBezTo>
                      <a:pt x="122834" y="24409"/>
                      <a:pt x="22838" y="125979"/>
                      <a:pt x="23625" y="250384"/>
                    </a:cubicBezTo>
                    <a:cubicBezTo>
                      <a:pt x="24413" y="374789"/>
                      <a:pt x="125984" y="474785"/>
                      <a:pt x="250388" y="473997"/>
                    </a:cubicBezTo>
                    <a:cubicBezTo>
                      <a:pt x="310228" y="473997"/>
                      <a:pt x="366919" y="449589"/>
                      <a:pt x="409437" y="407071"/>
                    </a:cubicBezTo>
                    <a:cubicBezTo>
                      <a:pt x="451955" y="364553"/>
                      <a:pt x="474789" y="307862"/>
                      <a:pt x="474789" y="247235"/>
                    </a:cubicBezTo>
                    <a:lnTo>
                      <a:pt x="474789" y="247235"/>
                    </a:lnTo>
                    <a:cubicBezTo>
                      <a:pt x="474789" y="187394"/>
                      <a:pt x="450380" y="130704"/>
                      <a:pt x="407862" y="88186"/>
                    </a:cubicBezTo>
                    <a:cubicBezTo>
                      <a:pt x="365344" y="47242"/>
                      <a:pt x="308653" y="23621"/>
                      <a:pt x="248813" y="2362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50" name="Google Shape;650;p13"/>
              <p:cNvSpPr/>
              <p:nvPr/>
            </p:nvSpPr>
            <p:spPr>
              <a:xfrm>
                <a:off x="3614749" y="1681824"/>
                <a:ext cx="266927" cy="266923"/>
              </a:xfrm>
              <a:custGeom>
                <a:avLst/>
                <a:gdLst/>
                <a:ahLst/>
                <a:cxnLst/>
                <a:rect l="l" t="t" r="r" b="b"/>
                <a:pathLst>
                  <a:path w="355903" h="355897" extrusionOk="0">
                    <a:moveTo>
                      <a:pt x="355897" y="177158"/>
                    </a:moveTo>
                    <a:cubicBezTo>
                      <a:pt x="356685" y="275580"/>
                      <a:pt x="277160" y="355104"/>
                      <a:pt x="178739" y="355892"/>
                    </a:cubicBezTo>
                    <a:cubicBezTo>
                      <a:pt x="80317" y="356679"/>
                      <a:pt x="793" y="277155"/>
                      <a:pt x="6" y="178733"/>
                    </a:cubicBezTo>
                    <a:cubicBezTo>
                      <a:pt x="-782" y="80312"/>
                      <a:pt x="78743" y="787"/>
                      <a:pt x="177164" y="0"/>
                    </a:cubicBezTo>
                    <a:cubicBezTo>
                      <a:pt x="275586" y="0"/>
                      <a:pt x="355110" y="78737"/>
                      <a:pt x="355897" y="17715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51" name="Google Shape;651;p13"/>
              <p:cNvSpPr/>
              <p:nvPr/>
            </p:nvSpPr>
            <p:spPr>
              <a:xfrm>
                <a:off x="3693293" y="1728476"/>
                <a:ext cx="94484" cy="158261"/>
              </a:xfrm>
              <a:custGeom>
                <a:avLst/>
                <a:gdLst/>
                <a:ahLst/>
                <a:cxnLst/>
                <a:rect l="l" t="t" r="r" b="b"/>
                <a:pathLst>
                  <a:path w="125979" h="211015" extrusionOk="0">
                    <a:moveTo>
                      <a:pt x="73225" y="185819"/>
                    </a:moveTo>
                    <a:lnTo>
                      <a:pt x="73225" y="211015"/>
                    </a:lnTo>
                    <a:lnTo>
                      <a:pt x="55116" y="211015"/>
                    </a:lnTo>
                    <a:lnTo>
                      <a:pt x="55116" y="185819"/>
                    </a:lnTo>
                    <a:cubicBezTo>
                      <a:pt x="33070" y="184245"/>
                      <a:pt x="11811" y="177158"/>
                      <a:pt x="0" y="167710"/>
                    </a:cubicBezTo>
                    <a:lnTo>
                      <a:pt x="10236" y="144876"/>
                    </a:lnTo>
                    <a:cubicBezTo>
                      <a:pt x="21259" y="153537"/>
                      <a:pt x="38581" y="160624"/>
                      <a:pt x="55116" y="161411"/>
                    </a:cubicBezTo>
                    <a:lnTo>
                      <a:pt x="55116" y="116531"/>
                    </a:lnTo>
                    <a:cubicBezTo>
                      <a:pt x="29920" y="110232"/>
                      <a:pt x="3149" y="102358"/>
                      <a:pt x="3149" y="71651"/>
                    </a:cubicBezTo>
                    <a:cubicBezTo>
                      <a:pt x="3149" y="48817"/>
                      <a:pt x="19684" y="28345"/>
                      <a:pt x="55116" y="25196"/>
                    </a:cubicBezTo>
                    <a:lnTo>
                      <a:pt x="55116" y="0"/>
                    </a:lnTo>
                    <a:lnTo>
                      <a:pt x="73225" y="0"/>
                    </a:lnTo>
                    <a:lnTo>
                      <a:pt x="73225" y="25196"/>
                    </a:lnTo>
                    <a:cubicBezTo>
                      <a:pt x="89760" y="25983"/>
                      <a:pt x="107082" y="30707"/>
                      <a:pt x="118893" y="38581"/>
                    </a:cubicBezTo>
                    <a:lnTo>
                      <a:pt x="109444" y="61415"/>
                    </a:lnTo>
                    <a:cubicBezTo>
                      <a:pt x="97634" y="54329"/>
                      <a:pt x="85036" y="50392"/>
                      <a:pt x="73225" y="49604"/>
                    </a:cubicBezTo>
                    <a:lnTo>
                      <a:pt x="73225" y="95272"/>
                    </a:lnTo>
                    <a:cubicBezTo>
                      <a:pt x="98421" y="101571"/>
                      <a:pt x="125979" y="108657"/>
                      <a:pt x="125979" y="140152"/>
                    </a:cubicBezTo>
                    <a:cubicBezTo>
                      <a:pt x="125192" y="162198"/>
                      <a:pt x="108657" y="181882"/>
                      <a:pt x="73225" y="185819"/>
                    </a:cubicBezTo>
                    <a:close/>
                    <a:moveTo>
                      <a:pt x="54328" y="89760"/>
                    </a:moveTo>
                    <a:lnTo>
                      <a:pt x="54328" y="49604"/>
                    </a:lnTo>
                    <a:cubicBezTo>
                      <a:pt x="38581" y="51966"/>
                      <a:pt x="31495" y="60627"/>
                      <a:pt x="31495" y="70076"/>
                    </a:cubicBezTo>
                    <a:cubicBezTo>
                      <a:pt x="31495" y="81099"/>
                      <a:pt x="40943" y="85823"/>
                      <a:pt x="54328" y="89760"/>
                    </a:cubicBezTo>
                    <a:close/>
                    <a:moveTo>
                      <a:pt x="96059" y="141727"/>
                    </a:moveTo>
                    <a:cubicBezTo>
                      <a:pt x="96059" y="130703"/>
                      <a:pt x="85823" y="125192"/>
                      <a:pt x="72438" y="122042"/>
                    </a:cubicBezTo>
                    <a:lnTo>
                      <a:pt x="72438" y="162198"/>
                    </a:lnTo>
                    <a:cubicBezTo>
                      <a:pt x="89760" y="159049"/>
                      <a:pt x="96059" y="151175"/>
                      <a:pt x="96059" y="14172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652" name="Google Shape;652;p13"/>
            <p:cNvSpPr/>
            <p:nvPr/>
          </p:nvSpPr>
          <p:spPr>
            <a:xfrm>
              <a:off x="145434" y="3813331"/>
              <a:ext cx="333613" cy="1126855"/>
            </a:xfrm>
            <a:custGeom>
              <a:avLst/>
              <a:gdLst/>
              <a:ahLst/>
              <a:cxnLst/>
              <a:rect l="l" t="t" r="r" b="b"/>
              <a:pathLst>
                <a:path w="444817" h="1502473" extrusionOk="0">
                  <a:moveTo>
                    <a:pt x="0" y="0"/>
                  </a:moveTo>
                  <a:lnTo>
                    <a:pt x="0" y="1419035"/>
                  </a:lnTo>
                  <a:cubicBezTo>
                    <a:pt x="0" y="1465136"/>
                    <a:pt x="37338" y="1502474"/>
                    <a:pt x="83439" y="1502474"/>
                  </a:cubicBezTo>
                  <a:lnTo>
                    <a:pt x="444817" y="1502474"/>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cxnSp>
          <p:nvCxnSpPr>
            <p:cNvPr id="653" name="Google Shape;653;p13"/>
            <p:cNvCxnSpPr/>
            <p:nvPr/>
          </p:nvCxnSpPr>
          <p:spPr>
            <a:xfrm>
              <a:off x="588138" y="4327163"/>
              <a:ext cx="0" cy="332700"/>
            </a:xfrm>
            <a:prstGeom prst="straightConnector1">
              <a:avLst/>
            </a:prstGeom>
            <a:noFill/>
            <a:ln w="19050" cap="flat" cmpd="sng">
              <a:solidFill>
                <a:schemeClr val="dk1"/>
              </a:solidFill>
              <a:prstDash val="dot"/>
              <a:round/>
              <a:headEnd type="none" w="med" len="med"/>
              <a:tailEnd type="none" w="med" len="med"/>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654"/>
        <p:cNvGrpSpPr/>
        <p:nvPr/>
      </p:nvGrpSpPr>
      <p:grpSpPr>
        <a:xfrm>
          <a:off x="0" y="0"/>
          <a:ext cx="0" cy="0"/>
          <a:chOff x="0" y="0"/>
          <a:chExt cx="0" cy="0"/>
        </a:xfrm>
      </p:grpSpPr>
      <p:sp>
        <p:nvSpPr>
          <p:cNvPr id="655" name="Google Shape;655;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656" name="Google Shape;656;p14"/>
          <p:cNvGrpSpPr/>
          <p:nvPr/>
        </p:nvGrpSpPr>
        <p:grpSpPr>
          <a:xfrm>
            <a:off x="7959411" y="90231"/>
            <a:ext cx="1084147" cy="1706992"/>
            <a:chOff x="7959411" y="90231"/>
            <a:chExt cx="1084147" cy="1706992"/>
          </a:xfrm>
        </p:grpSpPr>
        <p:grpSp>
          <p:nvGrpSpPr>
            <p:cNvPr id="657" name="Google Shape;657;p14"/>
            <p:cNvGrpSpPr/>
            <p:nvPr/>
          </p:nvGrpSpPr>
          <p:grpSpPr>
            <a:xfrm>
              <a:off x="7959411" y="90231"/>
              <a:ext cx="300844" cy="300413"/>
              <a:chOff x="2290790" y="2274124"/>
              <a:chExt cx="379709" cy="379118"/>
            </a:xfrm>
          </p:grpSpPr>
          <p:sp>
            <p:nvSpPr>
              <p:cNvPr id="658" name="Google Shape;658;p14"/>
              <p:cNvSpPr/>
              <p:nvPr/>
            </p:nvSpPr>
            <p:spPr>
              <a:xfrm>
                <a:off x="2297285" y="2280029"/>
                <a:ext cx="367308" cy="367308"/>
              </a:xfrm>
              <a:custGeom>
                <a:avLst/>
                <a:gdLst/>
                <a:ahLst/>
                <a:cxnLst/>
                <a:rect l="l" t="t" r="r" b="b"/>
                <a:pathLst>
                  <a:path w="489744" h="489744" extrusionOk="0">
                    <a:moveTo>
                      <a:pt x="489745" y="244872"/>
                    </a:moveTo>
                    <a:cubicBezTo>
                      <a:pt x="489745" y="380112"/>
                      <a:pt x="380112" y="489745"/>
                      <a:pt x="244872" y="489745"/>
                    </a:cubicBezTo>
                    <a:cubicBezTo>
                      <a:pt x="109633" y="489745"/>
                      <a:pt x="0" y="380112"/>
                      <a:pt x="0" y="244872"/>
                    </a:cubicBezTo>
                    <a:cubicBezTo>
                      <a:pt x="0" y="109633"/>
                      <a:pt x="109633" y="0"/>
                      <a:pt x="244872" y="0"/>
                    </a:cubicBezTo>
                    <a:cubicBezTo>
                      <a:pt x="380112" y="0"/>
                      <a:pt x="489745" y="109633"/>
                      <a:pt x="489745" y="244872"/>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59" name="Google Shape;659;p14"/>
              <p:cNvSpPr/>
              <p:nvPr/>
            </p:nvSpPr>
            <p:spPr>
              <a:xfrm>
                <a:off x="2291380" y="2274124"/>
                <a:ext cx="379119" cy="379118"/>
              </a:xfrm>
              <a:custGeom>
                <a:avLst/>
                <a:gdLst/>
                <a:ahLst/>
                <a:cxnLst/>
                <a:rect l="l" t="t" r="r" b="b"/>
                <a:pathLst>
                  <a:path w="505492" h="505491" extrusionOk="0">
                    <a:moveTo>
                      <a:pt x="252746" y="505492"/>
                    </a:moveTo>
                    <a:cubicBezTo>
                      <a:pt x="113382" y="505492"/>
                      <a:pt x="0" y="392111"/>
                      <a:pt x="0" y="252746"/>
                    </a:cubicBezTo>
                    <a:cubicBezTo>
                      <a:pt x="0" y="113381"/>
                      <a:pt x="113382" y="0"/>
                      <a:pt x="252746" y="0"/>
                    </a:cubicBezTo>
                    <a:cubicBezTo>
                      <a:pt x="392111" y="0"/>
                      <a:pt x="505492" y="113381"/>
                      <a:pt x="505492" y="252746"/>
                    </a:cubicBezTo>
                    <a:cubicBezTo>
                      <a:pt x="505492" y="392111"/>
                      <a:pt x="392111" y="505492"/>
                      <a:pt x="252746" y="505492"/>
                    </a:cubicBezTo>
                    <a:close/>
                    <a:moveTo>
                      <a:pt x="252746" y="15747"/>
                    </a:moveTo>
                    <a:cubicBezTo>
                      <a:pt x="122042" y="15747"/>
                      <a:pt x="15747" y="122042"/>
                      <a:pt x="15747" y="252746"/>
                    </a:cubicBezTo>
                    <a:cubicBezTo>
                      <a:pt x="15747" y="383449"/>
                      <a:pt x="122042" y="489745"/>
                      <a:pt x="252746" y="489745"/>
                    </a:cubicBezTo>
                    <a:cubicBezTo>
                      <a:pt x="383450" y="489745"/>
                      <a:pt x="489745" y="383449"/>
                      <a:pt x="489745" y="252746"/>
                    </a:cubicBezTo>
                    <a:cubicBezTo>
                      <a:pt x="489745" y="122042"/>
                      <a:pt x="383450" y="15747"/>
                      <a:pt x="252746"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60" name="Google Shape;660;p14"/>
              <p:cNvSpPr/>
              <p:nvPr/>
            </p:nvSpPr>
            <p:spPr>
              <a:xfrm>
                <a:off x="2291380" y="2274124"/>
                <a:ext cx="379119" cy="379118"/>
              </a:xfrm>
              <a:custGeom>
                <a:avLst/>
                <a:gdLst/>
                <a:ahLst/>
                <a:cxnLst/>
                <a:rect l="l" t="t" r="r" b="b"/>
                <a:pathLst>
                  <a:path w="505492" h="505491" extrusionOk="0">
                    <a:moveTo>
                      <a:pt x="252746" y="505492"/>
                    </a:moveTo>
                    <a:cubicBezTo>
                      <a:pt x="113382" y="505492"/>
                      <a:pt x="0" y="392111"/>
                      <a:pt x="0" y="252746"/>
                    </a:cubicBezTo>
                    <a:cubicBezTo>
                      <a:pt x="0" y="113381"/>
                      <a:pt x="113382" y="0"/>
                      <a:pt x="252746" y="0"/>
                    </a:cubicBezTo>
                    <a:cubicBezTo>
                      <a:pt x="392111" y="0"/>
                      <a:pt x="505492" y="113381"/>
                      <a:pt x="505492" y="252746"/>
                    </a:cubicBezTo>
                    <a:cubicBezTo>
                      <a:pt x="505492" y="392111"/>
                      <a:pt x="392111" y="505492"/>
                      <a:pt x="252746" y="505492"/>
                    </a:cubicBezTo>
                    <a:close/>
                    <a:moveTo>
                      <a:pt x="252746" y="15747"/>
                    </a:moveTo>
                    <a:cubicBezTo>
                      <a:pt x="122042" y="15747"/>
                      <a:pt x="15747" y="122042"/>
                      <a:pt x="15747" y="252746"/>
                    </a:cubicBezTo>
                    <a:cubicBezTo>
                      <a:pt x="15747" y="383449"/>
                      <a:pt x="122042" y="489745"/>
                      <a:pt x="252746" y="489745"/>
                    </a:cubicBezTo>
                    <a:cubicBezTo>
                      <a:pt x="383450" y="489745"/>
                      <a:pt x="489745" y="383449"/>
                      <a:pt x="489745" y="252746"/>
                    </a:cubicBezTo>
                    <a:cubicBezTo>
                      <a:pt x="489745" y="122042"/>
                      <a:pt x="383450" y="15747"/>
                      <a:pt x="252746"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61" name="Google Shape;661;p14"/>
              <p:cNvSpPr/>
              <p:nvPr/>
            </p:nvSpPr>
            <p:spPr>
              <a:xfrm>
                <a:off x="2346890" y="2274124"/>
                <a:ext cx="268099" cy="379118"/>
              </a:xfrm>
              <a:custGeom>
                <a:avLst/>
                <a:gdLst/>
                <a:ahLst/>
                <a:cxnLst/>
                <a:rect l="l" t="t" r="r" b="b"/>
                <a:pathLst>
                  <a:path w="357466" h="505491" extrusionOk="0">
                    <a:moveTo>
                      <a:pt x="178733" y="505492"/>
                    </a:moveTo>
                    <a:cubicBezTo>
                      <a:pt x="80312" y="505492"/>
                      <a:pt x="0" y="392111"/>
                      <a:pt x="0" y="252746"/>
                    </a:cubicBezTo>
                    <a:cubicBezTo>
                      <a:pt x="0" y="113381"/>
                      <a:pt x="80312" y="0"/>
                      <a:pt x="178733" y="0"/>
                    </a:cubicBezTo>
                    <a:cubicBezTo>
                      <a:pt x="277154" y="0"/>
                      <a:pt x="357466" y="113381"/>
                      <a:pt x="357466" y="252746"/>
                    </a:cubicBezTo>
                    <a:cubicBezTo>
                      <a:pt x="357466" y="392111"/>
                      <a:pt x="277154" y="505492"/>
                      <a:pt x="178733" y="505492"/>
                    </a:cubicBezTo>
                    <a:close/>
                    <a:moveTo>
                      <a:pt x="178733" y="15747"/>
                    </a:moveTo>
                    <a:cubicBezTo>
                      <a:pt x="88973" y="15747"/>
                      <a:pt x="15747" y="122042"/>
                      <a:pt x="15747" y="252746"/>
                    </a:cubicBezTo>
                    <a:cubicBezTo>
                      <a:pt x="15747" y="383449"/>
                      <a:pt x="88973" y="489745"/>
                      <a:pt x="178733" y="489745"/>
                    </a:cubicBezTo>
                    <a:cubicBezTo>
                      <a:pt x="268493" y="489745"/>
                      <a:pt x="341719" y="383449"/>
                      <a:pt x="341719" y="252746"/>
                    </a:cubicBezTo>
                    <a:cubicBezTo>
                      <a:pt x="341719" y="122042"/>
                      <a:pt x="268493" y="15747"/>
                      <a:pt x="178733"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62" name="Google Shape;662;p14"/>
              <p:cNvSpPr/>
              <p:nvPr/>
            </p:nvSpPr>
            <p:spPr>
              <a:xfrm>
                <a:off x="2421296" y="2274124"/>
                <a:ext cx="119287" cy="379118"/>
              </a:xfrm>
              <a:custGeom>
                <a:avLst/>
                <a:gdLst/>
                <a:ahLst/>
                <a:cxnLst/>
                <a:rect l="l" t="t" r="r" b="b"/>
                <a:pathLst>
                  <a:path w="159049" h="505491" extrusionOk="0">
                    <a:moveTo>
                      <a:pt x="79525" y="505492"/>
                    </a:moveTo>
                    <a:cubicBezTo>
                      <a:pt x="27558" y="505492"/>
                      <a:pt x="0" y="374789"/>
                      <a:pt x="0" y="252746"/>
                    </a:cubicBezTo>
                    <a:cubicBezTo>
                      <a:pt x="0" y="130704"/>
                      <a:pt x="27558" y="0"/>
                      <a:pt x="79525" y="0"/>
                    </a:cubicBezTo>
                    <a:cubicBezTo>
                      <a:pt x="131491" y="0"/>
                      <a:pt x="159049" y="130704"/>
                      <a:pt x="159049" y="252746"/>
                    </a:cubicBezTo>
                    <a:cubicBezTo>
                      <a:pt x="159049" y="374789"/>
                      <a:pt x="130704" y="505492"/>
                      <a:pt x="79525" y="505492"/>
                    </a:cubicBezTo>
                    <a:close/>
                    <a:moveTo>
                      <a:pt x="79525" y="15747"/>
                    </a:moveTo>
                    <a:cubicBezTo>
                      <a:pt x="49605" y="15747"/>
                      <a:pt x="15747" y="113381"/>
                      <a:pt x="15747" y="252746"/>
                    </a:cubicBezTo>
                    <a:cubicBezTo>
                      <a:pt x="15747" y="392111"/>
                      <a:pt x="49605" y="489745"/>
                      <a:pt x="79525" y="489745"/>
                    </a:cubicBezTo>
                    <a:cubicBezTo>
                      <a:pt x="109445" y="489745"/>
                      <a:pt x="143302" y="392111"/>
                      <a:pt x="143302" y="252746"/>
                    </a:cubicBezTo>
                    <a:cubicBezTo>
                      <a:pt x="143302" y="113381"/>
                      <a:pt x="109445" y="15747"/>
                      <a:pt x="79525"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63" name="Google Shape;663;p14"/>
              <p:cNvSpPr/>
              <p:nvPr/>
            </p:nvSpPr>
            <p:spPr>
              <a:xfrm>
                <a:off x="2290790" y="2457778"/>
                <a:ext cx="379709" cy="11810"/>
              </a:xfrm>
              <a:custGeom>
                <a:avLst/>
                <a:gdLst/>
                <a:ahLst/>
                <a:cxnLst/>
                <a:rect l="l" t="t" r="r" b="b"/>
                <a:pathLst>
                  <a:path w="506279" h="15747" extrusionOk="0">
                    <a:moveTo>
                      <a:pt x="498406" y="15747"/>
                    </a:moveTo>
                    <a:lnTo>
                      <a:pt x="7874" y="15747"/>
                    </a:lnTo>
                    <a:cubicBezTo>
                      <a:pt x="3149" y="15747"/>
                      <a:pt x="0" y="12598"/>
                      <a:pt x="0" y="7874"/>
                    </a:cubicBezTo>
                    <a:cubicBezTo>
                      <a:pt x="0" y="3149"/>
                      <a:pt x="3149" y="0"/>
                      <a:pt x="7874" y="0"/>
                    </a:cubicBezTo>
                    <a:lnTo>
                      <a:pt x="498406" y="0"/>
                    </a:lnTo>
                    <a:cubicBezTo>
                      <a:pt x="503130" y="0"/>
                      <a:pt x="506279" y="3149"/>
                      <a:pt x="506279" y="7874"/>
                    </a:cubicBezTo>
                    <a:cubicBezTo>
                      <a:pt x="506279" y="12598"/>
                      <a:pt x="503130" y="15747"/>
                      <a:pt x="498406"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664" name="Google Shape;664;p14"/>
            <p:cNvGrpSpPr/>
            <p:nvPr/>
          </p:nvGrpSpPr>
          <p:grpSpPr>
            <a:xfrm>
              <a:off x="8548824" y="794048"/>
              <a:ext cx="373217" cy="373213"/>
              <a:chOff x="3558649" y="1625723"/>
              <a:chExt cx="373217" cy="373213"/>
            </a:xfrm>
          </p:grpSpPr>
          <p:sp>
            <p:nvSpPr>
              <p:cNvPr id="665" name="Google Shape;665;p14"/>
              <p:cNvSpPr/>
              <p:nvPr/>
            </p:nvSpPr>
            <p:spPr>
              <a:xfrm>
                <a:off x="3567508" y="1635159"/>
                <a:ext cx="355504" cy="355514"/>
              </a:xfrm>
              <a:custGeom>
                <a:avLst/>
                <a:gdLst/>
                <a:ahLst/>
                <a:cxnLst/>
                <a:rect l="l" t="t" r="r" b="b"/>
                <a:pathLst>
                  <a:path w="474005" h="474019" extrusionOk="0">
                    <a:moveTo>
                      <a:pt x="474001" y="235441"/>
                    </a:moveTo>
                    <a:cubicBezTo>
                      <a:pt x="474789" y="366145"/>
                      <a:pt x="369281" y="473227"/>
                      <a:pt x="238578" y="474015"/>
                    </a:cubicBezTo>
                    <a:cubicBezTo>
                      <a:pt x="107874" y="474802"/>
                      <a:pt x="792" y="369294"/>
                      <a:pt x="4" y="238591"/>
                    </a:cubicBezTo>
                    <a:cubicBezTo>
                      <a:pt x="-783" y="107887"/>
                      <a:pt x="104725" y="805"/>
                      <a:pt x="235428" y="17"/>
                    </a:cubicBezTo>
                    <a:cubicBezTo>
                      <a:pt x="366919" y="-1557"/>
                      <a:pt x="473214" y="103950"/>
                      <a:pt x="474001" y="23544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66" name="Google Shape;666;p14"/>
              <p:cNvSpPr/>
              <p:nvPr/>
            </p:nvSpPr>
            <p:spPr>
              <a:xfrm>
                <a:off x="3558649" y="1625723"/>
                <a:ext cx="373217" cy="373213"/>
              </a:xfrm>
              <a:custGeom>
                <a:avLst/>
                <a:gdLst/>
                <a:ahLst/>
                <a:cxnLst/>
                <a:rect l="l" t="t" r="r" b="b"/>
                <a:pathLst>
                  <a:path w="497622" h="497618" extrusionOk="0">
                    <a:moveTo>
                      <a:pt x="248813" y="497618"/>
                    </a:moveTo>
                    <a:cubicBezTo>
                      <a:pt x="112598" y="497618"/>
                      <a:pt x="792" y="386599"/>
                      <a:pt x="4" y="250384"/>
                    </a:cubicBezTo>
                    <a:cubicBezTo>
                      <a:pt x="-783" y="113382"/>
                      <a:pt x="110236" y="787"/>
                      <a:pt x="247239" y="0"/>
                    </a:cubicBezTo>
                    <a:cubicBezTo>
                      <a:pt x="314165" y="0"/>
                      <a:pt x="376368" y="25196"/>
                      <a:pt x="423610" y="71651"/>
                    </a:cubicBezTo>
                    <a:cubicBezTo>
                      <a:pt x="470852" y="118106"/>
                      <a:pt x="496835" y="181095"/>
                      <a:pt x="497622" y="247235"/>
                    </a:cubicBezTo>
                    <a:lnTo>
                      <a:pt x="497622" y="247235"/>
                    </a:lnTo>
                    <a:cubicBezTo>
                      <a:pt x="497622" y="313374"/>
                      <a:pt x="472427" y="376363"/>
                      <a:pt x="425972" y="423606"/>
                    </a:cubicBezTo>
                    <a:cubicBezTo>
                      <a:pt x="379517" y="470848"/>
                      <a:pt x="316527" y="496831"/>
                      <a:pt x="250388" y="497618"/>
                    </a:cubicBezTo>
                    <a:cubicBezTo>
                      <a:pt x="250388" y="497618"/>
                      <a:pt x="249601" y="497618"/>
                      <a:pt x="248813" y="497618"/>
                    </a:cubicBezTo>
                    <a:close/>
                    <a:moveTo>
                      <a:pt x="248813" y="23621"/>
                    </a:moveTo>
                    <a:cubicBezTo>
                      <a:pt x="248026" y="23621"/>
                      <a:pt x="248026" y="23621"/>
                      <a:pt x="247239" y="23621"/>
                    </a:cubicBezTo>
                    <a:cubicBezTo>
                      <a:pt x="122834" y="24409"/>
                      <a:pt x="22838" y="125979"/>
                      <a:pt x="23625" y="250384"/>
                    </a:cubicBezTo>
                    <a:cubicBezTo>
                      <a:pt x="24413" y="374789"/>
                      <a:pt x="125984" y="474785"/>
                      <a:pt x="250388" y="473997"/>
                    </a:cubicBezTo>
                    <a:cubicBezTo>
                      <a:pt x="310228" y="473997"/>
                      <a:pt x="366919" y="449589"/>
                      <a:pt x="409437" y="407071"/>
                    </a:cubicBezTo>
                    <a:cubicBezTo>
                      <a:pt x="451955" y="364553"/>
                      <a:pt x="474789" y="307862"/>
                      <a:pt x="474789" y="247235"/>
                    </a:cubicBezTo>
                    <a:lnTo>
                      <a:pt x="474789" y="247235"/>
                    </a:lnTo>
                    <a:cubicBezTo>
                      <a:pt x="474789" y="187394"/>
                      <a:pt x="450380" y="130704"/>
                      <a:pt x="407862" y="88186"/>
                    </a:cubicBezTo>
                    <a:cubicBezTo>
                      <a:pt x="365344" y="47242"/>
                      <a:pt x="308653" y="23621"/>
                      <a:pt x="248813" y="2362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67" name="Google Shape;667;p14"/>
              <p:cNvSpPr/>
              <p:nvPr/>
            </p:nvSpPr>
            <p:spPr>
              <a:xfrm>
                <a:off x="3614749" y="1681824"/>
                <a:ext cx="266927" cy="266923"/>
              </a:xfrm>
              <a:custGeom>
                <a:avLst/>
                <a:gdLst/>
                <a:ahLst/>
                <a:cxnLst/>
                <a:rect l="l" t="t" r="r" b="b"/>
                <a:pathLst>
                  <a:path w="355903" h="355897" extrusionOk="0">
                    <a:moveTo>
                      <a:pt x="355897" y="177158"/>
                    </a:moveTo>
                    <a:cubicBezTo>
                      <a:pt x="356685" y="275580"/>
                      <a:pt x="277160" y="355104"/>
                      <a:pt x="178739" y="355892"/>
                    </a:cubicBezTo>
                    <a:cubicBezTo>
                      <a:pt x="80317" y="356679"/>
                      <a:pt x="793" y="277155"/>
                      <a:pt x="6" y="178733"/>
                    </a:cubicBezTo>
                    <a:cubicBezTo>
                      <a:pt x="-782" y="80312"/>
                      <a:pt x="78743" y="787"/>
                      <a:pt x="177164" y="0"/>
                    </a:cubicBezTo>
                    <a:cubicBezTo>
                      <a:pt x="275586" y="0"/>
                      <a:pt x="355110" y="78737"/>
                      <a:pt x="355897" y="177158"/>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68" name="Google Shape;668;p14"/>
              <p:cNvSpPr/>
              <p:nvPr/>
            </p:nvSpPr>
            <p:spPr>
              <a:xfrm>
                <a:off x="3693293" y="1728476"/>
                <a:ext cx="94484" cy="158261"/>
              </a:xfrm>
              <a:custGeom>
                <a:avLst/>
                <a:gdLst/>
                <a:ahLst/>
                <a:cxnLst/>
                <a:rect l="l" t="t" r="r" b="b"/>
                <a:pathLst>
                  <a:path w="125979" h="211015" extrusionOk="0">
                    <a:moveTo>
                      <a:pt x="73225" y="185819"/>
                    </a:moveTo>
                    <a:lnTo>
                      <a:pt x="73225" y="211015"/>
                    </a:lnTo>
                    <a:lnTo>
                      <a:pt x="55116" y="211015"/>
                    </a:lnTo>
                    <a:lnTo>
                      <a:pt x="55116" y="185819"/>
                    </a:lnTo>
                    <a:cubicBezTo>
                      <a:pt x="33070" y="184245"/>
                      <a:pt x="11811" y="177158"/>
                      <a:pt x="0" y="167710"/>
                    </a:cubicBezTo>
                    <a:lnTo>
                      <a:pt x="10236" y="144876"/>
                    </a:lnTo>
                    <a:cubicBezTo>
                      <a:pt x="21259" y="153537"/>
                      <a:pt x="38581" y="160624"/>
                      <a:pt x="55116" y="161411"/>
                    </a:cubicBezTo>
                    <a:lnTo>
                      <a:pt x="55116" y="116531"/>
                    </a:lnTo>
                    <a:cubicBezTo>
                      <a:pt x="29920" y="110232"/>
                      <a:pt x="3149" y="102358"/>
                      <a:pt x="3149" y="71651"/>
                    </a:cubicBezTo>
                    <a:cubicBezTo>
                      <a:pt x="3149" y="48817"/>
                      <a:pt x="19684" y="28345"/>
                      <a:pt x="55116" y="25196"/>
                    </a:cubicBezTo>
                    <a:lnTo>
                      <a:pt x="55116" y="0"/>
                    </a:lnTo>
                    <a:lnTo>
                      <a:pt x="73225" y="0"/>
                    </a:lnTo>
                    <a:lnTo>
                      <a:pt x="73225" y="25196"/>
                    </a:lnTo>
                    <a:cubicBezTo>
                      <a:pt x="89760" y="25983"/>
                      <a:pt x="107082" y="30707"/>
                      <a:pt x="118893" y="38581"/>
                    </a:cubicBezTo>
                    <a:lnTo>
                      <a:pt x="109444" y="61415"/>
                    </a:lnTo>
                    <a:cubicBezTo>
                      <a:pt x="97634" y="54329"/>
                      <a:pt x="85036" y="50392"/>
                      <a:pt x="73225" y="49604"/>
                    </a:cubicBezTo>
                    <a:lnTo>
                      <a:pt x="73225" y="95272"/>
                    </a:lnTo>
                    <a:cubicBezTo>
                      <a:pt x="98421" y="101571"/>
                      <a:pt x="125979" y="108657"/>
                      <a:pt x="125979" y="140152"/>
                    </a:cubicBezTo>
                    <a:cubicBezTo>
                      <a:pt x="125192" y="162198"/>
                      <a:pt x="108657" y="181882"/>
                      <a:pt x="73225" y="185819"/>
                    </a:cubicBezTo>
                    <a:close/>
                    <a:moveTo>
                      <a:pt x="54328" y="89760"/>
                    </a:moveTo>
                    <a:lnTo>
                      <a:pt x="54328" y="49604"/>
                    </a:lnTo>
                    <a:cubicBezTo>
                      <a:pt x="38581" y="51966"/>
                      <a:pt x="31495" y="60627"/>
                      <a:pt x="31495" y="70076"/>
                    </a:cubicBezTo>
                    <a:cubicBezTo>
                      <a:pt x="31495" y="81099"/>
                      <a:pt x="40943" y="85823"/>
                      <a:pt x="54328" y="89760"/>
                    </a:cubicBezTo>
                    <a:close/>
                    <a:moveTo>
                      <a:pt x="96059" y="141727"/>
                    </a:moveTo>
                    <a:cubicBezTo>
                      <a:pt x="96059" y="130703"/>
                      <a:pt x="85823" y="125192"/>
                      <a:pt x="72438" y="122042"/>
                    </a:cubicBezTo>
                    <a:lnTo>
                      <a:pt x="72438" y="162198"/>
                    </a:lnTo>
                    <a:cubicBezTo>
                      <a:pt x="89760" y="159049"/>
                      <a:pt x="96059" y="151175"/>
                      <a:pt x="96059" y="14172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669" name="Google Shape;669;p14"/>
            <p:cNvGrpSpPr/>
            <p:nvPr/>
          </p:nvGrpSpPr>
          <p:grpSpPr>
            <a:xfrm>
              <a:off x="8858132" y="1406294"/>
              <a:ext cx="185425" cy="390929"/>
              <a:chOff x="5553457" y="1290894"/>
              <a:chExt cx="185425" cy="390929"/>
            </a:xfrm>
          </p:grpSpPr>
          <p:sp>
            <p:nvSpPr>
              <p:cNvPr id="670" name="Google Shape;670;p14"/>
              <p:cNvSpPr/>
              <p:nvPr/>
            </p:nvSpPr>
            <p:spPr>
              <a:xfrm>
                <a:off x="5553457" y="1290894"/>
                <a:ext cx="185425" cy="390929"/>
              </a:xfrm>
              <a:custGeom>
                <a:avLst/>
                <a:gdLst/>
                <a:ahLst/>
                <a:cxnLst/>
                <a:rect l="l" t="t" r="r" b="b"/>
                <a:pathLst>
                  <a:path w="247234" h="521239" extrusionOk="0">
                    <a:moveTo>
                      <a:pt x="200780" y="521239"/>
                    </a:moveTo>
                    <a:lnTo>
                      <a:pt x="46455" y="521239"/>
                    </a:lnTo>
                    <a:cubicBezTo>
                      <a:pt x="21259" y="521239"/>
                      <a:pt x="0" y="500768"/>
                      <a:pt x="0" y="474785"/>
                    </a:cubicBezTo>
                    <a:lnTo>
                      <a:pt x="0" y="46455"/>
                    </a:lnTo>
                    <a:cubicBezTo>
                      <a:pt x="0" y="21259"/>
                      <a:pt x="20471" y="0"/>
                      <a:pt x="46455" y="0"/>
                    </a:cubicBezTo>
                    <a:lnTo>
                      <a:pt x="200780" y="0"/>
                    </a:lnTo>
                    <a:cubicBezTo>
                      <a:pt x="225976" y="0"/>
                      <a:pt x="247234" y="20472"/>
                      <a:pt x="247234" y="46455"/>
                    </a:cubicBezTo>
                    <a:lnTo>
                      <a:pt x="247234" y="474785"/>
                    </a:lnTo>
                    <a:cubicBezTo>
                      <a:pt x="246447" y="499980"/>
                      <a:pt x="225976" y="521239"/>
                      <a:pt x="200780" y="52123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71" name="Google Shape;671;p14"/>
              <p:cNvSpPr/>
              <p:nvPr/>
            </p:nvSpPr>
            <p:spPr>
              <a:xfrm>
                <a:off x="5573535" y="1325735"/>
                <a:ext cx="133459" cy="160623"/>
              </a:xfrm>
              <a:custGeom>
                <a:avLst/>
                <a:gdLst/>
                <a:ahLst/>
                <a:cxnLst/>
                <a:rect l="l" t="t" r="r" b="b"/>
                <a:pathLst>
                  <a:path w="177945" h="214164" extrusionOk="0">
                    <a:moveTo>
                      <a:pt x="0" y="0"/>
                    </a:moveTo>
                    <a:lnTo>
                      <a:pt x="177945" y="0"/>
                    </a:lnTo>
                    <a:lnTo>
                      <a:pt x="177945" y="214165"/>
                    </a:lnTo>
                    <a:lnTo>
                      <a:pt x="0" y="214165"/>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72" name="Google Shape;672;p14"/>
              <p:cNvSpPr/>
              <p:nvPr/>
            </p:nvSpPr>
            <p:spPr>
              <a:xfrm>
                <a:off x="5573535" y="1499941"/>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2518"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73" name="Google Shape;673;p14"/>
              <p:cNvSpPr/>
              <p:nvPr/>
            </p:nvSpPr>
            <p:spPr>
              <a:xfrm>
                <a:off x="5622549" y="1499941"/>
                <a:ext cx="37203" cy="27164"/>
              </a:xfrm>
              <a:custGeom>
                <a:avLst/>
                <a:gdLst/>
                <a:ahLst/>
                <a:cxnLst/>
                <a:rect l="l" t="t" r="r" b="b"/>
                <a:pathLst>
                  <a:path w="49604" h="36219" extrusionOk="0">
                    <a:moveTo>
                      <a:pt x="34644" y="36219"/>
                    </a:moveTo>
                    <a:lnTo>
                      <a:pt x="14960" y="36219"/>
                    </a:lnTo>
                    <a:cubicBezTo>
                      <a:pt x="7086" y="36219"/>
                      <a:pt x="0" y="29920"/>
                      <a:pt x="0" y="21259"/>
                    </a:cubicBezTo>
                    <a:lnTo>
                      <a:pt x="0" y="14960"/>
                    </a:lnTo>
                    <a:cubicBezTo>
                      <a:pt x="0" y="7086"/>
                      <a:pt x="6299" y="0"/>
                      <a:pt x="14960" y="0"/>
                    </a:cubicBezTo>
                    <a:lnTo>
                      <a:pt x="34644" y="0"/>
                    </a:lnTo>
                    <a:cubicBezTo>
                      <a:pt x="42518" y="0"/>
                      <a:pt x="49604" y="6299"/>
                      <a:pt x="49604" y="14960"/>
                    </a:cubicBezTo>
                    <a:lnTo>
                      <a:pt x="49604" y="21259"/>
                    </a:lnTo>
                    <a:cubicBezTo>
                      <a:pt x="48817" y="29920"/>
                      <a:pt x="42518" y="36219"/>
                      <a:pt x="34644"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74" name="Google Shape;674;p14"/>
              <p:cNvSpPr/>
              <p:nvPr/>
            </p:nvSpPr>
            <p:spPr>
              <a:xfrm>
                <a:off x="5670972" y="1499941"/>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3305"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75" name="Google Shape;675;p14"/>
              <p:cNvSpPr/>
              <p:nvPr/>
            </p:nvSpPr>
            <p:spPr>
              <a:xfrm>
                <a:off x="5573535" y="1538916"/>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133"/>
                      <a:pt x="42518"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76" name="Google Shape;676;p14"/>
              <p:cNvSpPr/>
              <p:nvPr/>
            </p:nvSpPr>
            <p:spPr>
              <a:xfrm>
                <a:off x="5622549" y="1538916"/>
                <a:ext cx="37203" cy="27164"/>
              </a:xfrm>
              <a:custGeom>
                <a:avLst/>
                <a:gdLst/>
                <a:ahLst/>
                <a:cxnLst/>
                <a:rect l="l" t="t" r="r" b="b"/>
                <a:pathLst>
                  <a:path w="49604" h="36219" extrusionOk="0">
                    <a:moveTo>
                      <a:pt x="34644" y="36219"/>
                    </a:moveTo>
                    <a:lnTo>
                      <a:pt x="14960" y="36219"/>
                    </a:lnTo>
                    <a:cubicBezTo>
                      <a:pt x="7086" y="36219"/>
                      <a:pt x="0" y="29920"/>
                      <a:pt x="0" y="21259"/>
                    </a:cubicBezTo>
                    <a:lnTo>
                      <a:pt x="0" y="14960"/>
                    </a:lnTo>
                    <a:cubicBezTo>
                      <a:pt x="0" y="7086"/>
                      <a:pt x="6299" y="0"/>
                      <a:pt x="14960" y="0"/>
                    </a:cubicBezTo>
                    <a:lnTo>
                      <a:pt x="34644" y="0"/>
                    </a:lnTo>
                    <a:cubicBezTo>
                      <a:pt x="42518" y="0"/>
                      <a:pt x="49604" y="6299"/>
                      <a:pt x="49604" y="14960"/>
                    </a:cubicBezTo>
                    <a:lnTo>
                      <a:pt x="49604" y="21259"/>
                    </a:lnTo>
                    <a:cubicBezTo>
                      <a:pt x="48817" y="29133"/>
                      <a:pt x="42518" y="36219"/>
                      <a:pt x="34644"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77" name="Google Shape;677;p14"/>
              <p:cNvSpPr/>
              <p:nvPr/>
            </p:nvSpPr>
            <p:spPr>
              <a:xfrm>
                <a:off x="5670972" y="1538916"/>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133"/>
                      <a:pt x="43305"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78" name="Google Shape;678;p14"/>
              <p:cNvSpPr/>
              <p:nvPr/>
            </p:nvSpPr>
            <p:spPr>
              <a:xfrm>
                <a:off x="5573535" y="1577300"/>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2518"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79" name="Google Shape;679;p14"/>
              <p:cNvSpPr/>
              <p:nvPr/>
            </p:nvSpPr>
            <p:spPr>
              <a:xfrm>
                <a:off x="5622549" y="1577300"/>
                <a:ext cx="37203" cy="27164"/>
              </a:xfrm>
              <a:custGeom>
                <a:avLst/>
                <a:gdLst/>
                <a:ahLst/>
                <a:cxnLst/>
                <a:rect l="l" t="t" r="r" b="b"/>
                <a:pathLst>
                  <a:path w="49604" h="36219" extrusionOk="0">
                    <a:moveTo>
                      <a:pt x="34644" y="36219"/>
                    </a:moveTo>
                    <a:lnTo>
                      <a:pt x="14960" y="36219"/>
                    </a:lnTo>
                    <a:cubicBezTo>
                      <a:pt x="7086" y="36219"/>
                      <a:pt x="0" y="29920"/>
                      <a:pt x="0" y="21259"/>
                    </a:cubicBezTo>
                    <a:lnTo>
                      <a:pt x="0" y="14960"/>
                    </a:lnTo>
                    <a:cubicBezTo>
                      <a:pt x="0" y="7086"/>
                      <a:pt x="6299" y="0"/>
                      <a:pt x="14960" y="0"/>
                    </a:cubicBezTo>
                    <a:lnTo>
                      <a:pt x="34644" y="0"/>
                    </a:lnTo>
                    <a:cubicBezTo>
                      <a:pt x="42518" y="0"/>
                      <a:pt x="49604" y="6299"/>
                      <a:pt x="49604" y="14960"/>
                    </a:cubicBezTo>
                    <a:lnTo>
                      <a:pt x="49604" y="21259"/>
                    </a:lnTo>
                    <a:cubicBezTo>
                      <a:pt x="48817" y="29920"/>
                      <a:pt x="42518" y="36219"/>
                      <a:pt x="34644"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80" name="Google Shape;680;p14"/>
              <p:cNvSpPr/>
              <p:nvPr/>
            </p:nvSpPr>
            <p:spPr>
              <a:xfrm>
                <a:off x="5670972" y="1577300"/>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3305"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81" name="Google Shape;681;p14"/>
              <p:cNvSpPr/>
              <p:nvPr/>
            </p:nvSpPr>
            <p:spPr>
              <a:xfrm>
                <a:off x="5573535" y="1615685"/>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2518" y="36219"/>
                      <a:pt x="34645" y="3621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82" name="Google Shape;682;p14"/>
              <p:cNvSpPr/>
              <p:nvPr/>
            </p:nvSpPr>
            <p:spPr>
              <a:xfrm>
                <a:off x="5622549" y="1615685"/>
                <a:ext cx="37203" cy="27164"/>
              </a:xfrm>
              <a:custGeom>
                <a:avLst/>
                <a:gdLst/>
                <a:ahLst/>
                <a:cxnLst/>
                <a:rect l="l" t="t" r="r" b="b"/>
                <a:pathLst>
                  <a:path w="49604" h="36219" extrusionOk="0">
                    <a:moveTo>
                      <a:pt x="34644" y="36219"/>
                    </a:moveTo>
                    <a:lnTo>
                      <a:pt x="14960" y="36219"/>
                    </a:lnTo>
                    <a:cubicBezTo>
                      <a:pt x="7086" y="36219"/>
                      <a:pt x="0" y="29920"/>
                      <a:pt x="0" y="21259"/>
                    </a:cubicBezTo>
                    <a:lnTo>
                      <a:pt x="0" y="14960"/>
                    </a:lnTo>
                    <a:cubicBezTo>
                      <a:pt x="0" y="7086"/>
                      <a:pt x="6299" y="0"/>
                      <a:pt x="14960" y="0"/>
                    </a:cubicBezTo>
                    <a:lnTo>
                      <a:pt x="34644" y="0"/>
                    </a:lnTo>
                    <a:cubicBezTo>
                      <a:pt x="42518" y="0"/>
                      <a:pt x="49604" y="6299"/>
                      <a:pt x="49604" y="14960"/>
                    </a:cubicBezTo>
                    <a:lnTo>
                      <a:pt x="49604" y="21259"/>
                    </a:lnTo>
                    <a:cubicBezTo>
                      <a:pt x="48817" y="29920"/>
                      <a:pt x="42518" y="36219"/>
                      <a:pt x="34644" y="3621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83" name="Google Shape;683;p14"/>
              <p:cNvSpPr/>
              <p:nvPr/>
            </p:nvSpPr>
            <p:spPr>
              <a:xfrm>
                <a:off x="5670972" y="1615685"/>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3305" y="36219"/>
                      <a:pt x="34645" y="36219"/>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684" name="Google Shape;684;p14"/>
            <p:cNvSpPr/>
            <p:nvPr/>
          </p:nvSpPr>
          <p:spPr>
            <a:xfrm rot="-5400000">
              <a:off x="8565658" y="1367873"/>
              <a:ext cx="395144" cy="64960"/>
            </a:xfrm>
            <a:custGeom>
              <a:avLst/>
              <a:gdLst/>
              <a:ahLst/>
              <a:cxnLst/>
              <a:rect l="l" t="t" r="r" b="b"/>
              <a:pathLst>
                <a:path w="1580578" h="259841" extrusionOk="0">
                  <a:moveTo>
                    <a:pt x="0" y="259842"/>
                  </a:moveTo>
                  <a:lnTo>
                    <a:pt x="0" y="83439"/>
                  </a:lnTo>
                  <a:cubicBezTo>
                    <a:pt x="0" y="37338"/>
                    <a:pt x="37338" y="0"/>
                    <a:pt x="83439" y="0"/>
                  </a:cubicBezTo>
                  <a:lnTo>
                    <a:pt x="1580579"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5" name="Google Shape;685;p14"/>
            <p:cNvSpPr/>
            <p:nvPr/>
          </p:nvSpPr>
          <p:spPr>
            <a:xfrm flipH="1">
              <a:off x="8301964" y="233875"/>
              <a:ext cx="406459" cy="527425"/>
            </a:xfrm>
            <a:custGeom>
              <a:avLst/>
              <a:gdLst/>
              <a:ahLst/>
              <a:cxnLst/>
              <a:rect l="l" t="t" r="r" b="b"/>
              <a:pathLst>
                <a:path w="789241" h="1024127" extrusionOk="0">
                  <a:moveTo>
                    <a:pt x="0" y="1024128"/>
                  </a:moveTo>
                  <a:lnTo>
                    <a:pt x="0" y="83439"/>
                  </a:lnTo>
                  <a:cubicBezTo>
                    <a:pt x="0" y="37338"/>
                    <a:pt x="37338" y="0"/>
                    <a:pt x="83439" y="0"/>
                  </a:cubicBezTo>
                  <a:lnTo>
                    <a:pt x="789241"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686" name="Google Shape;686;p14"/>
          <p:cNvGrpSpPr/>
          <p:nvPr/>
        </p:nvGrpSpPr>
        <p:grpSpPr>
          <a:xfrm>
            <a:off x="47681" y="3679588"/>
            <a:ext cx="1457559" cy="1332256"/>
            <a:chOff x="47681" y="3679588"/>
            <a:chExt cx="1457559" cy="1332256"/>
          </a:xfrm>
        </p:grpSpPr>
        <p:grpSp>
          <p:nvGrpSpPr>
            <p:cNvPr id="687" name="Google Shape;687;p14"/>
            <p:cNvGrpSpPr/>
            <p:nvPr/>
          </p:nvGrpSpPr>
          <p:grpSpPr>
            <a:xfrm>
              <a:off x="1160963" y="4793350"/>
              <a:ext cx="344277" cy="218495"/>
              <a:chOff x="7287838" y="1389512"/>
              <a:chExt cx="344277" cy="218495"/>
            </a:xfrm>
          </p:grpSpPr>
          <p:sp>
            <p:nvSpPr>
              <p:cNvPr id="688" name="Google Shape;688;p14"/>
              <p:cNvSpPr/>
              <p:nvPr/>
            </p:nvSpPr>
            <p:spPr>
              <a:xfrm>
                <a:off x="7296696" y="1398370"/>
                <a:ext cx="326561" cy="200779"/>
              </a:xfrm>
              <a:custGeom>
                <a:avLst/>
                <a:gdLst/>
                <a:ahLst/>
                <a:cxnLst/>
                <a:rect l="l" t="t" r="r" b="b"/>
                <a:pathLst>
                  <a:path w="435415" h="267705" extrusionOk="0">
                    <a:moveTo>
                      <a:pt x="402346" y="267706"/>
                    </a:moveTo>
                    <a:lnTo>
                      <a:pt x="33069" y="267706"/>
                    </a:lnTo>
                    <a:cubicBezTo>
                      <a:pt x="14960" y="267706"/>
                      <a:pt x="0" y="252746"/>
                      <a:pt x="0" y="234637"/>
                    </a:cubicBezTo>
                    <a:lnTo>
                      <a:pt x="0" y="33070"/>
                    </a:lnTo>
                    <a:cubicBezTo>
                      <a:pt x="0" y="14960"/>
                      <a:pt x="14960" y="0"/>
                      <a:pt x="33069" y="0"/>
                    </a:cubicBezTo>
                    <a:lnTo>
                      <a:pt x="402346" y="0"/>
                    </a:lnTo>
                    <a:cubicBezTo>
                      <a:pt x="420456" y="0"/>
                      <a:pt x="435416" y="14960"/>
                      <a:pt x="435416" y="33070"/>
                    </a:cubicBezTo>
                    <a:lnTo>
                      <a:pt x="435416" y="234637"/>
                    </a:lnTo>
                    <a:cubicBezTo>
                      <a:pt x="435416" y="252746"/>
                      <a:pt x="420456" y="267706"/>
                      <a:pt x="402346" y="26770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89" name="Google Shape;689;p14"/>
              <p:cNvSpPr/>
              <p:nvPr/>
            </p:nvSpPr>
            <p:spPr>
              <a:xfrm>
                <a:off x="7287838" y="1389512"/>
                <a:ext cx="344277" cy="218495"/>
              </a:xfrm>
              <a:custGeom>
                <a:avLst/>
                <a:gdLst/>
                <a:ahLst/>
                <a:cxnLst/>
                <a:rect l="l" t="t" r="r" b="b"/>
                <a:pathLst>
                  <a:path w="459036" h="291327" extrusionOk="0">
                    <a:moveTo>
                      <a:pt x="414157" y="291327"/>
                    </a:moveTo>
                    <a:lnTo>
                      <a:pt x="44880" y="291327"/>
                    </a:lnTo>
                    <a:cubicBezTo>
                      <a:pt x="19684" y="291327"/>
                      <a:pt x="0" y="270856"/>
                      <a:pt x="0" y="246447"/>
                    </a:cubicBezTo>
                    <a:lnTo>
                      <a:pt x="0" y="44880"/>
                    </a:lnTo>
                    <a:cubicBezTo>
                      <a:pt x="0" y="19684"/>
                      <a:pt x="20471" y="0"/>
                      <a:pt x="44880" y="0"/>
                    </a:cubicBezTo>
                    <a:lnTo>
                      <a:pt x="414157" y="0"/>
                    </a:lnTo>
                    <a:cubicBezTo>
                      <a:pt x="439352" y="0"/>
                      <a:pt x="459037" y="20472"/>
                      <a:pt x="459037" y="44880"/>
                    </a:cubicBezTo>
                    <a:lnTo>
                      <a:pt x="459037" y="246447"/>
                    </a:lnTo>
                    <a:cubicBezTo>
                      <a:pt x="459037" y="270856"/>
                      <a:pt x="439352" y="291327"/>
                      <a:pt x="414157" y="291327"/>
                    </a:cubicBezTo>
                    <a:close/>
                    <a:moveTo>
                      <a:pt x="44880" y="22834"/>
                    </a:moveTo>
                    <a:cubicBezTo>
                      <a:pt x="33069" y="22834"/>
                      <a:pt x="23621" y="32282"/>
                      <a:pt x="23621" y="44093"/>
                    </a:cubicBezTo>
                    <a:lnTo>
                      <a:pt x="23621" y="245660"/>
                    </a:lnTo>
                    <a:cubicBezTo>
                      <a:pt x="23621" y="257470"/>
                      <a:pt x="33069" y="266919"/>
                      <a:pt x="44880" y="266919"/>
                    </a:cubicBezTo>
                    <a:lnTo>
                      <a:pt x="414157" y="266919"/>
                    </a:lnTo>
                    <a:cubicBezTo>
                      <a:pt x="425967" y="266919"/>
                      <a:pt x="435416" y="257470"/>
                      <a:pt x="435416" y="245660"/>
                    </a:cubicBezTo>
                    <a:lnTo>
                      <a:pt x="435416" y="44093"/>
                    </a:lnTo>
                    <a:cubicBezTo>
                      <a:pt x="435416" y="32282"/>
                      <a:pt x="425967" y="22834"/>
                      <a:pt x="414157" y="22834"/>
                    </a:cubicBezTo>
                    <a:lnTo>
                      <a:pt x="44880" y="22834"/>
                    </a:lnTo>
                    <a:lnTo>
                      <a:pt x="44880" y="2283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90" name="Google Shape;690;p14"/>
              <p:cNvSpPr/>
              <p:nvPr/>
            </p:nvSpPr>
            <p:spPr>
              <a:xfrm>
                <a:off x="7296696" y="1429078"/>
                <a:ext cx="326561" cy="36612"/>
              </a:xfrm>
              <a:custGeom>
                <a:avLst/>
                <a:gdLst/>
                <a:ahLst/>
                <a:cxnLst/>
                <a:rect l="l" t="t" r="r" b="b"/>
                <a:pathLst>
                  <a:path w="435415" h="48816" extrusionOk="0">
                    <a:moveTo>
                      <a:pt x="0" y="6299"/>
                    </a:moveTo>
                    <a:lnTo>
                      <a:pt x="0" y="48817"/>
                    </a:lnTo>
                    <a:lnTo>
                      <a:pt x="435416" y="48817"/>
                    </a:lnTo>
                    <a:lnTo>
                      <a:pt x="435416" y="6299"/>
                    </a:lnTo>
                    <a:cubicBezTo>
                      <a:pt x="435416" y="3937"/>
                      <a:pt x="435416" y="2362"/>
                      <a:pt x="434628" y="0"/>
                    </a:cubicBezTo>
                    <a:lnTo>
                      <a:pt x="0" y="0"/>
                    </a:lnTo>
                    <a:cubicBezTo>
                      <a:pt x="0" y="2362"/>
                      <a:pt x="0" y="3937"/>
                      <a:pt x="0" y="629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91" name="Google Shape;691;p14"/>
              <p:cNvSpPr/>
              <p:nvPr/>
            </p:nvSpPr>
            <p:spPr>
              <a:xfrm>
                <a:off x="7518735" y="1483406"/>
                <a:ext cx="60233" cy="12992"/>
              </a:xfrm>
              <a:custGeom>
                <a:avLst/>
                <a:gdLst/>
                <a:ahLst/>
                <a:cxnLst/>
                <a:rect l="l" t="t" r="r" b="b"/>
                <a:pathLst>
                  <a:path w="80311" h="17322" extrusionOk="0">
                    <a:moveTo>
                      <a:pt x="71651" y="17322"/>
                    </a:moveTo>
                    <a:lnTo>
                      <a:pt x="8661" y="17322"/>
                    </a:lnTo>
                    <a:cubicBezTo>
                      <a:pt x="3937" y="17322"/>
                      <a:pt x="0" y="13385"/>
                      <a:pt x="0" y="8661"/>
                    </a:cubicBezTo>
                    <a:lnTo>
                      <a:pt x="0" y="8661"/>
                    </a:lnTo>
                    <a:cubicBezTo>
                      <a:pt x="0" y="3937"/>
                      <a:pt x="3937" y="0"/>
                      <a:pt x="8661" y="0"/>
                    </a:cubicBezTo>
                    <a:lnTo>
                      <a:pt x="71651" y="0"/>
                    </a:lnTo>
                    <a:cubicBezTo>
                      <a:pt x="76375" y="0"/>
                      <a:pt x="80311" y="3937"/>
                      <a:pt x="80311" y="8661"/>
                    </a:cubicBezTo>
                    <a:lnTo>
                      <a:pt x="80311" y="8661"/>
                    </a:lnTo>
                    <a:cubicBezTo>
                      <a:pt x="79524" y="13385"/>
                      <a:pt x="75587" y="17322"/>
                      <a:pt x="71651" y="17322"/>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92" name="Google Shape;692;p14"/>
              <p:cNvSpPr/>
              <p:nvPr/>
            </p:nvSpPr>
            <p:spPr>
              <a:xfrm>
                <a:off x="7518144" y="1508799"/>
                <a:ext cx="60233" cy="12992"/>
              </a:xfrm>
              <a:custGeom>
                <a:avLst/>
                <a:gdLst/>
                <a:ahLst/>
                <a:cxnLst/>
                <a:rect l="l" t="t" r="r" b="b"/>
                <a:pathLst>
                  <a:path w="80311" h="17322" extrusionOk="0">
                    <a:moveTo>
                      <a:pt x="61414" y="17322"/>
                    </a:moveTo>
                    <a:lnTo>
                      <a:pt x="8661" y="17322"/>
                    </a:lnTo>
                    <a:cubicBezTo>
                      <a:pt x="3937" y="17322"/>
                      <a:pt x="0" y="13385"/>
                      <a:pt x="0" y="8661"/>
                    </a:cubicBezTo>
                    <a:lnTo>
                      <a:pt x="0" y="8661"/>
                    </a:lnTo>
                    <a:cubicBezTo>
                      <a:pt x="0" y="3937"/>
                      <a:pt x="3937" y="0"/>
                      <a:pt x="8661" y="0"/>
                    </a:cubicBezTo>
                    <a:lnTo>
                      <a:pt x="71651" y="0"/>
                    </a:lnTo>
                    <a:cubicBezTo>
                      <a:pt x="76375" y="0"/>
                      <a:pt x="80311" y="3937"/>
                      <a:pt x="80311" y="8661"/>
                    </a:cubicBezTo>
                    <a:lnTo>
                      <a:pt x="80311" y="8661"/>
                    </a:lnTo>
                    <a:cubicBezTo>
                      <a:pt x="80311" y="13385"/>
                      <a:pt x="76375" y="17322"/>
                      <a:pt x="71651" y="17322"/>
                    </a:cubicBezTo>
                    <a:lnTo>
                      <a:pt x="61414" y="17322"/>
                    </a:lnTo>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93" name="Google Shape;693;p14"/>
              <p:cNvSpPr/>
              <p:nvPr/>
            </p:nvSpPr>
            <p:spPr>
              <a:xfrm>
                <a:off x="7518735" y="1534192"/>
                <a:ext cx="60233" cy="12992"/>
              </a:xfrm>
              <a:custGeom>
                <a:avLst/>
                <a:gdLst/>
                <a:ahLst/>
                <a:cxnLst/>
                <a:rect l="l" t="t" r="r" b="b"/>
                <a:pathLst>
                  <a:path w="80311" h="17322" extrusionOk="0">
                    <a:moveTo>
                      <a:pt x="71651" y="17322"/>
                    </a:moveTo>
                    <a:lnTo>
                      <a:pt x="8661" y="17322"/>
                    </a:lnTo>
                    <a:cubicBezTo>
                      <a:pt x="3937" y="17322"/>
                      <a:pt x="0" y="13385"/>
                      <a:pt x="0" y="8661"/>
                    </a:cubicBezTo>
                    <a:lnTo>
                      <a:pt x="0" y="8661"/>
                    </a:lnTo>
                    <a:cubicBezTo>
                      <a:pt x="0" y="3937"/>
                      <a:pt x="3937" y="0"/>
                      <a:pt x="8661" y="0"/>
                    </a:cubicBezTo>
                    <a:lnTo>
                      <a:pt x="71651" y="0"/>
                    </a:lnTo>
                    <a:cubicBezTo>
                      <a:pt x="76375" y="0"/>
                      <a:pt x="80311" y="3937"/>
                      <a:pt x="80311" y="8661"/>
                    </a:cubicBezTo>
                    <a:lnTo>
                      <a:pt x="80311" y="8661"/>
                    </a:lnTo>
                    <a:cubicBezTo>
                      <a:pt x="79524" y="13385"/>
                      <a:pt x="75587" y="17322"/>
                      <a:pt x="71651" y="17322"/>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94" name="Google Shape;694;p14"/>
              <p:cNvSpPr/>
              <p:nvPr/>
            </p:nvSpPr>
            <p:spPr>
              <a:xfrm>
                <a:off x="7518735" y="1559585"/>
                <a:ext cx="60233" cy="12992"/>
              </a:xfrm>
              <a:custGeom>
                <a:avLst/>
                <a:gdLst/>
                <a:ahLst/>
                <a:cxnLst/>
                <a:rect l="l" t="t" r="r" b="b"/>
                <a:pathLst>
                  <a:path w="80311" h="17322" extrusionOk="0">
                    <a:moveTo>
                      <a:pt x="71651" y="17322"/>
                    </a:moveTo>
                    <a:lnTo>
                      <a:pt x="8661" y="17322"/>
                    </a:lnTo>
                    <a:cubicBezTo>
                      <a:pt x="3937" y="17322"/>
                      <a:pt x="0" y="13385"/>
                      <a:pt x="0" y="8661"/>
                    </a:cubicBezTo>
                    <a:lnTo>
                      <a:pt x="0" y="8661"/>
                    </a:lnTo>
                    <a:cubicBezTo>
                      <a:pt x="0" y="3937"/>
                      <a:pt x="3937" y="0"/>
                      <a:pt x="8661" y="0"/>
                    </a:cubicBezTo>
                    <a:lnTo>
                      <a:pt x="71651" y="0"/>
                    </a:lnTo>
                    <a:cubicBezTo>
                      <a:pt x="76375" y="0"/>
                      <a:pt x="80311" y="3937"/>
                      <a:pt x="80311" y="8661"/>
                    </a:cubicBezTo>
                    <a:lnTo>
                      <a:pt x="80311" y="8661"/>
                    </a:lnTo>
                    <a:cubicBezTo>
                      <a:pt x="79524" y="13385"/>
                      <a:pt x="75587" y="17322"/>
                      <a:pt x="71651" y="17322"/>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95" name="Google Shape;695;p14"/>
              <p:cNvSpPr/>
              <p:nvPr/>
            </p:nvSpPr>
            <p:spPr>
              <a:xfrm>
                <a:off x="7326813" y="1481635"/>
                <a:ext cx="177749" cy="90941"/>
              </a:xfrm>
              <a:custGeom>
                <a:avLst/>
                <a:gdLst/>
                <a:ahLst/>
                <a:cxnLst/>
                <a:rect l="l" t="t" r="r" b="b"/>
                <a:pathLst>
                  <a:path w="236998" h="121255" extrusionOk="0">
                    <a:moveTo>
                      <a:pt x="0" y="0"/>
                    </a:moveTo>
                    <a:lnTo>
                      <a:pt x="236998" y="0"/>
                    </a:lnTo>
                    <a:lnTo>
                      <a:pt x="236998" y="121255"/>
                    </a:lnTo>
                    <a:lnTo>
                      <a:pt x="0" y="121255"/>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696" name="Google Shape;696;p14"/>
            <p:cNvSpPr/>
            <p:nvPr/>
          </p:nvSpPr>
          <p:spPr>
            <a:xfrm>
              <a:off x="348265" y="3679588"/>
              <a:ext cx="207408" cy="218275"/>
            </a:xfrm>
            <a:custGeom>
              <a:avLst/>
              <a:gdLst/>
              <a:ahLst/>
              <a:cxnLst/>
              <a:rect l="l" t="t" r="r" b="b"/>
              <a:pathLst>
                <a:path w="335883" h="353482" extrusionOk="0">
                  <a:moveTo>
                    <a:pt x="314729" y="134672"/>
                  </a:moveTo>
                  <a:cubicBezTo>
                    <a:pt x="318351" y="131523"/>
                    <a:pt x="321895" y="128295"/>
                    <a:pt x="325516" y="125066"/>
                  </a:cubicBezTo>
                  <a:cubicBezTo>
                    <a:pt x="327327" y="123492"/>
                    <a:pt x="329138" y="121917"/>
                    <a:pt x="330870" y="120264"/>
                  </a:cubicBezTo>
                  <a:cubicBezTo>
                    <a:pt x="332524" y="118768"/>
                    <a:pt x="334571" y="117193"/>
                    <a:pt x="335674" y="115224"/>
                  </a:cubicBezTo>
                  <a:cubicBezTo>
                    <a:pt x="335830" y="114988"/>
                    <a:pt x="335674" y="114673"/>
                    <a:pt x="335516" y="114437"/>
                  </a:cubicBezTo>
                  <a:cubicBezTo>
                    <a:pt x="335516" y="114279"/>
                    <a:pt x="335516" y="114201"/>
                    <a:pt x="335516" y="114043"/>
                  </a:cubicBezTo>
                  <a:cubicBezTo>
                    <a:pt x="334964" y="111917"/>
                    <a:pt x="333232" y="110106"/>
                    <a:pt x="331972" y="108374"/>
                  </a:cubicBezTo>
                  <a:cubicBezTo>
                    <a:pt x="331500" y="107744"/>
                    <a:pt x="331106" y="107114"/>
                    <a:pt x="330713" y="106485"/>
                  </a:cubicBezTo>
                  <a:lnTo>
                    <a:pt x="320477" y="88690"/>
                  </a:lnTo>
                  <a:lnTo>
                    <a:pt x="305595" y="62864"/>
                  </a:lnTo>
                  <a:lnTo>
                    <a:pt x="304729" y="63100"/>
                  </a:lnTo>
                  <a:cubicBezTo>
                    <a:pt x="304729" y="63100"/>
                    <a:pt x="304493" y="63100"/>
                    <a:pt x="304414" y="63179"/>
                  </a:cubicBezTo>
                  <a:lnTo>
                    <a:pt x="303391" y="63494"/>
                  </a:lnTo>
                  <a:cubicBezTo>
                    <a:pt x="299690" y="64045"/>
                    <a:pt x="295911" y="65384"/>
                    <a:pt x="292289" y="66407"/>
                  </a:cubicBezTo>
                  <a:cubicBezTo>
                    <a:pt x="287958" y="67667"/>
                    <a:pt x="283627" y="68927"/>
                    <a:pt x="279376" y="70265"/>
                  </a:cubicBezTo>
                  <a:cubicBezTo>
                    <a:pt x="275518" y="71446"/>
                    <a:pt x="271739" y="72785"/>
                    <a:pt x="267959" y="74202"/>
                  </a:cubicBezTo>
                  <a:lnTo>
                    <a:pt x="260322" y="76486"/>
                  </a:lnTo>
                  <a:cubicBezTo>
                    <a:pt x="259534" y="75777"/>
                    <a:pt x="258747" y="75069"/>
                    <a:pt x="257960" y="74360"/>
                  </a:cubicBezTo>
                  <a:cubicBezTo>
                    <a:pt x="255755" y="72313"/>
                    <a:pt x="253393" y="70265"/>
                    <a:pt x="251031" y="68376"/>
                  </a:cubicBezTo>
                  <a:cubicBezTo>
                    <a:pt x="246385" y="64675"/>
                    <a:pt x="241503" y="61368"/>
                    <a:pt x="236464" y="58455"/>
                  </a:cubicBezTo>
                  <a:cubicBezTo>
                    <a:pt x="228355" y="53809"/>
                    <a:pt x="219142" y="49479"/>
                    <a:pt x="209772" y="47432"/>
                  </a:cubicBezTo>
                  <a:cubicBezTo>
                    <a:pt x="209142" y="45148"/>
                    <a:pt x="208434" y="42865"/>
                    <a:pt x="207882" y="40660"/>
                  </a:cubicBezTo>
                  <a:cubicBezTo>
                    <a:pt x="206781" y="36330"/>
                    <a:pt x="205757" y="31999"/>
                    <a:pt x="204734" y="27669"/>
                  </a:cubicBezTo>
                  <a:cubicBezTo>
                    <a:pt x="203710" y="23338"/>
                    <a:pt x="202608" y="19008"/>
                    <a:pt x="201584" y="14677"/>
                  </a:cubicBezTo>
                  <a:cubicBezTo>
                    <a:pt x="200718" y="11134"/>
                    <a:pt x="200166" y="6961"/>
                    <a:pt x="198513" y="3575"/>
                  </a:cubicBezTo>
                  <a:lnTo>
                    <a:pt x="197805" y="426"/>
                  </a:lnTo>
                  <a:lnTo>
                    <a:pt x="144893" y="426"/>
                  </a:lnTo>
                  <a:cubicBezTo>
                    <a:pt x="143240" y="268"/>
                    <a:pt x="141508" y="268"/>
                    <a:pt x="139932" y="426"/>
                  </a:cubicBezTo>
                  <a:lnTo>
                    <a:pt x="139618" y="426"/>
                  </a:lnTo>
                  <a:cubicBezTo>
                    <a:pt x="139066" y="-204"/>
                    <a:pt x="137886" y="-204"/>
                    <a:pt x="137571" y="898"/>
                  </a:cubicBezTo>
                  <a:cubicBezTo>
                    <a:pt x="134894" y="9402"/>
                    <a:pt x="133003" y="18299"/>
                    <a:pt x="131114" y="26960"/>
                  </a:cubicBezTo>
                  <a:cubicBezTo>
                    <a:pt x="130169" y="31212"/>
                    <a:pt x="129145" y="35542"/>
                    <a:pt x="128358" y="39873"/>
                  </a:cubicBezTo>
                  <a:cubicBezTo>
                    <a:pt x="127965" y="42156"/>
                    <a:pt x="127571" y="44361"/>
                    <a:pt x="127256" y="46644"/>
                  </a:cubicBezTo>
                  <a:cubicBezTo>
                    <a:pt x="127256" y="46723"/>
                    <a:pt x="127256" y="46802"/>
                    <a:pt x="127256" y="46881"/>
                  </a:cubicBezTo>
                  <a:cubicBezTo>
                    <a:pt x="108281" y="52313"/>
                    <a:pt x="89856" y="62471"/>
                    <a:pt x="75526" y="76328"/>
                  </a:cubicBezTo>
                  <a:lnTo>
                    <a:pt x="45133" y="67116"/>
                  </a:lnTo>
                  <a:cubicBezTo>
                    <a:pt x="44424" y="66880"/>
                    <a:pt x="43637" y="66565"/>
                    <a:pt x="42929" y="66329"/>
                  </a:cubicBezTo>
                  <a:cubicBezTo>
                    <a:pt x="40881" y="65620"/>
                    <a:pt x="38834" y="64833"/>
                    <a:pt x="36866" y="64045"/>
                  </a:cubicBezTo>
                  <a:cubicBezTo>
                    <a:pt x="35213" y="63415"/>
                    <a:pt x="31354" y="62864"/>
                    <a:pt x="31354" y="62864"/>
                  </a:cubicBezTo>
                  <a:lnTo>
                    <a:pt x="30567" y="62628"/>
                  </a:lnTo>
                  <a:lnTo>
                    <a:pt x="21355" y="78612"/>
                  </a:lnTo>
                  <a:cubicBezTo>
                    <a:pt x="19465" y="81604"/>
                    <a:pt x="17575" y="84674"/>
                    <a:pt x="15686" y="87666"/>
                  </a:cubicBezTo>
                  <a:cubicBezTo>
                    <a:pt x="10489" y="96012"/>
                    <a:pt x="4662" y="104280"/>
                    <a:pt x="410" y="113177"/>
                  </a:cubicBezTo>
                  <a:cubicBezTo>
                    <a:pt x="410" y="113335"/>
                    <a:pt x="410" y="113413"/>
                    <a:pt x="410" y="113571"/>
                  </a:cubicBezTo>
                  <a:cubicBezTo>
                    <a:pt x="96" y="113728"/>
                    <a:pt x="-140" y="114043"/>
                    <a:pt x="96" y="114437"/>
                  </a:cubicBezTo>
                  <a:cubicBezTo>
                    <a:pt x="1119" y="116091"/>
                    <a:pt x="2930" y="117429"/>
                    <a:pt x="4426" y="118689"/>
                  </a:cubicBezTo>
                  <a:cubicBezTo>
                    <a:pt x="6079" y="120185"/>
                    <a:pt x="7812" y="121602"/>
                    <a:pt x="9465" y="123098"/>
                  </a:cubicBezTo>
                  <a:cubicBezTo>
                    <a:pt x="12929" y="126090"/>
                    <a:pt x="16394" y="129161"/>
                    <a:pt x="19858" y="132153"/>
                  </a:cubicBezTo>
                  <a:lnTo>
                    <a:pt x="20646" y="132783"/>
                  </a:lnTo>
                  <a:lnTo>
                    <a:pt x="36079" y="147192"/>
                  </a:lnTo>
                  <a:cubicBezTo>
                    <a:pt x="34031" y="156640"/>
                    <a:pt x="32850" y="166403"/>
                    <a:pt x="32850" y="176403"/>
                  </a:cubicBezTo>
                  <a:cubicBezTo>
                    <a:pt x="32850" y="178135"/>
                    <a:pt x="32850" y="179868"/>
                    <a:pt x="33008" y="181678"/>
                  </a:cubicBezTo>
                  <a:cubicBezTo>
                    <a:pt x="32850" y="189710"/>
                    <a:pt x="33481" y="198213"/>
                    <a:pt x="35606" y="206008"/>
                  </a:cubicBezTo>
                  <a:cubicBezTo>
                    <a:pt x="33481" y="207898"/>
                    <a:pt x="31433" y="209866"/>
                    <a:pt x="29307" y="211756"/>
                  </a:cubicBezTo>
                  <a:cubicBezTo>
                    <a:pt x="26158" y="214669"/>
                    <a:pt x="23008" y="217504"/>
                    <a:pt x="19858" y="220417"/>
                  </a:cubicBezTo>
                  <a:cubicBezTo>
                    <a:pt x="13560" y="226165"/>
                    <a:pt x="7024" y="231755"/>
                    <a:pt x="1355" y="238133"/>
                  </a:cubicBezTo>
                  <a:cubicBezTo>
                    <a:pt x="1355" y="238133"/>
                    <a:pt x="1355" y="238133"/>
                    <a:pt x="1355" y="238212"/>
                  </a:cubicBezTo>
                  <a:lnTo>
                    <a:pt x="804" y="238684"/>
                  </a:lnTo>
                  <a:lnTo>
                    <a:pt x="1041" y="239078"/>
                  </a:lnTo>
                  <a:cubicBezTo>
                    <a:pt x="1041" y="239078"/>
                    <a:pt x="1041" y="239235"/>
                    <a:pt x="1041" y="239393"/>
                  </a:cubicBezTo>
                  <a:cubicBezTo>
                    <a:pt x="2458" y="243723"/>
                    <a:pt x="5134" y="247897"/>
                    <a:pt x="7339" y="251912"/>
                  </a:cubicBezTo>
                  <a:cubicBezTo>
                    <a:pt x="9702" y="256243"/>
                    <a:pt x="12142" y="260494"/>
                    <a:pt x="14662" y="264667"/>
                  </a:cubicBezTo>
                  <a:cubicBezTo>
                    <a:pt x="18205" y="270572"/>
                    <a:pt x="21984" y="276399"/>
                    <a:pt x="25921" y="282147"/>
                  </a:cubicBezTo>
                  <a:lnTo>
                    <a:pt x="30645" y="290414"/>
                  </a:lnTo>
                  <a:lnTo>
                    <a:pt x="31197" y="290257"/>
                  </a:lnTo>
                  <a:cubicBezTo>
                    <a:pt x="31197" y="290257"/>
                    <a:pt x="31433" y="290257"/>
                    <a:pt x="31669" y="290257"/>
                  </a:cubicBezTo>
                  <a:cubicBezTo>
                    <a:pt x="40566" y="288288"/>
                    <a:pt x="49385" y="285690"/>
                    <a:pt x="58046" y="283092"/>
                  </a:cubicBezTo>
                  <a:cubicBezTo>
                    <a:pt x="62298" y="281753"/>
                    <a:pt x="66629" y="280415"/>
                    <a:pt x="70881" y="279076"/>
                  </a:cubicBezTo>
                  <a:cubicBezTo>
                    <a:pt x="73085" y="278368"/>
                    <a:pt x="75368" y="277659"/>
                    <a:pt x="77573" y="276951"/>
                  </a:cubicBezTo>
                  <a:cubicBezTo>
                    <a:pt x="77810" y="277187"/>
                    <a:pt x="78045" y="277344"/>
                    <a:pt x="78281" y="277580"/>
                  </a:cubicBezTo>
                  <a:cubicBezTo>
                    <a:pt x="81037" y="280887"/>
                    <a:pt x="84502" y="283801"/>
                    <a:pt x="87808" y="286477"/>
                  </a:cubicBezTo>
                  <a:cubicBezTo>
                    <a:pt x="92060" y="289942"/>
                    <a:pt x="96706" y="292934"/>
                    <a:pt x="101431" y="295690"/>
                  </a:cubicBezTo>
                  <a:cubicBezTo>
                    <a:pt x="106076" y="298367"/>
                    <a:pt x="110879" y="300729"/>
                    <a:pt x="115839" y="302697"/>
                  </a:cubicBezTo>
                  <a:cubicBezTo>
                    <a:pt x="119618" y="304272"/>
                    <a:pt x="123713" y="305847"/>
                    <a:pt x="127807" y="306871"/>
                  </a:cubicBezTo>
                  <a:lnTo>
                    <a:pt x="130799" y="319626"/>
                  </a:lnTo>
                  <a:cubicBezTo>
                    <a:pt x="131193" y="322539"/>
                    <a:pt x="131587" y="325374"/>
                    <a:pt x="132137" y="328287"/>
                  </a:cubicBezTo>
                  <a:cubicBezTo>
                    <a:pt x="132847" y="331751"/>
                    <a:pt x="133713" y="335216"/>
                    <a:pt x="134657" y="338680"/>
                  </a:cubicBezTo>
                  <a:cubicBezTo>
                    <a:pt x="135287" y="340727"/>
                    <a:pt x="135839" y="343011"/>
                    <a:pt x="136705" y="345137"/>
                  </a:cubicBezTo>
                  <a:lnTo>
                    <a:pt x="138437" y="352696"/>
                  </a:lnTo>
                  <a:lnTo>
                    <a:pt x="139224" y="352696"/>
                  </a:lnTo>
                  <a:cubicBezTo>
                    <a:pt x="143712" y="353719"/>
                    <a:pt x="148751" y="353246"/>
                    <a:pt x="153397" y="353325"/>
                  </a:cubicBezTo>
                  <a:cubicBezTo>
                    <a:pt x="158279" y="353325"/>
                    <a:pt x="163081" y="353325"/>
                    <a:pt x="167963" y="353325"/>
                  </a:cubicBezTo>
                  <a:cubicBezTo>
                    <a:pt x="172845" y="353325"/>
                    <a:pt x="177648" y="353325"/>
                    <a:pt x="182529" y="353483"/>
                  </a:cubicBezTo>
                  <a:cubicBezTo>
                    <a:pt x="185128" y="353483"/>
                    <a:pt x="198119" y="352696"/>
                    <a:pt x="198119" y="352696"/>
                  </a:cubicBezTo>
                  <a:cubicBezTo>
                    <a:pt x="198119" y="352696"/>
                    <a:pt x="199458" y="348995"/>
                    <a:pt x="199852" y="347420"/>
                  </a:cubicBezTo>
                  <a:cubicBezTo>
                    <a:pt x="200482" y="345137"/>
                    <a:pt x="201032" y="342775"/>
                    <a:pt x="201505" y="340491"/>
                  </a:cubicBezTo>
                  <a:lnTo>
                    <a:pt x="204497" y="327578"/>
                  </a:lnTo>
                  <a:cubicBezTo>
                    <a:pt x="206150" y="320256"/>
                    <a:pt x="207804" y="312933"/>
                    <a:pt x="209458" y="305532"/>
                  </a:cubicBezTo>
                  <a:cubicBezTo>
                    <a:pt x="210087" y="305375"/>
                    <a:pt x="210639" y="305138"/>
                    <a:pt x="211269" y="304902"/>
                  </a:cubicBezTo>
                  <a:cubicBezTo>
                    <a:pt x="214182" y="304036"/>
                    <a:pt x="217016" y="302934"/>
                    <a:pt x="219693" y="301831"/>
                  </a:cubicBezTo>
                  <a:cubicBezTo>
                    <a:pt x="225519" y="299469"/>
                    <a:pt x="231189" y="296713"/>
                    <a:pt x="236622" y="293406"/>
                  </a:cubicBezTo>
                  <a:cubicBezTo>
                    <a:pt x="236937" y="293249"/>
                    <a:pt x="237252" y="293013"/>
                    <a:pt x="237566" y="292776"/>
                  </a:cubicBezTo>
                  <a:cubicBezTo>
                    <a:pt x="245283" y="288210"/>
                    <a:pt x="252448" y="282856"/>
                    <a:pt x="259062" y="276872"/>
                  </a:cubicBezTo>
                  <a:cubicBezTo>
                    <a:pt x="265440" y="278919"/>
                    <a:pt x="271817" y="280966"/>
                    <a:pt x="278274" y="283013"/>
                  </a:cubicBezTo>
                  <a:cubicBezTo>
                    <a:pt x="282683" y="284430"/>
                    <a:pt x="287092" y="285769"/>
                    <a:pt x="291501" y="287186"/>
                  </a:cubicBezTo>
                  <a:cubicBezTo>
                    <a:pt x="296069" y="288603"/>
                    <a:pt x="300635" y="290335"/>
                    <a:pt x="305280" y="291280"/>
                  </a:cubicBezTo>
                  <a:cubicBezTo>
                    <a:pt x="306304" y="291517"/>
                    <a:pt x="311108" y="281832"/>
                    <a:pt x="313233" y="277738"/>
                  </a:cubicBezTo>
                  <a:lnTo>
                    <a:pt x="320792" y="264589"/>
                  </a:lnTo>
                  <a:lnTo>
                    <a:pt x="335674" y="238842"/>
                  </a:lnTo>
                  <a:cubicBezTo>
                    <a:pt x="335674" y="238842"/>
                    <a:pt x="336145" y="237976"/>
                    <a:pt x="335674" y="237582"/>
                  </a:cubicBezTo>
                  <a:cubicBezTo>
                    <a:pt x="329611" y="232543"/>
                    <a:pt x="323705" y="227346"/>
                    <a:pt x="317800" y="222071"/>
                  </a:cubicBezTo>
                  <a:lnTo>
                    <a:pt x="308430" y="213331"/>
                  </a:lnTo>
                  <a:cubicBezTo>
                    <a:pt x="305753" y="210732"/>
                    <a:pt x="303155" y="208213"/>
                    <a:pt x="300398" y="205772"/>
                  </a:cubicBezTo>
                  <a:cubicBezTo>
                    <a:pt x="300714" y="204276"/>
                    <a:pt x="300950" y="202780"/>
                    <a:pt x="301265" y="201284"/>
                  </a:cubicBezTo>
                  <a:cubicBezTo>
                    <a:pt x="303234" y="193725"/>
                    <a:pt x="304021" y="185773"/>
                    <a:pt x="304257" y="178056"/>
                  </a:cubicBezTo>
                  <a:cubicBezTo>
                    <a:pt x="304572" y="168057"/>
                    <a:pt x="304021" y="156798"/>
                    <a:pt x="301108" y="146877"/>
                  </a:cubicBezTo>
                  <a:cubicBezTo>
                    <a:pt x="302053" y="146011"/>
                    <a:pt x="302997" y="145144"/>
                    <a:pt x="303863" y="144278"/>
                  </a:cubicBezTo>
                  <a:cubicBezTo>
                    <a:pt x="307564" y="140971"/>
                    <a:pt x="311264" y="137743"/>
                    <a:pt x="314966" y="134436"/>
                  </a:cubicBezTo>
                  <a:close/>
                  <a:moveTo>
                    <a:pt x="101115" y="187741"/>
                  </a:moveTo>
                  <a:cubicBezTo>
                    <a:pt x="98517" y="166561"/>
                    <a:pt x="105603" y="144593"/>
                    <a:pt x="121902" y="129397"/>
                  </a:cubicBezTo>
                  <a:cubicBezTo>
                    <a:pt x="144657" y="108217"/>
                    <a:pt x="179931" y="105618"/>
                    <a:pt x="205442" y="123570"/>
                  </a:cubicBezTo>
                  <a:cubicBezTo>
                    <a:pt x="230087" y="140893"/>
                    <a:pt x="239850" y="174749"/>
                    <a:pt x="228590" y="202465"/>
                  </a:cubicBezTo>
                  <a:cubicBezTo>
                    <a:pt x="216937" y="231204"/>
                    <a:pt x="185443" y="247581"/>
                    <a:pt x="155208" y="241834"/>
                  </a:cubicBezTo>
                  <a:cubicBezTo>
                    <a:pt x="138200" y="238605"/>
                    <a:pt x="123319" y="229708"/>
                    <a:pt x="112847" y="215929"/>
                  </a:cubicBezTo>
                  <a:cubicBezTo>
                    <a:pt x="106942" y="207662"/>
                    <a:pt x="102847" y="198056"/>
                    <a:pt x="101194" y="187662"/>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697" name="Google Shape;697;p14"/>
            <p:cNvGrpSpPr/>
            <p:nvPr/>
          </p:nvGrpSpPr>
          <p:grpSpPr>
            <a:xfrm>
              <a:off x="47681" y="4289012"/>
              <a:ext cx="283087" cy="404335"/>
              <a:chOff x="6485311" y="2287115"/>
              <a:chExt cx="317113" cy="452935"/>
            </a:xfrm>
          </p:grpSpPr>
          <p:sp>
            <p:nvSpPr>
              <p:cNvPr id="698" name="Google Shape;698;p14"/>
              <p:cNvSpPr/>
              <p:nvPr/>
            </p:nvSpPr>
            <p:spPr>
              <a:xfrm>
                <a:off x="6503573" y="2304241"/>
                <a:ext cx="280620" cy="415732"/>
              </a:xfrm>
              <a:custGeom>
                <a:avLst/>
                <a:gdLst/>
                <a:ahLst/>
                <a:cxnLst/>
                <a:rect l="l" t="t" r="r" b="b"/>
                <a:pathLst>
                  <a:path w="374160" h="554309" extrusionOk="0">
                    <a:moveTo>
                      <a:pt x="254379" y="346443"/>
                    </a:moveTo>
                    <a:cubicBezTo>
                      <a:pt x="202412" y="292114"/>
                      <a:pt x="198475" y="273218"/>
                      <a:pt x="279574" y="192906"/>
                    </a:cubicBezTo>
                    <a:cubicBezTo>
                      <a:pt x="360674" y="113381"/>
                      <a:pt x="348076" y="3149"/>
                      <a:pt x="348076" y="3149"/>
                    </a:cubicBezTo>
                    <a:lnTo>
                      <a:pt x="192176" y="0"/>
                    </a:lnTo>
                    <a:lnTo>
                      <a:pt x="192176" y="0"/>
                    </a:lnTo>
                    <a:lnTo>
                      <a:pt x="187452" y="0"/>
                    </a:lnTo>
                    <a:lnTo>
                      <a:pt x="182728" y="0"/>
                    </a:lnTo>
                    <a:lnTo>
                      <a:pt x="182728" y="0"/>
                    </a:lnTo>
                    <a:lnTo>
                      <a:pt x="26828" y="3149"/>
                    </a:lnTo>
                    <a:cubicBezTo>
                      <a:pt x="26828" y="3149"/>
                      <a:pt x="14231" y="113381"/>
                      <a:pt x="95330" y="192906"/>
                    </a:cubicBezTo>
                    <a:cubicBezTo>
                      <a:pt x="176429" y="272430"/>
                      <a:pt x="172492" y="292114"/>
                      <a:pt x="120526" y="346443"/>
                    </a:cubicBezTo>
                    <a:cubicBezTo>
                      <a:pt x="68559" y="400772"/>
                      <a:pt x="-2304" y="454313"/>
                      <a:pt x="58" y="554309"/>
                    </a:cubicBezTo>
                    <a:lnTo>
                      <a:pt x="182728" y="554309"/>
                    </a:lnTo>
                    <a:lnTo>
                      <a:pt x="191389" y="554309"/>
                    </a:lnTo>
                    <a:lnTo>
                      <a:pt x="374059" y="554309"/>
                    </a:lnTo>
                    <a:cubicBezTo>
                      <a:pt x="377208" y="454313"/>
                      <a:pt x="306345" y="400772"/>
                      <a:pt x="254379" y="34644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699" name="Google Shape;699;p14"/>
              <p:cNvSpPr/>
              <p:nvPr/>
            </p:nvSpPr>
            <p:spPr>
              <a:xfrm>
                <a:off x="6495294" y="2294201"/>
                <a:ext cx="297681" cy="434628"/>
              </a:xfrm>
              <a:custGeom>
                <a:avLst/>
                <a:gdLst/>
                <a:ahLst/>
                <a:cxnLst/>
                <a:rect l="l" t="t" r="r" b="b"/>
                <a:pathLst>
                  <a:path w="396908" h="579504" extrusionOk="0">
                    <a:moveTo>
                      <a:pt x="396909" y="579505"/>
                    </a:moveTo>
                    <a:lnTo>
                      <a:pt x="74" y="579505"/>
                    </a:lnTo>
                    <a:lnTo>
                      <a:pt x="74" y="567694"/>
                    </a:lnTo>
                    <a:cubicBezTo>
                      <a:pt x="-2288" y="477147"/>
                      <a:pt x="52041" y="422818"/>
                      <a:pt x="100858" y="374789"/>
                    </a:cubicBezTo>
                    <a:cubicBezTo>
                      <a:pt x="108731" y="366915"/>
                      <a:pt x="116605" y="359041"/>
                      <a:pt x="123692" y="351167"/>
                    </a:cubicBezTo>
                    <a:cubicBezTo>
                      <a:pt x="168571" y="304713"/>
                      <a:pt x="178808" y="293689"/>
                      <a:pt x="98496" y="214165"/>
                    </a:cubicBezTo>
                    <a:cubicBezTo>
                      <a:pt x="14247" y="131491"/>
                      <a:pt x="26058" y="18897"/>
                      <a:pt x="26845" y="14173"/>
                    </a:cubicBezTo>
                    <a:lnTo>
                      <a:pt x="27632" y="3937"/>
                    </a:lnTo>
                    <a:lnTo>
                      <a:pt x="181957" y="787"/>
                    </a:lnTo>
                    <a:lnTo>
                      <a:pt x="181957" y="0"/>
                    </a:lnTo>
                    <a:lnTo>
                      <a:pt x="198492" y="0"/>
                    </a:lnTo>
                    <a:lnTo>
                      <a:pt x="214239" y="0"/>
                    </a:lnTo>
                    <a:lnTo>
                      <a:pt x="214239" y="787"/>
                    </a:lnTo>
                    <a:lnTo>
                      <a:pt x="368564" y="3937"/>
                    </a:lnTo>
                    <a:lnTo>
                      <a:pt x="369351" y="14173"/>
                    </a:lnTo>
                    <a:cubicBezTo>
                      <a:pt x="370138" y="18897"/>
                      <a:pt x="381949" y="131491"/>
                      <a:pt x="297700" y="214165"/>
                    </a:cubicBezTo>
                    <a:cubicBezTo>
                      <a:pt x="217389" y="292902"/>
                      <a:pt x="228411" y="303925"/>
                      <a:pt x="272505" y="351167"/>
                    </a:cubicBezTo>
                    <a:cubicBezTo>
                      <a:pt x="279591" y="359041"/>
                      <a:pt x="287464" y="366915"/>
                      <a:pt x="295338" y="374789"/>
                    </a:cubicBezTo>
                    <a:cubicBezTo>
                      <a:pt x="343368" y="422818"/>
                      <a:pt x="398484" y="477147"/>
                      <a:pt x="396122" y="567694"/>
                    </a:cubicBezTo>
                    <a:lnTo>
                      <a:pt x="396909" y="579505"/>
                    </a:lnTo>
                    <a:close/>
                    <a:moveTo>
                      <a:pt x="23696" y="555884"/>
                    </a:moveTo>
                    <a:lnTo>
                      <a:pt x="374075" y="555884"/>
                    </a:lnTo>
                    <a:cubicBezTo>
                      <a:pt x="371714" y="481871"/>
                      <a:pt x="325258" y="436203"/>
                      <a:pt x="280379" y="392111"/>
                    </a:cubicBezTo>
                    <a:cubicBezTo>
                      <a:pt x="272505" y="384237"/>
                      <a:pt x="264631" y="376363"/>
                      <a:pt x="256758" y="368489"/>
                    </a:cubicBezTo>
                    <a:cubicBezTo>
                      <a:pt x="196917" y="305500"/>
                      <a:pt x="200854" y="278729"/>
                      <a:pt x="282740" y="198418"/>
                    </a:cubicBezTo>
                    <a:cubicBezTo>
                      <a:pt x="344943" y="137790"/>
                      <a:pt x="348880" y="56691"/>
                      <a:pt x="348092" y="28345"/>
                    </a:cubicBezTo>
                    <a:lnTo>
                      <a:pt x="197704" y="25196"/>
                    </a:lnTo>
                    <a:lnTo>
                      <a:pt x="194555" y="25196"/>
                    </a:lnTo>
                    <a:lnTo>
                      <a:pt x="49679" y="28345"/>
                    </a:lnTo>
                    <a:cubicBezTo>
                      <a:pt x="48891" y="56691"/>
                      <a:pt x="53616" y="137790"/>
                      <a:pt x="115030" y="198418"/>
                    </a:cubicBezTo>
                    <a:cubicBezTo>
                      <a:pt x="196129" y="278729"/>
                      <a:pt x="200854" y="305500"/>
                      <a:pt x="141013" y="368489"/>
                    </a:cubicBezTo>
                    <a:cubicBezTo>
                      <a:pt x="133140" y="376363"/>
                      <a:pt x="125266" y="384237"/>
                      <a:pt x="117392" y="392111"/>
                    </a:cubicBezTo>
                    <a:cubicBezTo>
                      <a:pt x="72513" y="436203"/>
                      <a:pt x="26058" y="481871"/>
                      <a:pt x="23696" y="555884"/>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00" name="Google Shape;700;p14"/>
              <p:cNvSpPr/>
              <p:nvPr/>
            </p:nvSpPr>
            <p:spPr>
              <a:xfrm>
                <a:off x="6485311" y="2708162"/>
                <a:ext cx="317113" cy="31888"/>
              </a:xfrm>
              <a:custGeom>
                <a:avLst/>
                <a:gdLst/>
                <a:ahLst/>
                <a:cxnLst/>
                <a:rect l="l" t="t" r="r" b="b"/>
                <a:pathLst>
                  <a:path w="422817" h="42517" extrusionOk="0">
                    <a:moveTo>
                      <a:pt x="401559" y="42518"/>
                    </a:moveTo>
                    <a:lnTo>
                      <a:pt x="21259" y="42518"/>
                    </a:lnTo>
                    <a:cubicBezTo>
                      <a:pt x="9449" y="42518"/>
                      <a:pt x="0" y="33069"/>
                      <a:pt x="0" y="21259"/>
                    </a:cubicBezTo>
                    <a:lnTo>
                      <a:pt x="0" y="21259"/>
                    </a:lnTo>
                    <a:cubicBezTo>
                      <a:pt x="0" y="9448"/>
                      <a:pt x="9449" y="0"/>
                      <a:pt x="21259" y="0"/>
                    </a:cubicBezTo>
                    <a:lnTo>
                      <a:pt x="401559" y="0"/>
                    </a:lnTo>
                    <a:cubicBezTo>
                      <a:pt x="413370" y="0"/>
                      <a:pt x="422818" y="9448"/>
                      <a:pt x="422818" y="21259"/>
                    </a:cubicBezTo>
                    <a:lnTo>
                      <a:pt x="422818" y="21259"/>
                    </a:lnTo>
                    <a:cubicBezTo>
                      <a:pt x="422818" y="33069"/>
                      <a:pt x="413370" y="42518"/>
                      <a:pt x="401559" y="42518"/>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01" name="Google Shape;701;p14"/>
              <p:cNvSpPr/>
              <p:nvPr/>
            </p:nvSpPr>
            <p:spPr>
              <a:xfrm>
                <a:off x="6485311" y="2287115"/>
                <a:ext cx="317113" cy="31888"/>
              </a:xfrm>
              <a:custGeom>
                <a:avLst/>
                <a:gdLst/>
                <a:ahLst/>
                <a:cxnLst/>
                <a:rect l="l" t="t" r="r" b="b"/>
                <a:pathLst>
                  <a:path w="422817" h="42518" extrusionOk="0">
                    <a:moveTo>
                      <a:pt x="401559" y="42518"/>
                    </a:moveTo>
                    <a:lnTo>
                      <a:pt x="21259" y="42518"/>
                    </a:lnTo>
                    <a:cubicBezTo>
                      <a:pt x="9449" y="42518"/>
                      <a:pt x="0" y="33070"/>
                      <a:pt x="0" y="21259"/>
                    </a:cubicBezTo>
                    <a:lnTo>
                      <a:pt x="0" y="21259"/>
                    </a:lnTo>
                    <a:cubicBezTo>
                      <a:pt x="0" y="9449"/>
                      <a:pt x="9449" y="0"/>
                      <a:pt x="21259" y="0"/>
                    </a:cubicBezTo>
                    <a:lnTo>
                      <a:pt x="401559" y="0"/>
                    </a:lnTo>
                    <a:cubicBezTo>
                      <a:pt x="413370" y="0"/>
                      <a:pt x="422818" y="9449"/>
                      <a:pt x="422818" y="21259"/>
                    </a:cubicBezTo>
                    <a:lnTo>
                      <a:pt x="422818" y="21259"/>
                    </a:lnTo>
                    <a:cubicBezTo>
                      <a:pt x="422818" y="33857"/>
                      <a:pt x="413370" y="42518"/>
                      <a:pt x="401559" y="42518"/>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02" name="Google Shape;702;p14"/>
              <p:cNvSpPr/>
              <p:nvPr/>
            </p:nvSpPr>
            <p:spPr>
              <a:xfrm>
                <a:off x="6526535" y="2427661"/>
                <a:ext cx="234863" cy="269871"/>
              </a:xfrm>
              <a:custGeom>
                <a:avLst/>
                <a:gdLst/>
                <a:ahLst/>
                <a:cxnLst/>
                <a:rect l="l" t="t" r="r" b="b"/>
                <a:pathLst>
                  <a:path w="313151" h="359828" extrusionOk="0">
                    <a:moveTo>
                      <a:pt x="84400" y="0"/>
                    </a:moveTo>
                    <a:lnTo>
                      <a:pt x="231638" y="0"/>
                    </a:lnTo>
                    <a:cubicBezTo>
                      <a:pt x="236362" y="0"/>
                      <a:pt x="239512" y="5511"/>
                      <a:pt x="236362" y="9448"/>
                    </a:cubicBezTo>
                    <a:lnTo>
                      <a:pt x="169436" y="85036"/>
                    </a:lnTo>
                    <a:cubicBezTo>
                      <a:pt x="168648" y="85823"/>
                      <a:pt x="167861" y="87398"/>
                      <a:pt x="167861" y="88973"/>
                    </a:cubicBezTo>
                    <a:lnTo>
                      <a:pt x="167861" y="318098"/>
                    </a:lnTo>
                    <a:cubicBezTo>
                      <a:pt x="167861" y="321247"/>
                      <a:pt x="170223" y="323609"/>
                      <a:pt x="173372" y="323609"/>
                    </a:cubicBezTo>
                    <a:lnTo>
                      <a:pt x="298565" y="323609"/>
                    </a:lnTo>
                    <a:cubicBezTo>
                      <a:pt x="300926" y="323609"/>
                      <a:pt x="303289" y="325184"/>
                      <a:pt x="304076" y="327546"/>
                    </a:cubicBezTo>
                    <a:lnTo>
                      <a:pt x="312737" y="352742"/>
                    </a:lnTo>
                    <a:cubicBezTo>
                      <a:pt x="314312" y="356679"/>
                      <a:pt x="311162" y="359828"/>
                      <a:pt x="307225" y="359828"/>
                    </a:cubicBezTo>
                    <a:lnTo>
                      <a:pt x="5662" y="359828"/>
                    </a:lnTo>
                    <a:cubicBezTo>
                      <a:pt x="1726" y="359828"/>
                      <a:pt x="-636" y="356679"/>
                      <a:pt x="151" y="352742"/>
                    </a:cubicBezTo>
                    <a:lnTo>
                      <a:pt x="7237" y="327546"/>
                    </a:lnTo>
                    <a:cubicBezTo>
                      <a:pt x="8025" y="325184"/>
                      <a:pt x="10387" y="323609"/>
                      <a:pt x="12749" y="323609"/>
                    </a:cubicBezTo>
                    <a:lnTo>
                      <a:pt x="141878" y="322822"/>
                    </a:lnTo>
                    <a:cubicBezTo>
                      <a:pt x="145027" y="322822"/>
                      <a:pt x="147389" y="320460"/>
                      <a:pt x="147389" y="317310"/>
                    </a:cubicBezTo>
                    <a:lnTo>
                      <a:pt x="147389" y="90548"/>
                    </a:lnTo>
                    <a:cubicBezTo>
                      <a:pt x="147389" y="88973"/>
                      <a:pt x="146602" y="88185"/>
                      <a:pt x="145814" y="87398"/>
                    </a:cubicBezTo>
                    <a:lnTo>
                      <a:pt x="78888" y="10236"/>
                    </a:lnTo>
                    <a:cubicBezTo>
                      <a:pt x="77313" y="5511"/>
                      <a:pt x="79675" y="0"/>
                      <a:pt x="84400"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703" name="Google Shape;703;p14"/>
            <p:cNvSpPr/>
            <p:nvPr/>
          </p:nvSpPr>
          <p:spPr>
            <a:xfrm rot="-5400000" flipH="1">
              <a:off x="-12328" y="3981654"/>
              <a:ext cx="493931" cy="124074"/>
            </a:xfrm>
            <a:custGeom>
              <a:avLst/>
              <a:gdLst/>
              <a:ahLst/>
              <a:cxnLst/>
              <a:rect l="l" t="t" r="r" b="b"/>
              <a:pathLst>
                <a:path w="1580578" h="259841" extrusionOk="0">
                  <a:moveTo>
                    <a:pt x="0" y="259842"/>
                  </a:moveTo>
                  <a:lnTo>
                    <a:pt x="0" y="83439"/>
                  </a:lnTo>
                  <a:cubicBezTo>
                    <a:pt x="0" y="37338"/>
                    <a:pt x="37338" y="0"/>
                    <a:pt x="83439" y="0"/>
                  </a:cubicBezTo>
                  <a:lnTo>
                    <a:pt x="1580579"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04" name="Google Shape;704;p14"/>
            <p:cNvSpPr/>
            <p:nvPr/>
          </p:nvSpPr>
          <p:spPr>
            <a:xfrm rot="-5400000">
              <a:off x="551600" y="4365951"/>
              <a:ext cx="159985" cy="917980"/>
            </a:xfrm>
            <a:custGeom>
              <a:avLst/>
              <a:gdLst/>
              <a:ahLst/>
              <a:cxnLst/>
              <a:rect l="l" t="t" r="r" b="b"/>
              <a:pathLst>
                <a:path w="234410" h="1345025" extrusionOk="0">
                  <a:moveTo>
                    <a:pt x="0" y="1345025"/>
                  </a:moveTo>
                  <a:lnTo>
                    <a:pt x="0" y="83439"/>
                  </a:lnTo>
                  <a:cubicBezTo>
                    <a:pt x="0" y="37338"/>
                    <a:pt x="37338" y="0"/>
                    <a:pt x="83439" y="0"/>
                  </a:cubicBezTo>
                  <a:lnTo>
                    <a:pt x="234410"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705"/>
        <p:cNvGrpSpPr/>
        <p:nvPr/>
      </p:nvGrpSpPr>
      <p:grpSpPr>
        <a:xfrm>
          <a:off x="0" y="0"/>
          <a:ext cx="0" cy="0"/>
          <a:chOff x="0" y="0"/>
          <a:chExt cx="0" cy="0"/>
        </a:xfrm>
      </p:grpSpPr>
      <p:sp>
        <p:nvSpPr>
          <p:cNvPr id="706" name="Google Shape;706;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707" name="Google Shape;707;p15"/>
          <p:cNvGrpSpPr/>
          <p:nvPr/>
        </p:nvGrpSpPr>
        <p:grpSpPr>
          <a:xfrm>
            <a:off x="8563798" y="2681511"/>
            <a:ext cx="472889" cy="2275301"/>
            <a:chOff x="8563798" y="2681511"/>
            <a:chExt cx="472889" cy="2275301"/>
          </a:xfrm>
        </p:grpSpPr>
        <p:sp>
          <p:nvSpPr>
            <p:cNvPr id="708" name="Google Shape;708;p15"/>
            <p:cNvSpPr/>
            <p:nvPr/>
          </p:nvSpPr>
          <p:spPr>
            <a:xfrm flipH="1">
              <a:off x="8563798" y="3460450"/>
              <a:ext cx="183896" cy="193531"/>
            </a:xfrm>
            <a:custGeom>
              <a:avLst/>
              <a:gdLst/>
              <a:ahLst/>
              <a:cxnLst/>
              <a:rect l="l" t="t" r="r" b="b"/>
              <a:pathLst>
                <a:path w="335883" h="353482" extrusionOk="0">
                  <a:moveTo>
                    <a:pt x="314729" y="134672"/>
                  </a:moveTo>
                  <a:cubicBezTo>
                    <a:pt x="318351" y="131523"/>
                    <a:pt x="321895" y="128295"/>
                    <a:pt x="325516" y="125066"/>
                  </a:cubicBezTo>
                  <a:cubicBezTo>
                    <a:pt x="327327" y="123492"/>
                    <a:pt x="329138" y="121917"/>
                    <a:pt x="330870" y="120264"/>
                  </a:cubicBezTo>
                  <a:cubicBezTo>
                    <a:pt x="332524" y="118768"/>
                    <a:pt x="334571" y="117193"/>
                    <a:pt x="335674" y="115224"/>
                  </a:cubicBezTo>
                  <a:cubicBezTo>
                    <a:pt x="335830" y="114988"/>
                    <a:pt x="335674" y="114673"/>
                    <a:pt x="335516" y="114437"/>
                  </a:cubicBezTo>
                  <a:cubicBezTo>
                    <a:pt x="335516" y="114279"/>
                    <a:pt x="335516" y="114201"/>
                    <a:pt x="335516" y="114043"/>
                  </a:cubicBezTo>
                  <a:cubicBezTo>
                    <a:pt x="334964" y="111917"/>
                    <a:pt x="333232" y="110106"/>
                    <a:pt x="331972" y="108374"/>
                  </a:cubicBezTo>
                  <a:cubicBezTo>
                    <a:pt x="331500" y="107744"/>
                    <a:pt x="331106" y="107114"/>
                    <a:pt x="330713" y="106485"/>
                  </a:cubicBezTo>
                  <a:lnTo>
                    <a:pt x="320477" y="88690"/>
                  </a:lnTo>
                  <a:lnTo>
                    <a:pt x="305595" y="62864"/>
                  </a:lnTo>
                  <a:lnTo>
                    <a:pt x="304729" y="63100"/>
                  </a:lnTo>
                  <a:cubicBezTo>
                    <a:pt x="304729" y="63100"/>
                    <a:pt x="304493" y="63100"/>
                    <a:pt x="304414" y="63179"/>
                  </a:cubicBezTo>
                  <a:lnTo>
                    <a:pt x="303391" y="63494"/>
                  </a:lnTo>
                  <a:cubicBezTo>
                    <a:pt x="299690" y="64045"/>
                    <a:pt x="295911" y="65384"/>
                    <a:pt x="292289" y="66407"/>
                  </a:cubicBezTo>
                  <a:cubicBezTo>
                    <a:pt x="287958" y="67667"/>
                    <a:pt x="283627" y="68927"/>
                    <a:pt x="279376" y="70265"/>
                  </a:cubicBezTo>
                  <a:cubicBezTo>
                    <a:pt x="275518" y="71446"/>
                    <a:pt x="271739" y="72785"/>
                    <a:pt x="267959" y="74202"/>
                  </a:cubicBezTo>
                  <a:lnTo>
                    <a:pt x="260322" y="76486"/>
                  </a:lnTo>
                  <a:cubicBezTo>
                    <a:pt x="259534" y="75777"/>
                    <a:pt x="258747" y="75069"/>
                    <a:pt x="257960" y="74360"/>
                  </a:cubicBezTo>
                  <a:cubicBezTo>
                    <a:pt x="255755" y="72313"/>
                    <a:pt x="253393" y="70265"/>
                    <a:pt x="251031" y="68376"/>
                  </a:cubicBezTo>
                  <a:cubicBezTo>
                    <a:pt x="246385" y="64675"/>
                    <a:pt x="241503" y="61368"/>
                    <a:pt x="236464" y="58455"/>
                  </a:cubicBezTo>
                  <a:cubicBezTo>
                    <a:pt x="228355" y="53809"/>
                    <a:pt x="219142" y="49479"/>
                    <a:pt x="209772" y="47432"/>
                  </a:cubicBezTo>
                  <a:cubicBezTo>
                    <a:pt x="209142" y="45148"/>
                    <a:pt x="208434" y="42865"/>
                    <a:pt x="207882" y="40660"/>
                  </a:cubicBezTo>
                  <a:cubicBezTo>
                    <a:pt x="206781" y="36330"/>
                    <a:pt x="205757" y="31999"/>
                    <a:pt x="204734" y="27669"/>
                  </a:cubicBezTo>
                  <a:cubicBezTo>
                    <a:pt x="203710" y="23338"/>
                    <a:pt x="202608" y="19008"/>
                    <a:pt x="201584" y="14677"/>
                  </a:cubicBezTo>
                  <a:cubicBezTo>
                    <a:pt x="200718" y="11134"/>
                    <a:pt x="200166" y="6961"/>
                    <a:pt x="198513" y="3575"/>
                  </a:cubicBezTo>
                  <a:lnTo>
                    <a:pt x="197805" y="426"/>
                  </a:lnTo>
                  <a:lnTo>
                    <a:pt x="144893" y="426"/>
                  </a:lnTo>
                  <a:cubicBezTo>
                    <a:pt x="143240" y="268"/>
                    <a:pt x="141508" y="268"/>
                    <a:pt x="139932" y="426"/>
                  </a:cubicBezTo>
                  <a:lnTo>
                    <a:pt x="139618" y="426"/>
                  </a:lnTo>
                  <a:cubicBezTo>
                    <a:pt x="139066" y="-204"/>
                    <a:pt x="137886" y="-204"/>
                    <a:pt x="137571" y="898"/>
                  </a:cubicBezTo>
                  <a:cubicBezTo>
                    <a:pt x="134894" y="9402"/>
                    <a:pt x="133003" y="18299"/>
                    <a:pt x="131114" y="26960"/>
                  </a:cubicBezTo>
                  <a:cubicBezTo>
                    <a:pt x="130169" y="31212"/>
                    <a:pt x="129145" y="35542"/>
                    <a:pt x="128358" y="39873"/>
                  </a:cubicBezTo>
                  <a:cubicBezTo>
                    <a:pt x="127965" y="42156"/>
                    <a:pt x="127571" y="44361"/>
                    <a:pt x="127256" y="46644"/>
                  </a:cubicBezTo>
                  <a:cubicBezTo>
                    <a:pt x="127256" y="46723"/>
                    <a:pt x="127256" y="46802"/>
                    <a:pt x="127256" y="46881"/>
                  </a:cubicBezTo>
                  <a:cubicBezTo>
                    <a:pt x="108281" y="52313"/>
                    <a:pt x="89856" y="62471"/>
                    <a:pt x="75526" y="76328"/>
                  </a:cubicBezTo>
                  <a:lnTo>
                    <a:pt x="45133" y="67116"/>
                  </a:lnTo>
                  <a:cubicBezTo>
                    <a:pt x="44424" y="66880"/>
                    <a:pt x="43637" y="66565"/>
                    <a:pt x="42929" y="66329"/>
                  </a:cubicBezTo>
                  <a:cubicBezTo>
                    <a:pt x="40881" y="65620"/>
                    <a:pt x="38834" y="64833"/>
                    <a:pt x="36866" y="64045"/>
                  </a:cubicBezTo>
                  <a:cubicBezTo>
                    <a:pt x="35213" y="63415"/>
                    <a:pt x="31354" y="62864"/>
                    <a:pt x="31354" y="62864"/>
                  </a:cubicBezTo>
                  <a:lnTo>
                    <a:pt x="30567" y="62628"/>
                  </a:lnTo>
                  <a:lnTo>
                    <a:pt x="21355" y="78612"/>
                  </a:lnTo>
                  <a:cubicBezTo>
                    <a:pt x="19465" y="81604"/>
                    <a:pt x="17575" y="84674"/>
                    <a:pt x="15686" y="87666"/>
                  </a:cubicBezTo>
                  <a:cubicBezTo>
                    <a:pt x="10489" y="96012"/>
                    <a:pt x="4662" y="104280"/>
                    <a:pt x="410" y="113177"/>
                  </a:cubicBezTo>
                  <a:cubicBezTo>
                    <a:pt x="410" y="113335"/>
                    <a:pt x="410" y="113413"/>
                    <a:pt x="410" y="113571"/>
                  </a:cubicBezTo>
                  <a:cubicBezTo>
                    <a:pt x="96" y="113728"/>
                    <a:pt x="-140" y="114043"/>
                    <a:pt x="96" y="114437"/>
                  </a:cubicBezTo>
                  <a:cubicBezTo>
                    <a:pt x="1119" y="116091"/>
                    <a:pt x="2930" y="117429"/>
                    <a:pt x="4426" y="118689"/>
                  </a:cubicBezTo>
                  <a:cubicBezTo>
                    <a:pt x="6079" y="120185"/>
                    <a:pt x="7812" y="121602"/>
                    <a:pt x="9465" y="123098"/>
                  </a:cubicBezTo>
                  <a:cubicBezTo>
                    <a:pt x="12929" y="126090"/>
                    <a:pt x="16394" y="129161"/>
                    <a:pt x="19858" y="132153"/>
                  </a:cubicBezTo>
                  <a:lnTo>
                    <a:pt x="20646" y="132783"/>
                  </a:lnTo>
                  <a:lnTo>
                    <a:pt x="36079" y="147192"/>
                  </a:lnTo>
                  <a:cubicBezTo>
                    <a:pt x="34031" y="156640"/>
                    <a:pt x="32850" y="166403"/>
                    <a:pt x="32850" y="176403"/>
                  </a:cubicBezTo>
                  <a:cubicBezTo>
                    <a:pt x="32850" y="178135"/>
                    <a:pt x="32850" y="179868"/>
                    <a:pt x="33008" y="181678"/>
                  </a:cubicBezTo>
                  <a:cubicBezTo>
                    <a:pt x="32850" y="189710"/>
                    <a:pt x="33481" y="198213"/>
                    <a:pt x="35606" y="206008"/>
                  </a:cubicBezTo>
                  <a:cubicBezTo>
                    <a:pt x="33481" y="207898"/>
                    <a:pt x="31433" y="209866"/>
                    <a:pt x="29307" y="211756"/>
                  </a:cubicBezTo>
                  <a:cubicBezTo>
                    <a:pt x="26158" y="214669"/>
                    <a:pt x="23008" y="217504"/>
                    <a:pt x="19858" y="220417"/>
                  </a:cubicBezTo>
                  <a:cubicBezTo>
                    <a:pt x="13560" y="226165"/>
                    <a:pt x="7024" y="231755"/>
                    <a:pt x="1355" y="238133"/>
                  </a:cubicBezTo>
                  <a:cubicBezTo>
                    <a:pt x="1355" y="238133"/>
                    <a:pt x="1355" y="238133"/>
                    <a:pt x="1355" y="238212"/>
                  </a:cubicBezTo>
                  <a:lnTo>
                    <a:pt x="804" y="238684"/>
                  </a:lnTo>
                  <a:lnTo>
                    <a:pt x="1041" y="239078"/>
                  </a:lnTo>
                  <a:cubicBezTo>
                    <a:pt x="1041" y="239078"/>
                    <a:pt x="1041" y="239235"/>
                    <a:pt x="1041" y="239393"/>
                  </a:cubicBezTo>
                  <a:cubicBezTo>
                    <a:pt x="2458" y="243723"/>
                    <a:pt x="5134" y="247897"/>
                    <a:pt x="7339" y="251912"/>
                  </a:cubicBezTo>
                  <a:cubicBezTo>
                    <a:pt x="9702" y="256243"/>
                    <a:pt x="12142" y="260494"/>
                    <a:pt x="14662" y="264667"/>
                  </a:cubicBezTo>
                  <a:cubicBezTo>
                    <a:pt x="18205" y="270572"/>
                    <a:pt x="21984" y="276399"/>
                    <a:pt x="25921" y="282147"/>
                  </a:cubicBezTo>
                  <a:lnTo>
                    <a:pt x="30645" y="290414"/>
                  </a:lnTo>
                  <a:lnTo>
                    <a:pt x="31197" y="290257"/>
                  </a:lnTo>
                  <a:cubicBezTo>
                    <a:pt x="31197" y="290257"/>
                    <a:pt x="31433" y="290257"/>
                    <a:pt x="31669" y="290257"/>
                  </a:cubicBezTo>
                  <a:cubicBezTo>
                    <a:pt x="40566" y="288288"/>
                    <a:pt x="49385" y="285690"/>
                    <a:pt x="58046" y="283092"/>
                  </a:cubicBezTo>
                  <a:cubicBezTo>
                    <a:pt x="62298" y="281753"/>
                    <a:pt x="66629" y="280415"/>
                    <a:pt x="70881" y="279076"/>
                  </a:cubicBezTo>
                  <a:cubicBezTo>
                    <a:pt x="73085" y="278368"/>
                    <a:pt x="75368" y="277659"/>
                    <a:pt x="77573" y="276951"/>
                  </a:cubicBezTo>
                  <a:cubicBezTo>
                    <a:pt x="77810" y="277187"/>
                    <a:pt x="78045" y="277344"/>
                    <a:pt x="78281" y="277580"/>
                  </a:cubicBezTo>
                  <a:cubicBezTo>
                    <a:pt x="81037" y="280887"/>
                    <a:pt x="84502" y="283801"/>
                    <a:pt x="87808" y="286477"/>
                  </a:cubicBezTo>
                  <a:cubicBezTo>
                    <a:pt x="92060" y="289942"/>
                    <a:pt x="96706" y="292934"/>
                    <a:pt x="101431" y="295690"/>
                  </a:cubicBezTo>
                  <a:cubicBezTo>
                    <a:pt x="106076" y="298367"/>
                    <a:pt x="110879" y="300729"/>
                    <a:pt x="115839" y="302697"/>
                  </a:cubicBezTo>
                  <a:cubicBezTo>
                    <a:pt x="119618" y="304272"/>
                    <a:pt x="123713" y="305847"/>
                    <a:pt x="127807" y="306871"/>
                  </a:cubicBezTo>
                  <a:lnTo>
                    <a:pt x="130799" y="319626"/>
                  </a:lnTo>
                  <a:cubicBezTo>
                    <a:pt x="131193" y="322539"/>
                    <a:pt x="131587" y="325374"/>
                    <a:pt x="132137" y="328287"/>
                  </a:cubicBezTo>
                  <a:cubicBezTo>
                    <a:pt x="132847" y="331751"/>
                    <a:pt x="133713" y="335216"/>
                    <a:pt x="134657" y="338680"/>
                  </a:cubicBezTo>
                  <a:cubicBezTo>
                    <a:pt x="135287" y="340727"/>
                    <a:pt x="135839" y="343011"/>
                    <a:pt x="136705" y="345137"/>
                  </a:cubicBezTo>
                  <a:lnTo>
                    <a:pt x="138437" y="352696"/>
                  </a:lnTo>
                  <a:lnTo>
                    <a:pt x="139224" y="352696"/>
                  </a:lnTo>
                  <a:cubicBezTo>
                    <a:pt x="143712" y="353719"/>
                    <a:pt x="148751" y="353246"/>
                    <a:pt x="153397" y="353325"/>
                  </a:cubicBezTo>
                  <a:cubicBezTo>
                    <a:pt x="158279" y="353325"/>
                    <a:pt x="163081" y="353325"/>
                    <a:pt x="167963" y="353325"/>
                  </a:cubicBezTo>
                  <a:cubicBezTo>
                    <a:pt x="172845" y="353325"/>
                    <a:pt x="177648" y="353325"/>
                    <a:pt x="182529" y="353483"/>
                  </a:cubicBezTo>
                  <a:cubicBezTo>
                    <a:pt x="185128" y="353483"/>
                    <a:pt x="198119" y="352696"/>
                    <a:pt x="198119" y="352696"/>
                  </a:cubicBezTo>
                  <a:cubicBezTo>
                    <a:pt x="198119" y="352696"/>
                    <a:pt x="199458" y="348995"/>
                    <a:pt x="199852" y="347420"/>
                  </a:cubicBezTo>
                  <a:cubicBezTo>
                    <a:pt x="200482" y="345137"/>
                    <a:pt x="201032" y="342775"/>
                    <a:pt x="201505" y="340491"/>
                  </a:cubicBezTo>
                  <a:lnTo>
                    <a:pt x="204497" y="327578"/>
                  </a:lnTo>
                  <a:cubicBezTo>
                    <a:pt x="206150" y="320256"/>
                    <a:pt x="207804" y="312933"/>
                    <a:pt x="209458" y="305532"/>
                  </a:cubicBezTo>
                  <a:cubicBezTo>
                    <a:pt x="210087" y="305375"/>
                    <a:pt x="210639" y="305138"/>
                    <a:pt x="211269" y="304902"/>
                  </a:cubicBezTo>
                  <a:cubicBezTo>
                    <a:pt x="214182" y="304036"/>
                    <a:pt x="217016" y="302934"/>
                    <a:pt x="219693" y="301831"/>
                  </a:cubicBezTo>
                  <a:cubicBezTo>
                    <a:pt x="225519" y="299469"/>
                    <a:pt x="231189" y="296713"/>
                    <a:pt x="236622" y="293406"/>
                  </a:cubicBezTo>
                  <a:cubicBezTo>
                    <a:pt x="236937" y="293249"/>
                    <a:pt x="237252" y="293013"/>
                    <a:pt x="237566" y="292776"/>
                  </a:cubicBezTo>
                  <a:cubicBezTo>
                    <a:pt x="245283" y="288210"/>
                    <a:pt x="252448" y="282856"/>
                    <a:pt x="259062" y="276872"/>
                  </a:cubicBezTo>
                  <a:cubicBezTo>
                    <a:pt x="265440" y="278919"/>
                    <a:pt x="271817" y="280966"/>
                    <a:pt x="278274" y="283013"/>
                  </a:cubicBezTo>
                  <a:cubicBezTo>
                    <a:pt x="282683" y="284430"/>
                    <a:pt x="287092" y="285769"/>
                    <a:pt x="291501" y="287186"/>
                  </a:cubicBezTo>
                  <a:cubicBezTo>
                    <a:pt x="296069" y="288603"/>
                    <a:pt x="300635" y="290335"/>
                    <a:pt x="305280" y="291280"/>
                  </a:cubicBezTo>
                  <a:cubicBezTo>
                    <a:pt x="306304" y="291517"/>
                    <a:pt x="311108" y="281832"/>
                    <a:pt x="313233" y="277738"/>
                  </a:cubicBezTo>
                  <a:lnTo>
                    <a:pt x="320792" y="264589"/>
                  </a:lnTo>
                  <a:lnTo>
                    <a:pt x="335674" y="238842"/>
                  </a:lnTo>
                  <a:cubicBezTo>
                    <a:pt x="335674" y="238842"/>
                    <a:pt x="336145" y="237976"/>
                    <a:pt x="335674" y="237582"/>
                  </a:cubicBezTo>
                  <a:cubicBezTo>
                    <a:pt x="329611" y="232543"/>
                    <a:pt x="323705" y="227346"/>
                    <a:pt x="317800" y="222071"/>
                  </a:cubicBezTo>
                  <a:lnTo>
                    <a:pt x="308430" y="213331"/>
                  </a:lnTo>
                  <a:cubicBezTo>
                    <a:pt x="305753" y="210732"/>
                    <a:pt x="303155" y="208213"/>
                    <a:pt x="300398" y="205772"/>
                  </a:cubicBezTo>
                  <a:cubicBezTo>
                    <a:pt x="300714" y="204276"/>
                    <a:pt x="300950" y="202780"/>
                    <a:pt x="301265" y="201284"/>
                  </a:cubicBezTo>
                  <a:cubicBezTo>
                    <a:pt x="303234" y="193725"/>
                    <a:pt x="304021" y="185773"/>
                    <a:pt x="304257" y="178056"/>
                  </a:cubicBezTo>
                  <a:cubicBezTo>
                    <a:pt x="304572" y="168057"/>
                    <a:pt x="304021" y="156798"/>
                    <a:pt x="301108" y="146877"/>
                  </a:cubicBezTo>
                  <a:cubicBezTo>
                    <a:pt x="302053" y="146011"/>
                    <a:pt x="302997" y="145144"/>
                    <a:pt x="303863" y="144278"/>
                  </a:cubicBezTo>
                  <a:cubicBezTo>
                    <a:pt x="307564" y="140971"/>
                    <a:pt x="311264" y="137743"/>
                    <a:pt x="314966" y="134436"/>
                  </a:cubicBezTo>
                  <a:close/>
                  <a:moveTo>
                    <a:pt x="101115" y="187741"/>
                  </a:moveTo>
                  <a:cubicBezTo>
                    <a:pt x="98517" y="166561"/>
                    <a:pt x="105603" y="144593"/>
                    <a:pt x="121902" y="129397"/>
                  </a:cubicBezTo>
                  <a:cubicBezTo>
                    <a:pt x="144657" y="108217"/>
                    <a:pt x="179931" y="105618"/>
                    <a:pt x="205442" y="123570"/>
                  </a:cubicBezTo>
                  <a:cubicBezTo>
                    <a:pt x="230087" y="140893"/>
                    <a:pt x="239850" y="174749"/>
                    <a:pt x="228590" y="202465"/>
                  </a:cubicBezTo>
                  <a:cubicBezTo>
                    <a:pt x="216937" y="231204"/>
                    <a:pt x="185443" y="247581"/>
                    <a:pt x="155208" y="241834"/>
                  </a:cubicBezTo>
                  <a:cubicBezTo>
                    <a:pt x="138200" y="238605"/>
                    <a:pt x="123319" y="229708"/>
                    <a:pt x="112847" y="215929"/>
                  </a:cubicBezTo>
                  <a:cubicBezTo>
                    <a:pt x="106942" y="207662"/>
                    <a:pt x="102847" y="198056"/>
                    <a:pt x="101194" y="187662"/>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709" name="Google Shape;709;p15"/>
            <p:cNvGrpSpPr/>
            <p:nvPr/>
          </p:nvGrpSpPr>
          <p:grpSpPr>
            <a:xfrm>
              <a:off x="8724592" y="2681511"/>
              <a:ext cx="312095" cy="2275301"/>
              <a:chOff x="8724592" y="2681511"/>
              <a:chExt cx="312095" cy="2275301"/>
            </a:xfrm>
          </p:grpSpPr>
          <p:grpSp>
            <p:nvGrpSpPr>
              <p:cNvPr id="710" name="Google Shape;710;p15"/>
              <p:cNvGrpSpPr/>
              <p:nvPr/>
            </p:nvGrpSpPr>
            <p:grpSpPr>
              <a:xfrm flipH="1">
                <a:off x="8724592" y="4347695"/>
                <a:ext cx="312092" cy="609117"/>
                <a:chOff x="203859" y="2964453"/>
                <a:chExt cx="342506" cy="668478"/>
              </a:xfrm>
            </p:grpSpPr>
            <p:sp>
              <p:nvSpPr>
                <p:cNvPr id="711" name="Google Shape;711;p15"/>
                <p:cNvSpPr/>
                <p:nvPr/>
              </p:nvSpPr>
              <p:spPr>
                <a:xfrm>
                  <a:off x="209173" y="3073701"/>
                  <a:ext cx="330695" cy="553915"/>
                </a:xfrm>
                <a:custGeom>
                  <a:avLst/>
                  <a:gdLst/>
                  <a:ahLst/>
                  <a:cxnLst/>
                  <a:rect l="l" t="t" r="r" b="b"/>
                  <a:pathLst>
                    <a:path w="440927" h="738553" extrusionOk="0">
                      <a:moveTo>
                        <a:pt x="0" y="0"/>
                      </a:moveTo>
                      <a:lnTo>
                        <a:pt x="440928" y="0"/>
                      </a:lnTo>
                      <a:lnTo>
                        <a:pt x="440928" y="738554"/>
                      </a:lnTo>
                      <a:lnTo>
                        <a:pt x="0" y="73855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12" name="Google Shape;712;p15"/>
                <p:cNvSpPr/>
                <p:nvPr/>
              </p:nvSpPr>
              <p:spPr>
                <a:xfrm>
                  <a:off x="203859" y="3067205"/>
                  <a:ext cx="342506" cy="565726"/>
                </a:xfrm>
                <a:custGeom>
                  <a:avLst/>
                  <a:gdLst/>
                  <a:ahLst/>
                  <a:cxnLst/>
                  <a:rect l="l" t="t" r="r" b="b"/>
                  <a:pathLst>
                    <a:path w="456675" h="754301" extrusionOk="0">
                      <a:moveTo>
                        <a:pt x="448801" y="754301"/>
                      </a:moveTo>
                      <a:lnTo>
                        <a:pt x="7874" y="754301"/>
                      </a:lnTo>
                      <a:cubicBezTo>
                        <a:pt x="3149" y="754301"/>
                        <a:pt x="0" y="751152"/>
                        <a:pt x="0" y="746427"/>
                      </a:cubicBezTo>
                      <a:lnTo>
                        <a:pt x="0" y="7874"/>
                      </a:lnTo>
                      <a:cubicBezTo>
                        <a:pt x="0" y="3149"/>
                        <a:pt x="3149" y="0"/>
                        <a:pt x="7874" y="0"/>
                      </a:cubicBezTo>
                      <a:lnTo>
                        <a:pt x="448801" y="0"/>
                      </a:lnTo>
                      <a:cubicBezTo>
                        <a:pt x="453526" y="0"/>
                        <a:pt x="456675" y="3149"/>
                        <a:pt x="456675" y="7874"/>
                      </a:cubicBezTo>
                      <a:lnTo>
                        <a:pt x="456675" y="746427"/>
                      </a:lnTo>
                      <a:cubicBezTo>
                        <a:pt x="456675" y="751152"/>
                        <a:pt x="452738" y="754301"/>
                        <a:pt x="448801" y="754301"/>
                      </a:cubicBezTo>
                      <a:close/>
                      <a:moveTo>
                        <a:pt x="14960" y="738554"/>
                      </a:moveTo>
                      <a:lnTo>
                        <a:pt x="440140" y="738554"/>
                      </a:lnTo>
                      <a:lnTo>
                        <a:pt x="440140" y="15747"/>
                      </a:lnTo>
                      <a:lnTo>
                        <a:pt x="14960" y="15747"/>
                      </a:lnTo>
                      <a:lnTo>
                        <a:pt x="14960" y="73855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13" name="Google Shape;713;p15"/>
                <p:cNvSpPr/>
                <p:nvPr/>
              </p:nvSpPr>
              <p:spPr>
                <a:xfrm>
                  <a:off x="251691" y="3150469"/>
                  <a:ext cx="246250" cy="160623"/>
                </a:xfrm>
                <a:custGeom>
                  <a:avLst/>
                  <a:gdLst/>
                  <a:ahLst/>
                  <a:cxnLst/>
                  <a:rect l="l" t="t" r="r" b="b"/>
                  <a:pathLst>
                    <a:path w="328333" h="214164" extrusionOk="0">
                      <a:moveTo>
                        <a:pt x="0" y="0"/>
                      </a:moveTo>
                      <a:lnTo>
                        <a:pt x="328334" y="0"/>
                      </a:lnTo>
                      <a:lnTo>
                        <a:pt x="328334" y="214165"/>
                      </a:lnTo>
                      <a:lnTo>
                        <a:pt x="0" y="214165"/>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14" name="Google Shape;714;p15"/>
                <p:cNvSpPr/>
                <p:nvPr/>
              </p:nvSpPr>
              <p:spPr>
                <a:xfrm>
                  <a:off x="251691" y="3110313"/>
                  <a:ext cx="246250" cy="5905"/>
                </a:xfrm>
                <a:custGeom>
                  <a:avLst/>
                  <a:gdLst/>
                  <a:ahLst/>
                  <a:cxnLst/>
                  <a:rect l="l" t="t" r="r" b="b"/>
                  <a:pathLst>
                    <a:path w="328333" h="7873" extrusionOk="0">
                      <a:moveTo>
                        <a:pt x="0" y="0"/>
                      </a:moveTo>
                      <a:lnTo>
                        <a:pt x="328334"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15" name="Google Shape;715;p15"/>
                <p:cNvSpPr/>
                <p:nvPr/>
              </p:nvSpPr>
              <p:spPr>
                <a:xfrm>
                  <a:off x="245786" y="3104408"/>
                  <a:ext cx="258061" cy="11810"/>
                </a:xfrm>
                <a:custGeom>
                  <a:avLst/>
                  <a:gdLst/>
                  <a:ahLst/>
                  <a:cxnLst/>
                  <a:rect l="l" t="t" r="r" b="b"/>
                  <a:pathLst>
                    <a:path w="344081" h="15747" extrusionOk="0">
                      <a:moveTo>
                        <a:pt x="336207" y="15747"/>
                      </a:moveTo>
                      <a:lnTo>
                        <a:pt x="7874" y="15747"/>
                      </a:lnTo>
                      <a:cubicBezTo>
                        <a:pt x="3149" y="15747"/>
                        <a:pt x="0" y="12598"/>
                        <a:pt x="0" y="7874"/>
                      </a:cubicBezTo>
                      <a:cubicBezTo>
                        <a:pt x="0" y="3150"/>
                        <a:pt x="3149" y="0"/>
                        <a:pt x="7874" y="0"/>
                      </a:cubicBezTo>
                      <a:lnTo>
                        <a:pt x="336207" y="0"/>
                      </a:lnTo>
                      <a:cubicBezTo>
                        <a:pt x="340932" y="0"/>
                        <a:pt x="344081" y="3150"/>
                        <a:pt x="344081" y="7874"/>
                      </a:cubicBezTo>
                      <a:cubicBezTo>
                        <a:pt x="344081" y="12598"/>
                        <a:pt x="340144" y="15747"/>
                        <a:pt x="336207"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16" name="Google Shape;716;p15"/>
                <p:cNvSpPr/>
                <p:nvPr/>
              </p:nvSpPr>
              <p:spPr>
                <a:xfrm>
                  <a:off x="251691" y="3343571"/>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17" name="Google Shape;717;p15"/>
                <p:cNvSpPr/>
                <p:nvPr/>
              </p:nvSpPr>
              <p:spPr>
                <a:xfrm>
                  <a:off x="248739" y="3340619"/>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18" name="Google Shape;718;p15"/>
                <p:cNvSpPr/>
                <p:nvPr/>
              </p:nvSpPr>
              <p:spPr>
                <a:xfrm>
                  <a:off x="346766" y="3343571"/>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19" name="Google Shape;719;p15"/>
                <p:cNvSpPr/>
                <p:nvPr/>
              </p:nvSpPr>
              <p:spPr>
                <a:xfrm>
                  <a:off x="344404" y="3340619"/>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20" name="Google Shape;720;p15"/>
                <p:cNvSpPr/>
                <p:nvPr/>
              </p:nvSpPr>
              <p:spPr>
                <a:xfrm>
                  <a:off x="442431" y="3343571"/>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21" name="Google Shape;721;p15"/>
                <p:cNvSpPr/>
                <p:nvPr/>
              </p:nvSpPr>
              <p:spPr>
                <a:xfrm>
                  <a:off x="439479" y="3340619"/>
                  <a:ext cx="61414"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22" name="Google Shape;722;p15"/>
                <p:cNvSpPr/>
                <p:nvPr/>
              </p:nvSpPr>
              <p:spPr>
                <a:xfrm>
                  <a:off x="251691" y="3407349"/>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23" name="Google Shape;723;p15"/>
                <p:cNvSpPr/>
                <p:nvPr/>
              </p:nvSpPr>
              <p:spPr>
                <a:xfrm>
                  <a:off x="248739" y="3404987"/>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4"/>
                        <a:pt x="1575" y="0"/>
                        <a:pt x="3937" y="0"/>
                      </a:cubicBezTo>
                      <a:lnTo>
                        <a:pt x="77950" y="0"/>
                      </a:lnTo>
                      <a:cubicBezTo>
                        <a:pt x="80312" y="0"/>
                        <a:pt x="81887" y="1574"/>
                        <a:pt x="81887" y="3937"/>
                      </a:cubicBezTo>
                      <a:lnTo>
                        <a:pt x="81887" y="55903"/>
                      </a:lnTo>
                      <a:cubicBezTo>
                        <a:pt x="81887" y="57478"/>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24" name="Google Shape;724;p15"/>
                <p:cNvSpPr/>
                <p:nvPr/>
              </p:nvSpPr>
              <p:spPr>
                <a:xfrm>
                  <a:off x="346766" y="3407349"/>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25" name="Google Shape;725;p15"/>
                <p:cNvSpPr/>
                <p:nvPr/>
              </p:nvSpPr>
              <p:spPr>
                <a:xfrm>
                  <a:off x="344404" y="3404987"/>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4"/>
                        <a:pt x="1575" y="0"/>
                        <a:pt x="3937" y="0"/>
                      </a:cubicBezTo>
                      <a:lnTo>
                        <a:pt x="77950" y="0"/>
                      </a:lnTo>
                      <a:cubicBezTo>
                        <a:pt x="80312" y="0"/>
                        <a:pt x="81887" y="1574"/>
                        <a:pt x="81887" y="3937"/>
                      </a:cubicBezTo>
                      <a:lnTo>
                        <a:pt x="81887" y="55903"/>
                      </a:lnTo>
                      <a:cubicBezTo>
                        <a:pt x="81887" y="57478"/>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26" name="Google Shape;726;p15"/>
                <p:cNvSpPr/>
                <p:nvPr/>
              </p:nvSpPr>
              <p:spPr>
                <a:xfrm>
                  <a:off x="442431" y="3407349"/>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27" name="Google Shape;727;p15"/>
                <p:cNvSpPr/>
                <p:nvPr/>
              </p:nvSpPr>
              <p:spPr>
                <a:xfrm>
                  <a:off x="439479" y="3404987"/>
                  <a:ext cx="61414"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4"/>
                        <a:pt x="1575" y="0"/>
                        <a:pt x="3937" y="0"/>
                      </a:cubicBezTo>
                      <a:lnTo>
                        <a:pt x="77950" y="0"/>
                      </a:lnTo>
                      <a:cubicBezTo>
                        <a:pt x="80312" y="0"/>
                        <a:pt x="81887" y="1574"/>
                        <a:pt x="81887" y="3937"/>
                      </a:cubicBezTo>
                      <a:lnTo>
                        <a:pt x="81887" y="55903"/>
                      </a:lnTo>
                      <a:cubicBezTo>
                        <a:pt x="81887" y="57478"/>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28" name="Google Shape;728;p15"/>
                <p:cNvSpPr/>
                <p:nvPr/>
              </p:nvSpPr>
              <p:spPr>
                <a:xfrm>
                  <a:off x="251691" y="3471716"/>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29" name="Google Shape;729;p15"/>
                <p:cNvSpPr/>
                <p:nvPr/>
              </p:nvSpPr>
              <p:spPr>
                <a:xfrm>
                  <a:off x="248739" y="3468764"/>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5"/>
                        <a:pt x="1575" y="0"/>
                        <a:pt x="3937" y="0"/>
                      </a:cubicBezTo>
                      <a:lnTo>
                        <a:pt x="77950" y="0"/>
                      </a:lnTo>
                      <a:cubicBezTo>
                        <a:pt x="80312" y="0"/>
                        <a:pt x="81887" y="1575"/>
                        <a:pt x="81887" y="3937"/>
                      </a:cubicBezTo>
                      <a:lnTo>
                        <a:pt x="81887" y="55903"/>
                      </a:lnTo>
                      <a:cubicBezTo>
                        <a:pt x="81887" y="58265"/>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30" name="Google Shape;730;p15"/>
                <p:cNvSpPr/>
                <p:nvPr/>
              </p:nvSpPr>
              <p:spPr>
                <a:xfrm>
                  <a:off x="346766" y="3471716"/>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31" name="Google Shape;731;p15"/>
                <p:cNvSpPr/>
                <p:nvPr/>
              </p:nvSpPr>
              <p:spPr>
                <a:xfrm>
                  <a:off x="344404" y="3468764"/>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5"/>
                        <a:pt x="1575" y="0"/>
                        <a:pt x="3937" y="0"/>
                      </a:cubicBezTo>
                      <a:lnTo>
                        <a:pt x="77950" y="0"/>
                      </a:lnTo>
                      <a:cubicBezTo>
                        <a:pt x="80312" y="0"/>
                        <a:pt x="81887" y="1575"/>
                        <a:pt x="81887" y="3937"/>
                      </a:cubicBezTo>
                      <a:lnTo>
                        <a:pt x="81887" y="55903"/>
                      </a:lnTo>
                      <a:cubicBezTo>
                        <a:pt x="81887" y="58265"/>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32" name="Google Shape;732;p15"/>
                <p:cNvSpPr/>
                <p:nvPr/>
              </p:nvSpPr>
              <p:spPr>
                <a:xfrm>
                  <a:off x="442431" y="3471716"/>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33" name="Google Shape;733;p15"/>
                <p:cNvSpPr/>
                <p:nvPr/>
              </p:nvSpPr>
              <p:spPr>
                <a:xfrm>
                  <a:off x="439479" y="3468764"/>
                  <a:ext cx="61414"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5"/>
                        <a:pt x="1575" y="0"/>
                        <a:pt x="3937" y="0"/>
                      </a:cubicBezTo>
                      <a:lnTo>
                        <a:pt x="77950" y="0"/>
                      </a:lnTo>
                      <a:cubicBezTo>
                        <a:pt x="80312" y="0"/>
                        <a:pt x="81887" y="1575"/>
                        <a:pt x="81887" y="3937"/>
                      </a:cubicBezTo>
                      <a:lnTo>
                        <a:pt x="81887" y="55903"/>
                      </a:lnTo>
                      <a:cubicBezTo>
                        <a:pt x="81887" y="58265"/>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34" name="Google Shape;734;p15"/>
                <p:cNvSpPr/>
                <p:nvPr/>
              </p:nvSpPr>
              <p:spPr>
                <a:xfrm>
                  <a:off x="251691" y="3535494"/>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35" name="Google Shape;735;p15"/>
                <p:cNvSpPr/>
                <p:nvPr/>
              </p:nvSpPr>
              <p:spPr>
                <a:xfrm>
                  <a:off x="248739" y="3532541"/>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36" name="Google Shape;736;p15"/>
                <p:cNvSpPr/>
                <p:nvPr/>
              </p:nvSpPr>
              <p:spPr>
                <a:xfrm>
                  <a:off x="346766" y="3535494"/>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37" name="Google Shape;737;p15"/>
                <p:cNvSpPr/>
                <p:nvPr/>
              </p:nvSpPr>
              <p:spPr>
                <a:xfrm>
                  <a:off x="344404" y="3532541"/>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38" name="Google Shape;738;p15"/>
                <p:cNvSpPr/>
                <p:nvPr/>
              </p:nvSpPr>
              <p:spPr>
                <a:xfrm>
                  <a:off x="442431" y="3535494"/>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39" name="Google Shape;739;p15"/>
                <p:cNvSpPr/>
                <p:nvPr/>
              </p:nvSpPr>
              <p:spPr>
                <a:xfrm>
                  <a:off x="439479" y="3532541"/>
                  <a:ext cx="61414"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40" name="Google Shape;740;p15"/>
                <p:cNvSpPr/>
                <p:nvPr/>
              </p:nvSpPr>
              <p:spPr>
                <a:xfrm>
                  <a:off x="283580" y="2964453"/>
                  <a:ext cx="182473" cy="145860"/>
                </a:xfrm>
                <a:custGeom>
                  <a:avLst/>
                  <a:gdLst/>
                  <a:ahLst/>
                  <a:cxnLst/>
                  <a:rect l="l" t="t" r="r" b="b"/>
                  <a:pathLst>
                    <a:path w="243297" h="194480" extrusionOk="0">
                      <a:moveTo>
                        <a:pt x="243298" y="0"/>
                      </a:moveTo>
                      <a:lnTo>
                        <a:pt x="227550" y="14960"/>
                      </a:lnTo>
                      <a:lnTo>
                        <a:pt x="212590" y="0"/>
                      </a:lnTo>
                      <a:lnTo>
                        <a:pt x="197630" y="14960"/>
                      </a:lnTo>
                      <a:lnTo>
                        <a:pt x="182670" y="0"/>
                      </a:lnTo>
                      <a:lnTo>
                        <a:pt x="166923" y="14960"/>
                      </a:lnTo>
                      <a:lnTo>
                        <a:pt x="151963" y="0"/>
                      </a:lnTo>
                      <a:lnTo>
                        <a:pt x="137003" y="14960"/>
                      </a:lnTo>
                      <a:lnTo>
                        <a:pt x="121255" y="0"/>
                      </a:lnTo>
                      <a:lnTo>
                        <a:pt x="106295" y="14960"/>
                      </a:lnTo>
                      <a:lnTo>
                        <a:pt x="91335" y="0"/>
                      </a:lnTo>
                      <a:lnTo>
                        <a:pt x="76375" y="14960"/>
                      </a:lnTo>
                      <a:lnTo>
                        <a:pt x="60628" y="0"/>
                      </a:lnTo>
                      <a:lnTo>
                        <a:pt x="45668" y="14960"/>
                      </a:lnTo>
                      <a:lnTo>
                        <a:pt x="30707" y="0"/>
                      </a:lnTo>
                      <a:lnTo>
                        <a:pt x="15747" y="14960"/>
                      </a:lnTo>
                      <a:lnTo>
                        <a:pt x="0" y="0"/>
                      </a:lnTo>
                      <a:lnTo>
                        <a:pt x="0" y="17322"/>
                      </a:lnTo>
                      <a:lnTo>
                        <a:pt x="0" y="35432"/>
                      </a:lnTo>
                      <a:lnTo>
                        <a:pt x="0" y="52754"/>
                      </a:lnTo>
                      <a:lnTo>
                        <a:pt x="0" y="70863"/>
                      </a:lnTo>
                      <a:lnTo>
                        <a:pt x="0" y="88973"/>
                      </a:lnTo>
                      <a:lnTo>
                        <a:pt x="0" y="17322"/>
                      </a:lnTo>
                      <a:lnTo>
                        <a:pt x="0" y="34645"/>
                      </a:lnTo>
                      <a:lnTo>
                        <a:pt x="0" y="52754"/>
                      </a:lnTo>
                      <a:lnTo>
                        <a:pt x="0" y="70076"/>
                      </a:lnTo>
                      <a:lnTo>
                        <a:pt x="0" y="88186"/>
                      </a:lnTo>
                      <a:lnTo>
                        <a:pt x="0" y="105508"/>
                      </a:lnTo>
                      <a:lnTo>
                        <a:pt x="0" y="123617"/>
                      </a:lnTo>
                      <a:lnTo>
                        <a:pt x="0" y="141727"/>
                      </a:lnTo>
                      <a:lnTo>
                        <a:pt x="0" y="159049"/>
                      </a:lnTo>
                      <a:lnTo>
                        <a:pt x="0" y="177158"/>
                      </a:lnTo>
                      <a:lnTo>
                        <a:pt x="0" y="194481"/>
                      </a:lnTo>
                      <a:lnTo>
                        <a:pt x="15747" y="194481"/>
                      </a:lnTo>
                      <a:lnTo>
                        <a:pt x="30707" y="194481"/>
                      </a:lnTo>
                      <a:lnTo>
                        <a:pt x="45668" y="194481"/>
                      </a:lnTo>
                      <a:lnTo>
                        <a:pt x="60628" y="194481"/>
                      </a:lnTo>
                      <a:lnTo>
                        <a:pt x="76375" y="194481"/>
                      </a:lnTo>
                      <a:lnTo>
                        <a:pt x="91335" y="194481"/>
                      </a:lnTo>
                      <a:lnTo>
                        <a:pt x="106295" y="194481"/>
                      </a:lnTo>
                      <a:lnTo>
                        <a:pt x="121255" y="194481"/>
                      </a:lnTo>
                      <a:lnTo>
                        <a:pt x="137003" y="194481"/>
                      </a:lnTo>
                      <a:lnTo>
                        <a:pt x="151963" y="194481"/>
                      </a:lnTo>
                      <a:lnTo>
                        <a:pt x="166923" y="194481"/>
                      </a:lnTo>
                      <a:lnTo>
                        <a:pt x="182670" y="194481"/>
                      </a:lnTo>
                      <a:lnTo>
                        <a:pt x="197630" y="194481"/>
                      </a:lnTo>
                      <a:lnTo>
                        <a:pt x="212590" y="194481"/>
                      </a:lnTo>
                      <a:lnTo>
                        <a:pt x="227550" y="194481"/>
                      </a:lnTo>
                      <a:lnTo>
                        <a:pt x="243298" y="194481"/>
                      </a:lnTo>
                      <a:lnTo>
                        <a:pt x="243298" y="177158"/>
                      </a:lnTo>
                      <a:lnTo>
                        <a:pt x="243298" y="159049"/>
                      </a:lnTo>
                      <a:lnTo>
                        <a:pt x="243298" y="141727"/>
                      </a:lnTo>
                      <a:lnTo>
                        <a:pt x="243298" y="123617"/>
                      </a:lnTo>
                      <a:lnTo>
                        <a:pt x="243298" y="105508"/>
                      </a:lnTo>
                      <a:lnTo>
                        <a:pt x="243298" y="88186"/>
                      </a:lnTo>
                      <a:lnTo>
                        <a:pt x="243298" y="70076"/>
                      </a:lnTo>
                      <a:lnTo>
                        <a:pt x="243298" y="52754"/>
                      </a:lnTo>
                      <a:lnTo>
                        <a:pt x="243298" y="34645"/>
                      </a:lnTo>
                      <a:lnTo>
                        <a:pt x="243298" y="17322"/>
                      </a:lnTo>
                      <a:lnTo>
                        <a:pt x="243298" y="88973"/>
                      </a:lnTo>
                      <a:lnTo>
                        <a:pt x="243298" y="70863"/>
                      </a:lnTo>
                      <a:lnTo>
                        <a:pt x="243298" y="52754"/>
                      </a:lnTo>
                      <a:lnTo>
                        <a:pt x="243298" y="35432"/>
                      </a:lnTo>
                      <a:lnTo>
                        <a:pt x="243298" y="1732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41" name="Google Shape;741;p15"/>
                <p:cNvSpPr/>
                <p:nvPr/>
              </p:nvSpPr>
              <p:spPr>
                <a:xfrm>
                  <a:off x="307791" y="3006971"/>
                  <a:ext cx="134050" cy="11810"/>
                </a:xfrm>
                <a:custGeom>
                  <a:avLst/>
                  <a:gdLst/>
                  <a:ahLst/>
                  <a:cxnLst/>
                  <a:rect l="l" t="t" r="r" b="b"/>
                  <a:pathLst>
                    <a:path w="178733" h="15747" extrusionOk="0">
                      <a:moveTo>
                        <a:pt x="170859" y="15747"/>
                      </a:moveTo>
                      <a:lnTo>
                        <a:pt x="7874" y="15747"/>
                      </a:lnTo>
                      <a:cubicBezTo>
                        <a:pt x="3149" y="15747"/>
                        <a:pt x="0" y="12598"/>
                        <a:pt x="0" y="7874"/>
                      </a:cubicBezTo>
                      <a:cubicBezTo>
                        <a:pt x="0" y="3150"/>
                        <a:pt x="3149" y="0"/>
                        <a:pt x="7874" y="0"/>
                      </a:cubicBezTo>
                      <a:lnTo>
                        <a:pt x="170859" y="0"/>
                      </a:lnTo>
                      <a:cubicBezTo>
                        <a:pt x="175584" y="0"/>
                        <a:pt x="178733" y="3150"/>
                        <a:pt x="178733" y="7874"/>
                      </a:cubicBezTo>
                      <a:cubicBezTo>
                        <a:pt x="178733" y="12598"/>
                        <a:pt x="174796" y="15747"/>
                        <a:pt x="170859" y="1574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42" name="Google Shape;742;p15"/>
                <p:cNvSpPr/>
                <p:nvPr/>
              </p:nvSpPr>
              <p:spPr>
                <a:xfrm>
                  <a:off x="307791" y="3037087"/>
                  <a:ext cx="134050" cy="11810"/>
                </a:xfrm>
                <a:custGeom>
                  <a:avLst/>
                  <a:gdLst/>
                  <a:ahLst/>
                  <a:cxnLst/>
                  <a:rect l="l" t="t" r="r" b="b"/>
                  <a:pathLst>
                    <a:path w="178733" h="15747" extrusionOk="0">
                      <a:moveTo>
                        <a:pt x="170859" y="15747"/>
                      </a:moveTo>
                      <a:lnTo>
                        <a:pt x="7874" y="15747"/>
                      </a:lnTo>
                      <a:cubicBezTo>
                        <a:pt x="3149" y="15747"/>
                        <a:pt x="0" y="12598"/>
                        <a:pt x="0" y="7874"/>
                      </a:cubicBezTo>
                      <a:cubicBezTo>
                        <a:pt x="0" y="3150"/>
                        <a:pt x="3149" y="0"/>
                        <a:pt x="7874" y="0"/>
                      </a:cubicBezTo>
                      <a:lnTo>
                        <a:pt x="170859" y="0"/>
                      </a:lnTo>
                      <a:cubicBezTo>
                        <a:pt x="175584" y="0"/>
                        <a:pt x="178733" y="3150"/>
                        <a:pt x="178733" y="7874"/>
                      </a:cubicBezTo>
                      <a:cubicBezTo>
                        <a:pt x="178733" y="12598"/>
                        <a:pt x="174796" y="15747"/>
                        <a:pt x="170859" y="1574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43" name="Google Shape;743;p15"/>
                <p:cNvSpPr/>
                <p:nvPr/>
              </p:nvSpPr>
              <p:spPr>
                <a:xfrm>
                  <a:off x="307791" y="3067795"/>
                  <a:ext cx="134050" cy="11810"/>
                </a:xfrm>
                <a:custGeom>
                  <a:avLst/>
                  <a:gdLst/>
                  <a:ahLst/>
                  <a:cxnLst/>
                  <a:rect l="l" t="t" r="r" b="b"/>
                  <a:pathLst>
                    <a:path w="178733" h="15747" extrusionOk="0">
                      <a:moveTo>
                        <a:pt x="170859" y="15747"/>
                      </a:moveTo>
                      <a:lnTo>
                        <a:pt x="7874" y="15747"/>
                      </a:lnTo>
                      <a:cubicBezTo>
                        <a:pt x="3149" y="15747"/>
                        <a:pt x="0" y="12598"/>
                        <a:pt x="0" y="7874"/>
                      </a:cubicBezTo>
                      <a:cubicBezTo>
                        <a:pt x="0" y="3150"/>
                        <a:pt x="3149" y="0"/>
                        <a:pt x="7874" y="0"/>
                      </a:cubicBezTo>
                      <a:lnTo>
                        <a:pt x="170859" y="0"/>
                      </a:lnTo>
                      <a:cubicBezTo>
                        <a:pt x="175584" y="0"/>
                        <a:pt x="178733" y="3150"/>
                        <a:pt x="178733" y="7874"/>
                      </a:cubicBezTo>
                      <a:cubicBezTo>
                        <a:pt x="178733" y="12598"/>
                        <a:pt x="174796" y="15747"/>
                        <a:pt x="170859" y="1574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744" name="Google Shape;744;p15"/>
              <p:cNvGrpSpPr/>
              <p:nvPr/>
            </p:nvGrpSpPr>
            <p:grpSpPr>
              <a:xfrm flipH="1">
                <a:off x="8790100" y="2681511"/>
                <a:ext cx="246587" cy="356381"/>
                <a:chOff x="973321" y="3018189"/>
                <a:chExt cx="188378" cy="272233"/>
              </a:xfrm>
            </p:grpSpPr>
            <p:sp>
              <p:nvSpPr>
                <p:cNvPr id="745" name="Google Shape;745;p15"/>
                <p:cNvSpPr/>
                <p:nvPr/>
              </p:nvSpPr>
              <p:spPr>
                <a:xfrm>
                  <a:off x="1041232" y="3018189"/>
                  <a:ext cx="50785" cy="108657"/>
                </a:xfrm>
                <a:custGeom>
                  <a:avLst/>
                  <a:gdLst/>
                  <a:ahLst/>
                  <a:cxnLst/>
                  <a:rect l="l" t="t" r="r" b="b"/>
                  <a:pathLst>
                    <a:path w="67713" h="144876" extrusionOk="0">
                      <a:moveTo>
                        <a:pt x="34644" y="144876"/>
                      </a:moveTo>
                      <a:cubicBezTo>
                        <a:pt x="31495" y="144876"/>
                        <a:pt x="29133" y="143301"/>
                        <a:pt x="27558" y="140939"/>
                      </a:cubicBezTo>
                      <a:cubicBezTo>
                        <a:pt x="26771" y="138577"/>
                        <a:pt x="0" y="87398"/>
                        <a:pt x="0" y="53541"/>
                      </a:cubicBezTo>
                      <a:cubicBezTo>
                        <a:pt x="0" y="16535"/>
                        <a:pt x="17322" y="0"/>
                        <a:pt x="33857" y="0"/>
                      </a:cubicBezTo>
                      <a:cubicBezTo>
                        <a:pt x="49604" y="0"/>
                        <a:pt x="67714" y="14173"/>
                        <a:pt x="67714" y="53541"/>
                      </a:cubicBezTo>
                      <a:cubicBezTo>
                        <a:pt x="67714" y="87398"/>
                        <a:pt x="41731" y="138577"/>
                        <a:pt x="40156" y="140939"/>
                      </a:cubicBezTo>
                      <a:cubicBezTo>
                        <a:pt x="40156" y="143301"/>
                        <a:pt x="37794" y="144876"/>
                        <a:pt x="34644" y="144876"/>
                      </a:cubicBezTo>
                      <a:close/>
                      <a:moveTo>
                        <a:pt x="34644" y="14960"/>
                      </a:moveTo>
                      <a:cubicBezTo>
                        <a:pt x="25196" y="14960"/>
                        <a:pt x="16535" y="28345"/>
                        <a:pt x="16535" y="52754"/>
                      </a:cubicBezTo>
                      <a:cubicBezTo>
                        <a:pt x="16535" y="72438"/>
                        <a:pt x="27558" y="100784"/>
                        <a:pt x="34644" y="118105"/>
                      </a:cubicBezTo>
                      <a:cubicBezTo>
                        <a:pt x="42518" y="100784"/>
                        <a:pt x="52754" y="72438"/>
                        <a:pt x="52754" y="52754"/>
                      </a:cubicBezTo>
                      <a:cubicBezTo>
                        <a:pt x="52754" y="29920"/>
                        <a:pt x="45668" y="14960"/>
                        <a:pt x="34644" y="1496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nvGrpSpPr>
                <p:cNvPr id="746" name="Google Shape;746;p15"/>
                <p:cNvGrpSpPr/>
                <p:nvPr/>
              </p:nvGrpSpPr>
              <p:grpSpPr>
                <a:xfrm>
                  <a:off x="973321" y="3050914"/>
                  <a:ext cx="188378" cy="239508"/>
                  <a:chOff x="973321" y="3050914"/>
                  <a:chExt cx="188378" cy="239508"/>
                </a:xfrm>
              </p:grpSpPr>
              <p:sp>
                <p:nvSpPr>
                  <p:cNvPr id="747" name="Google Shape;747;p15"/>
                  <p:cNvSpPr/>
                  <p:nvPr/>
                </p:nvSpPr>
                <p:spPr>
                  <a:xfrm>
                    <a:off x="1058135" y="3050914"/>
                    <a:ext cx="83847" cy="85971"/>
                  </a:xfrm>
                  <a:custGeom>
                    <a:avLst/>
                    <a:gdLst/>
                    <a:ahLst/>
                    <a:cxnLst/>
                    <a:rect l="l" t="t" r="r" b="b"/>
                    <a:pathLst>
                      <a:path w="111796" h="114628" extrusionOk="0">
                        <a:moveTo>
                          <a:pt x="8169" y="114629"/>
                        </a:moveTo>
                        <a:cubicBezTo>
                          <a:pt x="5807" y="114629"/>
                          <a:pt x="4232" y="113841"/>
                          <a:pt x="2657" y="112267"/>
                        </a:cubicBezTo>
                        <a:cubicBezTo>
                          <a:pt x="295" y="109904"/>
                          <a:pt x="-492" y="107542"/>
                          <a:pt x="295" y="104393"/>
                        </a:cubicBezTo>
                        <a:cubicBezTo>
                          <a:pt x="1083" y="102031"/>
                          <a:pt x="17617" y="46915"/>
                          <a:pt x="41239" y="22506"/>
                        </a:cubicBezTo>
                        <a:cubicBezTo>
                          <a:pt x="67222" y="-4264"/>
                          <a:pt x="90843" y="-4264"/>
                          <a:pt x="103441" y="7546"/>
                        </a:cubicBezTo>
                        <a:cubicBezTo>
                          <a:pt x="114464" y="18570"/>
                          <a:pt x="118401" y="41404"/>
                          <a:pt x="90843" y="69749"/>
                        </a:cubicBezTo>
                        <a:lnTo>
                          <a:pt x="90843" y="69749"/>
                        </a:lnTo>
                        <a:cubicBezTo>
                          <a:pt x="67222" y="94157"/>
                          <a:pt x="12893" y="113054"/>
                          <a:pt x="10531" y="113841"/>
                        </a:cubicBezTo>
                        <a:cubicBezTo>
                          <a:pt x="10531" y="113841"/>
                          <a:pt x="9744" y="114629"/>
                          <a:pt x="8169" y="114629"/>
                        </a:cubicBezTo>
                        <a:close/>
                        <a:moveTo>
                          <a:pt x="84544" y="15420"/>
                        </a:moveTo>
                        <a:cubicBezTo>
                          <a:pt x="76670" y="15420"/>
                          <a:pt x="65647" y="20932"/>
                          <a:pt x="53837" y="32742"/>
                        </a:cubicBezTo>
                        <a:cubicBezTo>
                          <a:pt x="39664" y="46915"/>
                          <a:pt x="28641" y="75260"/>
                          <a:pt x="21554" y="92583"/>
                        </a:cubicBezTo>
                        <a:cubicBezTo>
                          <a:pt x="38876" y="85496"/>
                          <a:pt x="66434" y="72898"/>
                          <a:pt x="79820" y="57938"/>
                        </a:cubicBezTo>
                        <a:lnTo>
                          <a:pt x="79820" y="57938"/>
                        </a:lnTo>
                        <a:cubicBezTo>
                          <a:pt x="95567" y="41404"/>
                          <a:pt x="100291" y="25656"/>
                          <a:pt x="92418" y="17782"/>
                        </a:cubicBezTo>
                        <a:cubicBezTo>
                          <a:pt x="90843" y="16208"/>
                          <a:pt x="87693" y="15420"/>
                          <a:pt x="84544" y="1542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48" name="Google Shape;748;p15"/>
                  <p:cNvSpPr/>
                  <p:nvPr/>
                </p:nvSpPr>
                <p:spPr>
                  <a:xfrm>
                    <a:off x="992447" y="3050914"/>
                    <a:ext cx="83847" cy="85971"/>
                  </a:xfrm>
                  <a:custGeom>
                    <a:avLst/>
                    <a:gdLst/>
                    <a:ahLst/>
                    <a:cxnLst/>
                    <a:rect l="l" t="t" r="r" b="b"/>
                    <a:pathLst>
                      <a:path w="111796" h="114628" extrusionOk="0">
                        <a:moveTo>
                          <a:pt x="103628" y="114629"/>
                        </a:moveTo>
                        <a:cubicBezTo>
                          <a:pt x="102840" y="114629"/>
                          <a:pt x="102053" y="114629"/>
                          <a:pt x="101266" y="113841"/>
                        </a:cubicBezTo>
                        <a:cubicBezTo>
                          <a:pt x="98903" y="113054"/>
                          <a:pt x="44575" y="94157"/>
                          <a:pt x="20954" y="69749"/>
                        </a:cubicBezTo>
                        <a:cubicBezTo>
                          <a:pt x="-6604" y="41404"/>
                          <a:pt x="-2667" y="18570"/>
                          <a:pt x="8356" y="7546"/>
                        </a:cubicBezTo>
                        <a:cubicBezTo>
                          <a:pt x="20954" y="-4264"/>
                          <a:pt x="44575" y="-4264"/>
                          <a:pt x="70558" y="22506"/>
                        </a:cubicBezTo>
                        <a:cubicBezTo>
                          <a:pt x="94179" y="46915"/>
                          <a:pt x="110714" y="102031"/>
                          <a:pt x="111501" y="104393"/>
                        </a:cubicBezTo>
                        <a:cubicBezTo>
                          <a:pt x="112289" y="107542"/>
                          <a:pt x="111501" y="109904"/>
                          <a:pt x="109139" y="112267"/>
                        </a:cubicBezTo>
                        <a:cubicBezTo>
                          <a:pt x="107565" y="113841"/>
                          <a:pt x="105202" y="114629"/>
                          <a:pt x="103628" y="114629"/>
                        </a:cubicBezTo>
                        <a:close/>
                        <a:moveTo>
                          <a:pt x="27253" y="15420"/>
                        </a:moveTo>
                        <a:cubicBezTo>
                          <a:pt x="23316" y="15420"/>
                          <a:pt x="20954" y="16208"/>
                          <a:pt x="18592" y="18570"/>
                        </a:cubicBezTo>
                        <a:cubicBezTo>
                          <a:pt x="10718" y="26443"/>
                          <a:pt x="15442" y="42191"/>
                          <a:pt x="31190" y="58725"/>
                        </a:cubicBezTo>
                        <a:lnTo>
                          <a:pt x="31190" y="58725"/>
                        </a:lnTo>
                        <a:cubicBezTo>
                          <a:pt x="45362" y="72898"/>
                          <a:pt x="72133" y="86283"/>
                          <a:pt x="89455" y="93370"/>
                        </a:cubicBezTo>
                        <a:cubicBezTo>
                          <a:pt x="83156" y="76048"/>
                          <a:pt x="71345" y="47702"/>
                          <a:pt x="57173" y="33530"/>
                        </a:cubicBezTo>
                        <a:cubicBezTo>
                          <a:pt x="46937" y="20932"/>
                          <a:pt x="35126" y="15420"/>
                          <a:pt x="27253" y="1542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49" name="Google Shape;749;p15"/>
                  <p:cNvSpPr/>
                  <p:nvPr/>
                </p:nvSpPr>
                <p:spPr>
                  <a:xfrm>
                    <a:off x="992218" y="3167002"/>
                    <a:ext cx="149994" cy="117515"/>
                  </a:xfrm>
                  <a:custGeom>
                    <a:avLst/>
                    <a:gdLst/>
                    <a:ahLst/>
                    <a:cxnLst/>
                    <a:rect l="l" t="t" r="r" b="b"/>
                    <a:pathLst>
                      <a:path w="199992" h="156686" extrusionOk="0">
                        <a:moveTo>
                          <a:pt x="0" y="0"/>
                        </a:moveTo>
                        <a:lnTo>
                          <a:pt x="199992" y="0"/>
                        </a:lnTo>
                        <a:lnTo>
                          <a:pt x="199992" y="156687"/>
                        </a:lnTo>
                        <a:lnTo>
                          <a:pt x="0" y="156687"/>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50" name="Google Shape;750;p15"/>
                  <p:cNvSpPr/>
                  <p:nvPr/>
                </p:nvSpPr>
                <p:spPr>
                  <a:xfrm>
                    <a:off x="986312" y="3161097"/>
                    <a:ext cx="161804" cy="129325"/>
                  </a:xfrm>
                  <a:custGeom>
                    <a:avLst/>
                    <a:gdLst/>
                    <a:ahLst/>
                    <a:cxnLst/>
                    <a:rect l="l" t="t" r="r" b="b"/>
                    <a:pathLst>
                      <a:path w="215739" h="172434" extrusionOk="0">
                        <a:moveTo>
                          <a:pt x="207866" y="172434"/>
                        </a:moveTo>
                        <a:lnTo>
                          <a:pt x="7874" y="172434"/>
                        </a:lnTo>
                        <a:cubicBezTo>
                          <a:pt x="3149" y="172434"/>
                          <a:pt x="0" y="169285"/>
                          <a:pt x="0" y="164561"/>
                        </a:cubicBezTo>
                        <a:lnTo>
                          <a:pt x="0" y="7874"/>
                        </a:lnTo>
                        <a:cubicBezTo>
                          <a:pt x="0" y="3150"/>
                          <a:pt x="3149" y="0"/>
                          <a:pt x="7874" y="0"/>
                        </a:cubicBezTo>
                        <a:lnTo>
                          <a:pt x="207866" y="0"/>
                        </a:lnTo>
                        <a:cubicBezTo>
                          <a:pt x="212590" y="0"/>
                          <a:pt x="215740" y="3150"/>
                          <a:pt x="215740" y="7874"/>
                        </a:cubicBezTo>
                        <a:lnTo>
                          <a:pt x="215740" y="164561"/>
                        </a:lnTo>
                        <a:cubicBezTo>
                          <a:pt x="215740" y="168498"/>
                          <a:pt x="211803" y="172434"/>
                          <a:pt x="207866" y="172434"/>
                        </a:cubicBezTo>
                        <a:close/>
                        <a:moveTo>
                          <a:pt x="15747" y="156687"/>
                        </a:moveTo>
                        <a:lnTo>
                          <a:pt x="199992" y="156687"/>
                        </a:lnTo>
                        <a:lnTo>
                          <a:pt x="199992" y="15747"/>
                        </a:lnTo>
                        <a:lnTo>
                          <a:pt x="15747" y="15747"/>
                        </a:lnTo>
                        <a:lnTo>
                          <a:pt x="15747" y="15668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51" name="Google Shape;751;p15"/>
                  <p:cNvSpPr/>
                  <p:nvPr/>
                </p:nvSpPr>
                <p:spPr>
                  <a:xfrm>
                    <a:off x="978635" y="3133342"/>
                    <a:ext cx="176567" cy="33660"/>
                  </a:xfrm>
                  <a:custGeom>
                    <a:avLst/>
                    <a:gdLst/>
                    <a:ahLst/>
                    <a:cxnLst/>
                    <a:rect l="l" t="t" r="r" b="b"/>
                    <a:pathLst>
                      <a:path w="235423" h="44880" extrusionOk="0">
                        <a:moveTo>
                          <a:pt x="0" y="0"/>
                        </a:moveTo>
                        <a:lnTo>
                          <a:pt x="235424" y="0"/>
                        </a:lnTo>
                        <a:lnTo>
                          <a:pt x="235424" y="44880"/>
                        </a:lnTo>
                        <a:lnTo>
                          <a:pt x="0" y="4488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52" name="Google Shape;752;p15"/>
                  <p:cNvSpPr/>
                  <p:nvPr/>
                </p:nvSpPr>
                <p:spPr>
                  <a:xfrm>
                    <a:off x="973321" y="3127436"/>
                    <a:ext cx="188378" cy="45470"/>
                  </a:xfrm>
                  <a:custGeom>
                    <a:avLst/>
                    <a:gdLst/>
                    <a:ahLst/>
                    <a:cxnLst/>
                    <a:rect l="l" t="t" r="r" b="b"/>
                    <a:pathLst>
                      <a:path w="251171" h="60627" extrusionOk="0">
                        <a:moveTo>
                          <a:pt x="243298" y="60628"/>
                        </a:moveTo>
                        <a:lnTo>
                          <a:pt x="7874" y="60628"/>
                        </a:lnTo>
                        <a:cubicBezTo>
                          <a:pt x="3149" y="60628"/>
                          <a:pt x="0" y="57478"/>
                          <a:pt x="0" y="52754"/>
                        </a:cubicBezTo>
                        <a:lnTo>
                          <a:pt x="0" y="7874"/>
                        </a:lnTo>
                        <a:cubicBezTo>
                          <a:pt x="0" y="3150"/>
                          <a:pt x="3149" y="0"/>
                          <a:pt x="7874" y="0"/>
                        </a:cubicBezTo>
                        <a:lnTo>
                          <a:pt x="243298" y="0"/>
                        </a:lnTo>
                        <a:cubicBezTo>
                          <a:pt x="248022" y="0"/>
                          <a:pt x="251171" y="3150"/>
                          <a:pt x="251171" y="7874"/>
                        </a:cubicBezTo>
                        <a:lnTo>
                          <a:pt x="251171" y="52754"/>
                        </a:lnTo>
                        <a:cubicBezTo>
                          <a:pt x="251171" y="57478"/>
                          <a:pt x="247234" y="60628"/>
                          <a:pt x="243298" y="60628"/>
                        </a:cubicBezTo>
                        <a:close/>
                        <a:moveTo>
                          <a:pt x="14960" y="44880"/>
                        </a:moveTo>
                        <a:lnTo>
                          <a:pt x="234637" y="44880"/>
                        </a:lnTo>
                        <a:lnTo>
                          <a:pt x="234637" y="15747"/>
                        </a:lnTo>
                        <a:lnTo>
                          <a:pt x="14960" y="15747"/>
                        </a:lnTo>
                        <a:lnTo>
                          <a:pt x="14960" y="4488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53" name="Google Shape;753;p15"/>
                  <p:cNvSpPr/>
                  <p:nvPr/>
                </p:nvSpPr>
                <p:spPr>
                  <a:xfrm>
                    <a:off x="1067215" y="3167002"/>
                    <a:ext cx="5905" cy="117515"/>
                  </a:xfrm>
                  <a:custGeom>
                    <a:avLst/>
                    <a:gdLst/>
                    <a:ahLst/>
                    <a:cxnLst/>
                    <a:rect l="l" t="t" r="r" b="b"/>
                    <a:pathLst>
                      <a:path w="7873" h="156686" extrusionOk="0">
                        <a:moveTo>
                          <a:pt x="0" y="0"/>
                        </a:moveTo>
                        <a:lnTo>
                          <a:pt x="0" y="156687"/>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54" name="Google Shape;754;p15"/>
                  <p:cNvSpPr/>
                  <p:nvPr/>
                </p:nvSpPr>
                <p:spPr>
                  <a:xfrm>
                    <a:off x="1061309" y="3161097"/>
                    <a:ext cx="11810" cy="129325"/>
                  </a:xfrm>
                  <a:custGeom>
                    <a:avLst/>
                    <a:gdLst/>
                    <a:ahLst/>
                    <a:cxnLst/>
                    <a:rect l="l" t="t" r="r" b="b"/>
                    <a:pathLst>
                      <a:path w="15747" h="172434" extrusionOk="0">
                        <a:moveTo>
                          <a:pt x="7874" y="172434"/>
                        </a:moveTo>
                        <a:cubicBezTo>
                          <a:pt x="3149" y="172434"/>
                          <a:pt x="0" y="169285"/>
                          <a:pt x="0" y="164561"/>
                        </a:cubicBezTo>
                        <a:lnTo>
                          <a:pt x="0" y="7874"/>
                        </a:lnTo>
                        <a:cubicBezTo>
                          <a:pt x="0" y="3150"/>
                          <a:pt x="3149" y="0"/>
                          <a:pt x="7874" y="0"/>
                        </a:cubicBezTo>
                        <a:cubicBezTo>
                          <a:pt x="12598" y="0"/>
                          <a:pt x="15747" y="3150"/>
                          <a:pt x="15747" y="7874"/>
                        </a:cubicBezTo>
                        <a:lnTo>
                          <a:pt x="15747" y="164561"/>
                        </a:lnTo>
                        <a:cubicBezTo>
                          <a:pt x="15747" y="168498"/>
                          <a:pt x="12598" y="172434"/>
                          <a:pt x="7874" y="172434"/>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55" name="Google Shape;755;p15"/>
                  <p:cNvSpPr/>
                  <p:nvPr/>
                </p:nvSpPr>
                <p:spPr>
                  <a:xfrm>
                    <a:off x="992218" y="3210701"/>
                    <a:ext cx="149994" cy="5905"/>
                  </a:xfrm>
                  <a:custGeom>
                    <a:avLst/>
                    <a:gdLst/>
                    <a:ahLst/>
                    <a:cxnLst/>
                    <a:rect l="l" t="t" r="r" b="b"/>
                    <a:pathLst>
                      <a:path w="199992" h="7873" extrusionOk="0">
                        <a:moveTo>
                          <a:pt x="0" y="0"/>
                        </a:moveTo>
                        <a:lnTo>
                          <a:pt x="199992"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56" name="Google Shape;756;p15"/>
                  <p:cNvSpPr/>
                  <p:nvPr/>
                </p:nvSpPr>
                <p:spPr>
                  <a:xfrm>
                    <a:off x="986312" y="3204796"/>
                    <a:ext cx="161804" cy="11810"/>
                  </a:xfrm>
                  <a:custGeom>
                    <a:avLst/>
                    <a:gdLst/>
                    <a:ahLst/>
                    <a:cxnLst/>
                    <a:rect l="l" t="t" r="r" b="b"/>
                    <a:pathLst>
                      <a:path w="215739" h="15747" extrusionOk="0">
                        <a:moveTo>
                          <a:pt x="207866" y="15747"/>
                        </a:moveTo>
                        <a:lnTo>
                          <a:pt x="7874" y="15747"/>
                        </a:lnTo>
                        <a:cubicBezTo>
                          <a:pt x="3149" y="15747"/>
                          <a:pt x="0" y="12598"/>
                          <a:pt x="0" y="7874"/>
                        </a:cubicBezTo>
                        <a:cubicBezTo>
                          <a:pt x="0" y="3149"/>
                          <a:pt x="3149" y="0"/>
                          <a:pt x="7874" y="0"/>
                        </a:cubicBezTo>
                        <a:lnTo>
                          <a:pt x="207866" y="0"/>
                        </a:lnTo>
                        <a:cubicBezTo>
                          <a:pt x="212590" y="0"/>
                          <a:pt x="215740" y="3149"/>
                          <a:pt x="215740" y="7874"/>
                        </a:cubicBezTo>
                        <a:cubicBezTo>
                          <a:pt x="215740" y="12598"/>
                          <a:pt x="211803" y="15747"/>
                          <a:pt x="207866"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sp>
            <p:nvSpPr>
              <p:cNvPr id="757" name="Google Shape;757;p15"/>
              <p:cNvSpPr/>
              <p:nvPr/>
            </p:nvSpPr>
            <p:spPr>
              <a:xfrm rot="5400000">
                <a:off x="8494601" y="3870154"/>
                <a:ext cx="707309" cy="116279"/>
              </a:xfrm>
              <a:custGeom>
                <a:avLst/>
                <a:gdLst/>
                <a:ahLst/>
                <a:cxnLst/>
                <a:rect l="l" t="t" r="r" b="b"/>
                <a:pathLst>
                  <a:path w="1580578" h="259841" extrusionOk="0">
                    <a:moveTo>
                      <a:pt x="0" y="259842"/>
                    </a:moveTo>
                    <a:lnTo>
                      <a:pt x="0" y="83439"/>
                    </a:lnTo>
                    <a:cubicBezTo>
                      <a:pt x="0" y="37338"/>
                      <a:pt x="37338" y="0"/>
                      <a:pt x="83439" y="0"/>
                    </a:cubicBezTo>
                    <a:lnTo>
                      <a:pt x="1580579"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cxnSp>
            <p:nvCxnSpPr>
              <p:cNvPr id="758" name="Google Shape;758;p15"/>
              <p:cNvCxnSpPr/>
              <p:nvPr/>
            </p:nvCxnSpPr>
            <p:spPr>
              <a:xfrm rot="10800000">
                <a:off x="8913396" y="3061000"/>
                <a:ext cx="0" cy="447900"/>
              </a:xfrm>
              <a:prstGeom prst="straightConnector1">
                <a:avLst/>
              </a:prstGeom>
              <a:noFill/>
              <a:ln w="19050" cap="flat" cmpd="sng">
                <a:solidFill>
                  <a:schemeClr val="dk1"/>
                </a:solidFill>
                <a:prstDash val="dot"/>
                <a:round/>
                <a:headEnd type="none" w="med" len="med"/>
                <a:tailEnd type="none" w="med" len="med"/>
              </a:ln>
            </p:spPr>
          </p:cxnSp>
        </p:grpSp>
      </p:grpSp>
      <p:grpSp>
        <p:nvGrpSpPr>
          <p:cNvPr id="759" name="Google Shape;759;p15"/>
          <p:cNvGrpSpPr/>
          <p:nvPr/>
        </p:nvGrpSpPr>
        <p:grpSpPr>
          <a:xfrm>
            <a:off x="69196" y="3556688"/>
            <a:ext cx="589876" cy="1459698"/>
            <a:chOff x="69196" y="3556688"/>
            <a:chExt cx="589876" cy="1459698"/>
          </a:xfrm>
        </p:grpSpPr>
        <p:sp>
          <p:nvSpPr>
            <p:cNvPr id="760" name="Google Shape;760;p15"/>
            <p:cNvSpPr/>
            <p:nvPr/>
          </p:nvSpPr>
          <p:spPr>
            <a:xfrm>
              <a:off x="264948" y="4654314"/>
              <a:ext cx="360673" cy="362071"/>
            </a:xfrm>
            <a:custGeom>
              <a:avLst/>
              <a:gdLst/>
              <a:ahLst/>
              <a:cxnLst/>
              <a:rect l="l" t="t" r="r" b="b"/>
              <a:pathLst>
                <a:path w="480898" h="482762" extrusionOk="0">
                  <a:moveTo>
                    <a:pt x="438547" y="102461"/>
                  </a:moveTo>
                  <a:cubicBezTo>
                    <a:pt x="380045" y="18449"/>
                    <a:pt x="271782" y="-18558"/>
                    <a:pt x="173439" y="9000"/>
                  </a:cubicBezTo>
                  <a:cubicBezTo>
                    <a:pt x="78246" y="35692"/>
                    <a:pt x="10453" y="123956"/>
                    <a:pt x="1005" y="221197"/>
                  </a:cubicBezTo>
                  <a:cubicBezTo>
                    <a:pt x="-9310" y="327256"/>
                    <a:pt x="60845" y="436700"/>
                    <a:pt x="162495" y="469691"/>
                  </a:cubicBezTo>
                  <a:cubicBezTo>
                    <a:pt x="165801" y="470793"/>
                    <a:pt x="198714" y="480006"/>
                    <a:pt x="213043" y="481738"/>
                  </a:cubicBezTo>
                  <a:cubicBezTo>
                    <a:pt x="240759" y="484966"/>
                    <a:pt x="271151" y="480085"/>
                    <a:pt x="298395" y="473785"/>
                  </a:cubicBezTo>
                  <a:cubicBezTo>
                    <a:pt x="347527" y="462447"/>
                    <a:pt x="392564" y="433630"/>
                    <a:pt x="424846" y="395048"/>
                  </a:cubicBezTo>
                  <a:cubicBezTo>
                    <a:pt x="493741" y="312847"/>
                    <a:pt x="500119" y="190883"/>
                    <a:pt x="438468" y="102383"/>
                  </a:cubicBezTo>
                  <a:close/>
                  <a:moveTo>
                    <a:pt x="438625" y="335051"/>
                  </a:moveTo>
                  <a:cubicBezTo>
                    <a:pt x="433665" y="334185"/>
                    <a:pt x="428468" y="334893"/>
                    <a:pt x="423036" y="334578"/>
                  </a:cubicBezTo>
                  <a:cubicBezTo>
                    <a:pt x="414611" y="334106"/>
                    <a:pt x="405949" y="334027"/>
                    <a:pt x="397446" y="334263"/>
                  </a:cubicBezTo>
                  <a:cubicBezTo>
                    <a:pt x="389651" y="334499"/>
                    <a:pt x="381856" y="334421"/>
                    <a:pt x="373982" y="334263"/>
                  </a:cubicBezTo>
                  <a:cubicBezTo>
                    <a:pt x="376030" y="321666"/>
                    <a:pt x="377841" y="308989"/>
                    <a:pt x="379415" y="296233"/>
                  </a:cubicBezTo>
                  <a:cubicBezTo>
                    <a:pt x="381541" y="279541"/>
                    <a:pt x="382328" y="262849"/>
                    <a:pt x="382565" y="246078"/>
                  </a:cubicBezTo>
                  <a:cubicBezTo>
                    <a:pt x="392091" y="245999"/>
                    <a:pt x="401698" y="245684"/>
                    <a:pt x="411146" y="245212"/>
                  </a:cubicBezTo>
                  <a:cubicBezTo>
                    <a:pt x="420280" y="244739"/>
                    <a:pt x="429414" y="245526"/>
                    <a:pt x="438547" y="245448"/>
                  </a:cubicBezTo>
                  <a:cubicBezTo>
                    <a:pt x="445475" y="245448"/>
                    <a:pt x="453192" y="245763"/>
                    <a:pt x="460278" y="244739"/>
                  </a:cubicBezTo>
                  <a:cubicBezTo>
                    <a:pt x="459570" y="275762"/>
                    <a:pt x="452326" y="306627"/>
                    <a:pt x="438468" y="335129"/>
                  </a:cubicBezTo>
                  <a:close/>
                  <a:moveTo>
                    <a:pt x="255011" y="247495"/>
                  </a:moveTo>
                  <a:cubicBezTo>
                    <a:pt x="255011" y="246944"/>
                    <a:pt x="255011" y="246314"/>
                    <a:pt x="255011" y="245763"/>
                  </a:cubicBezTo>
                  <a:cubicBezTo>
                    <a:pt x="288159" y="245920"/>
                    <a:pt x="321386" y="244739"/>
                    <a:pt x="354456" y="245763"/>
                  </a:cubicBezTo>
                  <a:cubicBezTo>
                    <a:pt x="357605" y="245842"/>
                    <a:pt x="360833" y="245763"/>
                    <a:pt x="363983" y="245842"/>
                  </a:cubicBezTo>
                  <a:cubicBezTo>
                    <a:pt x="364140" y="262691"/>
                    <a:pt x="362644" y="280329"/>
                    <a:pt x="360754" y="297099"/>
                  </a:cubicBezTo>
                  <a:cubicBezTo>
                    <a:pt x="359338" y="309304"/>
                    <a:pt x="357762" y="321666"/>
                    <a:pt x="355636" y="333870"/>
                  </a:cubicBezTo>
                  <a:cubicBezTo>
                    <a:pt x="351857" y="333870"/>
                    <a:pt x="348078" y="333870"/>
                    <a:pt x="344377" y="333870"/>
                  </a:cubicBezTo>
                  <a:cubicBezTo>
                    <a:pt x="314693" y="334578"/>
                    <a:pt x="284930" y="334027"/>
                    <a:pt x="255169" y="334657"/>
                  </a:cubicBezTo>
                  <a:cubicBezTo>
                    <a:pt x="255090" y="305603"/>
                    <a:pt x="254853" y="276470"/>
                    <a:pt x="255011" y="247416"/>
                  </a:cubicBezTo>
                  <a:close/>
                  <a:moveTo>
                    <a:pt x="460199" y="227575"/>
                  </a:moveTo>
                  <a:cubicBezTo>
                    <a:pt x="453113" y="226630"/>
                    <a:pt x="445554" y="227102"/>
                    <a:pt x="438704" y="227102"/>
                  </a:cubicBezTo>
                  <a:cubicBezTo>
                    <a:pt x="429570" y="227102"/>
                    <a:pt x="420438" y="227968"/>
                    <a:pt x="411304" y="227654"/>
                  </a:cubicBezTo>
                  <a:cubicBezTo>
                    <a:pt x="401856" y="227259"/>
                    <a:pt x="392407" y="227102"/>
                    <a:pt x="382880" y="227181"/>
                  </a:cubicBezTo>
                  <a:cubicBezTo>
                    <a:pt x="382880" y="221039"/>
                    <a:pt x="382880" y="214898"/>
                    <a:pt x="382880" y="208678"/>
                  </a:cubicBezTo>
                  <a:cubicBezTo>
                    <a:pt x="382880" y="194190"/>
                    <a:pt x="380517" y="179781"/>
                    <a:pt x="379336" y="165372"/>
                  </a:cubicBezTo>
                  <a:cubicBezTo>
                    <a:pt x="378628" y="156790"/>
                    <a:pt x="377525" y="148365"/>
                    <a:pt x="376266" y="139940"/>
                  </a:cubicBezTo>
                  <a:cubicBezTo>
                    <a:pt x="380754" y="139861"/>
                    <a:pt x="385320" y="139783"/>
                    <a:pt x="389809" y="139625"/>
                  </a:cubicBezTo>
                  <a:cubicBezTo>
                    <a:pt x="405083" y="139153"/>
                    <a:pt x="421304" y="141357"/>
                    <a:pt x="436499" y="139389"/>
                  </a:cubicBezTo>
                  <a:cubicBezTo>
                    <a:pt x="450515" y="166868"/>
                    <a:pt x="458546" y="197025"/>
                    <a:pt x="460199" y="227654"/>
                  </a:cubicBezTo>
                  <a:close/>
                  <a:moveTo>
                    <a:pt x="399414" y="87423"/>
                  </a:moveTo>
                  <a:cubicBezTo>
                    <a:pt x="409414" y="97659"/>
                    <a:pt x="418154" y="108760"/>
                    <a:pt x="425712" y="120492"/>
                  </a:cubicBezTo>
                  <a:cubicBezTo>
                    <a:pt x="413744" y="120335"/>
                    <a:pt x="401462" y="121594"/>
                    <a:pt x="389730" y="121358"/>
                  </a:cubicBezTo>
                  <a:cubicBezTo>
                    <a:pt x="384218" y="121280"/>
                    <a:pt x="378628" y="121201"/>
                    <a:pt x="373117" y="121201"/>
                  </a:cubicBezTo>
                  <a:cubicBezTo>
                    <a:pt x="370282" y="105926"/>
                    <a:pt x="366817" y="90730"/>
                    <a:pt x="362880" y="75691"/>
                  </a:cubicBezTo>
                  <a:cubicBezTo>
                    <a:pt x="360991" y="68526"/>
                    <a:pt x="359022" y="61360"/>
                    <a:pt x="356975" y="54274"/>
                  </a:cubicBezTo>
                  <a:cubicBezTo>
                    <a:pt x="372407" y="63408"/>
                    <a:pt x="386738" y="74431"/>
                    <a:pt x="399414" y="87344"/>
                  </a:cubicBezTo>
                  <a:close/>
                  <a:moveTo>
                    <a:pt x="363196" y="193009"/>
                  </a:moveTo>
                  <a:cubicBezTo>
                    <a:pt x="363196" y="204426"/>
                    <a:pt x="363510" y="216000"/>
                    <a:pt x="363746" y="227496"/>
                  </a:cubicBezTo>
                  <a:cubicBezTo>
                    <a:pt x="361306" y="227496"/>
                    <a:pt x="358943" y="227496"/>
                    <a:pt x="356503" y="227654"/>
                  </a:cubicBezTo>
                  <a:cubicBezTo>
                    <a:pt x="322725" y="228834"/>
                    <a:pt x="288867" y="228204"/>
                    <a:pt x="255090" y="228755"/>
                  </a:cubicBezTo>
                  <a:cubicBezTo>
                    <a:pt x="255090" y="199701"/>
                    <a:pt x="254932" y="170647"/>
                    <a:pt x="254696" y="141593"/>
                  </a:cubicBezTo>
                  <a:cubicBezTo>
                    <a:pt x="264538" y="141357"/>
                    <a:pt x="274301" y="140885"/>
                    <a:pt x="284143" y="140885"/>
                  </a:cubicBezTo>
                  <a:cubicBezTo>
                    <a:pt x="293277" y="140885"/>
                    <a:pt x="302411" y="140255"/>
                    <a:pt x="311544" y="140885"/>
                  </a:cubicBezTo>
                  <a:cubicBezTo>
                    <a:pt x="320756" y="141515"/>
                    <a:pt x="329732" y="140176"/>
                    <a:pt x="338944" y="140176"/>
                  </a:cubicBezTo>
                  <a:cubicBezTo>
                    <a:pt x="344771" y="140176"/>
                    <a:pt x="350677" y="140176"/>
                    <a:pt x="356503" y="140176"/>
                  </a:cubicBezTo>
                  <a:cubicBezTo>
                    <a:pt x="358943" y="157656"/>
                    <a:pt x="363117" y="175293"/>
                    <a:pt x="363196" y="193009"/>
                  </a:cubicBezTo>
                  <a:close/>
                  <a:moveTo>
                    <a:pt x="333590" y="42306"/>
                  </a:moveTo>
                  <a:cubicBezTo>
                    <a:pt x="334220" y="47975"/>
                    <a:pt x="336504" y="53487"/>
                    <a:pt x="338157" y="59156"/>
                  </a:cubicBezTo>
                  <a:cubicBezTo>
                    <a:pt x="340834" y="68053"/>
                    <a:pt x="343590" y="76872"/>
                    <a:pt x="345873" y="85848"/>
                  </a:cubicBezTo>
                  <a:cubicBezTo>
                    <a:pt x="348865" y="97580"/>
                    <a:pt x="351385" y="109390"/>
                    <a:pt x="353511" y="121280"/>
                  </a:cubicBezTo>
                  <a:cubicBezTo>
                    <a:pt x="348629" y="121280"/>
                    <a:pt x="343748" y="121280"/>
                    <a:pt x="338866" y="121358"/>
                  </a:cubicBezTo>
                  <a:cubicBezTo>
                    <a:pt x="321859" y="121673"/>
                    <a:pt x="305009" y="120571"/>
                    <a:pt x="288001" y="121122"/>
                  </a:cubicBezTo>
                  <a:cubicBezTo>
                    <a:pt x="276899" y="121516"/>
                    <a:pt x="265798" y="120964"/>
                    <a:pt x="254617" y="120807"/>
                  </a:cubicBezTo>
                  <a:cubicBezTo>
                    <a:pt x="254617" y="88368"/>
                    <a:pt x="255562" y="55692"/>
                    <a:pt x="253830" y="23331"/>
                  </a:cubicBezTo>
                  <a:cubicBezTo>
                    <a:pt x="281309" y="24748"/>
                    <a:pt x="308473" y="31204"/>
                    <a:pt x="333590" y="42227"/>
                  </a:cubicBezTo>
                  <a:close/>
                  <a:moveTo>
                    <a:pt x="235090" y="247495"/>
                  </a:moveTo>
                  <a:cubicBezTo>
                    <a:pt x="235405" y="276707"/>
                    <a:pt x="235405" y="305997"/>
                    <a:pt x="235405" y="335208"/>
                  </a:cubicBezTo>
                  <a:cubicBezTo>
                    <a:pt x="203517" y="336153"/>
                    <a:pt x="171628" y="336704"/>
                    <a:pt x="139740" y="336862"/>
                  </a:cubicBezTo>
                  <a:cubicBezTo>
                    <a:pt x="134150" y="336862"/>
                    <a:pt x="128637" y="337098"/>
                    <a:pt x="123047" y="337255"/>
                  </a:cubicBezTo>
                  <a:cubicBezTo>
                    <a:pt x="117221" y="307335"/>
                    <a:pt x="114150" y="276864"/>
                    <a:pt x="114465" y="246235"/>
                  </a:cubicBezTo>
                  <a:cubicBezTo>
                    <a:pt x="118166" y="246235"/>
                    <a:pt x="121866" y="246235"/>
                    <a:pt x="125488" y="246157"/>
                  </a:cubicBezTo>
                  <a:cubicBezTo>
                    <a:pt x="162022" y="246157"/>
                    <a:pt x="198556" y="245054"/>
                    <a:pt x="235011" y="245605"/>
                  </a:cubicBezTo>
                  <a:cubicBezTo>
                    <a:pt x="235011" y="246235"/>
                    <a:pt x="235011" y="246865"/>
                    <a:pt x="235011" y="247495"/>
                  </a:cubicBezTo>
                  <a:close/>
                  <a:moveTo>
                    <a:pt x="114937" y="229779"/>
                  </a:moveTo>
                  <a:cubicBezTo>
                    <a:pt x="116040" y="200410"/>
                    <a:pt x="119111" y="171199"/>
                    <a:pt x="125252" y="142460"/>
                  </a:cubicBezTo>
                  <a:cubicBezTo>
                    <a:pt x="127299" y="142460"/>
                    <a:pt x="129346" y="142460"/>
                    <a:pt x="131314" y="142460"/>
                  </a:cubicBezTo>
                  <a:cubicBezTo>
                    <a:pt x="140527" y="142460"/>
                    <a:pt x="149503" y="142302"/>
                    <a:pt x="158716" y="142460"/>
                  </a:cubicBezTo>
                  <a:cubicBezTo>
                    <a:pt x="166274" y="142617"/>
                    <a:pt x="173203" y="141593"/>
                    <a:pt x="180761" y="142223"/>
                  </a:cubicBezTo>
                  <a:cubicBezTo>
                    <a:pt x="198005" y="143720"/>
                    <a:pt x="215800" y="140649"/>
                    <a:pt x="233122" y="141515"/>
                  </a:cubicBezTo>
                  <a:cubicBezTo>
                    <a:pt x="233672" y="141515"/>
                    <a:pt x="234224" y="141515"/>
                    <a:pt x="234854" y="141515"/>
                  </a:cubicBezTo>
                  <a:cubicBezTo>
                    <a:pt x="234854" y="170726"/>
                    <a:pt x="234775" y="199859"/>
                    <a:pt x="234933" y="229071"/>
                  </a:cubicBezTo>
                  <a:cubicBezTo>
                    <a:pt x="199108" y="229937"/>
                    <a:pt x="163282" y="229228"/>
                    <a:pt x="127456" y="229622"/>
                  </a:cubicBezTo>
                  <a:cubicBezTo>
                    <a:pt x="123284" y="229622"/>
                    <a:pt x="119111" y="229622"/>
                    <a:pt x="114937" y="229622"/>
                  </a:cubicBezTo>
                  <a:close/>
                  <a:moveTo>
                    <a:pt x="158085" y="39708"/>
                  </a:moveTo>
                  <a:cubicBezTo>
                    <a:pt x="182572" y="29315"/>
                    <a:pt x="208713" y="23960"/>
                    <a:pt x="235090" y="23173"/>
                  </a:cubicBezTo>
                  <a:cubicBezTo>
                    <a:pt x="233516" y="55692"/>
                    <a:pt x="234617" y="88604"/>
                    <a:pt x="234854" y="121201"/>
                  </a:cubicBezTo>
                  <a:cubicBezTo>
                    <a:pt x="217374" y="122303"/>
                    <a:pt x="199737" y="119784"/>
                    <a:pt x="182337" y="121043"/>
                  </a:cubicBezTo>
                  <a:cubicBezTo>
                    <a:pt x="165566" y="122303"/>
                    <a:pt x="148401" y="121516"/>
                    <a:pt x="131393" y="121673"/>
                  </a:cubicBezTo>
                  <a:cubicBezTo>
                    <a:pt x="131000" y="121673"/>
                    <a:pt x="130606" y="121673"/>
                    <a:pt x="130213" y="121673"/>
                  </a:cubicBezTo>
                  <a:cubicBezTo>
                    <a:pt x="133126" y="110099"/>
                    <a:pt x="136275" y="98524"/>
                    <a:pt x="139976" y="87108"/>
                  </a:cubicBezTo>
                  <a:cubicBezTo>
                    <a:pt x="145172" y="70967"/>
                    <a:pt x="152180" y="55613"/>
                    <a:pt x="158085" y="39786"/>
                  </a:cubicBezTo>
                  <a:close/>
                  <a:moveTo>
                    <a:pt x="130291" y="54195"/>
                  </a:moveTo>
                  <a:cubicBezTo>
                    <a:pt x="122417" y="72856"/>
                    <a:pt x="116434" y="92619"/>
                    <a:pt x="111237" y="111673"/>
                  </a:cubicBezTo>
                  <a:cubicBezTo>
                    <a:pt x="110371" y="114902"/>
                    <a:pt x="109662" y="118209"/>
                    <a:pt x="108874" y="121437"/>
                  </a:cubicBezTo>
                  <a:cubicBezTo>
                    <a:pt x="99348" y="121437"/>
                    <a:pt x="89821" y="121437"/>
                    <a:pt x="80450" y="121988"/>
                  </a:cubicBezTo>
                  <a:cubicBezTo>
                    <a:pt x="74151" y="122303"/>
                    <a:pt x="67931" y="121988"/>
                    <a:pt x="61632" y="121988"/>
                  </a:cubicBezTo>
                  <a:cubicBezTo>
                    <a:pt x="79269" y="94745"/>
                    <a:pt x="102576" y="71281"/>
                    <a:pt x="130291" y="54117"/>
                  </a:cubicBezTo>
                  <a:close/>
                  <a:moveTo>
                    <a:pt x="49979" y="142302"/>
                  </a:moveTo>
                  <a:cubicBezTo>
                    <a:pt x="51003" y="142302"/>
                    <a:pt x="52026" y="142381"/>
                    <a:pt x="53050" y="142460"/>
                  </a:cubicBezTo>
                  <a:cubicBezTo>
                    <a:pt x="62263" y="143011"/>
                    <a:pt x="71317" y="142145"/>
                    <a:pt x="80450" y="142460"/>
                  </a:cubicBezTo>
                  <a:cubicBezTo>
                    <a:pt x="88324" y="142775"/>
                    <a:pt x="96355" y="142775"/>
                    <a:pt x="104387" y="142696"/>
                  </a:cubicBezTo>
                  <a:cubicBezTo>
                    <a:pt x="101079" y="160333"/>
                    <a:pt x="98718" y="178128"/>
                    <a:pt x="96985" y="196001"/>
                  </a:cubicBezTo>
                  <a:cubicBezTo>
                    <a:pt x="95883" y="207182"/>
                    <a:pt x="95411" y="218441"/>
                    <a:pt x="95253" y="229779"/>
                  </a:cubicBezTo>
                  <a:cubicBezTo>
                    <a:pt x="72105" y="229779"/>
                    <a:pt x="48956" y="229779"/>
                    <a:pt x="25807" y="230645"/>
                  </a:cubicBezTo>
                  <a:cubicBezTo>
                    <a:pt x="27539" y="199859"/>
                    <a:pt x="35964" y="169624"/>
                    <a:pt x="49979" y="142302"/>
                  </a:cubicBezTo>
                  <a:close/>
                  <a:moveTo>
                    <a:pt x="25571" y="246314"/>
                  </a:moveTo>
                  <a:cubicBezTo>
                    <a:pt x="48798" y="246944"/>
                    <a:pt x="72105" y="246708"/>
                    <a:pt x="95411" y="246392"/>
                  </a:cubicBezTo>
                  <a:cubicBezTo>
                    <a:pt x="96198" y="277021"/>
                    <a:pt x="100056" y="307887"/>
                    <a:pt x="106355" y="337728"/>
                  </a:cubicBezTo>
                  <a:cubicBezTo>
                    <a:pt x="100450" y="337964"/>
                    <a:pt x="94623" y="338200"/>
                    <a:pt x="88718" y="338358"/>
                  </a:cubicBezTo>
                  <a:cubicBezTo>
                    <a:pt x="79584" y="338594"/>
                    <a:pt x="70293" y="338043"/>
                    <a:pt x="61160" y="338673"/>
                  </a:cubicBezTo>
                  <a:cubicBezTo>
                    <a:pt x="57616" y="338909"/>
                    <a:pt x="53837" y="338987"/>
                    <a:pt x="50058" y="339224"/>
                  </a:cubicBezTo>
                  <a:cubicBezTo>
                    <a:pt x="36043" y="312847"/>
                    <a:pt x="27303" y="283714"/>
                    <a:pt x="25729" y="253164"/>
                  </a:cubicBezTo>
                  <a:cubicBezTo>
                    <a:pt x="25571" y="250881"/>
                    <a:pt x="25729" y="248597"/>
                    <a:pt x="25650" y="246314"/>
                  </a:cubicBezTo>
                  <a:close/>
                  <a:moveTo>
                    <a:pt x="59427" y="355365"/>
                  </a:moveTo>
                  <a:cubicBezTo>
                    <a:pt x="59979" y="355365"/>
                    <a:pt x="60609" y="355365"/>
                    <a:pt x="61160" y="355365"/>
                  </a:cubicBezTo>
                  <a:cubicBezTo>
                    <a:pt x="69663" y="355522"/>
                    <a:pt x="78246" y="354735"/>
                    <a:pt x="86750" y="354578"/>
                  </a:cubicBezTo>
                  <a:cubicBezTo>
                    <a:pt x="94545" y="354420"/>
                    <a:pt x="102340" y="354420"/>
                    <a:pt x="110134" y="354420"/>
                  </a:cubicBezTo>
                  <a:cubicBezTo>
                    <a:pt x="111237" y="358829"/>
                    <a:pt x="112260" y="363160"/>
                    <a:pt x="113442" y="367490"/>
                  </a:cubicBezTo>
                  <a:cubicBezTo>
                    <a:pt x="119111" y="388592"/>
                    <a:pt x="126433" y="409221"/>
                    <a:pt x="135016" y="429299"/>
                  </a:cubicBezTo>
                  <a:cubicBezTo>
                    <a:pt x="104701" y="410638"/>
                    <a:pt x="78561" y="385206"/>
                    <a:pt x="59427" y="355444"/>
                  </a:cubicBezTo>
                  <a:close/>
                  <a:moveTo>
                    <a:pt x="236035" y="418591"/>
                  </a:moveTo>
                  <a:cubicBezTo>
                    <a:pt x="235720" y="431661"/>
                    <a:pt x="234854" y="445361"/>
                    <a:pt x="235877" y="458668"/>
                  </a:cubicBezTo>
                  <a:cubicBezTo>
                    <a:pt x="232885" y="458668"/>
                    <a:pt x="229972" y="458589"/>
                    <a:pt x="226980" y="458432"/>
                  </a:cubicBezTo>
                  <a:cubicBezTo>
                    <a:pt x="212729" y="457723"/>
                    <a:pt x="198635" y="455597"/>
                    <a:pt x="184856" y="452133"/>
                  </a:cubicBezTo>
                  <a:cubicBezTo>
                    <a:pt x="180446" y="451031"/>
                    <a:pt x="176195" y="449692"/>
                    <a:pt x="171864" y="448353"/>
                  </a:cubicBezTo>
                  <a:cubicBezTo>
                    <a:pt x="170998" y="447723"/>
                    <a:pt x="170132" y="447172"/>
                    <a:pt x="169030" y="446700"/>
                  </a:cubicBezTo>
                  <a:cubicBezTo>
                    <a:pt x="164463" y="444810"/>
                    <a:pt x="160053" y="442763"/>
                    <a:pt x="155645" y="440637"/>
                  </a:cubicBezTo>
                  <a:cubicBezTo>
                    <a:pt x="143282" y="412764"/>
                    <a:pt x="133677" y="383789"/>
                    <a:pt x="126827" y="354184"/>
                  </a:cubicBezTo>
                  <a:cubicBezTo>
                    <a:pt x="131158" y="354184"/>
                    <a:pt x="135566" y="354184"/>
                    <a:pt x="139897" y="354026"/>
                  </a:cubicBezTo>
                  <a:cubicBezTo>
                    <a:pt x="171785" y="352924"/>
                    <a:pt x="203674" y="352766"/>
                    <a:pt x="235641" y="352688"/>
                  </a:cubicBezTo>
                  <a:cubicBezTo>
                    <a:pt x="235641" y="355601"/>
                    <a:pt x="235641" y="358593"/>
                    <a:pt x="235641" y="361507"/>
                  </a:cubicBezTo>
                  <a:cubicBezTo>
                    <a:pt x="235799" y="380482"/>
                    <a:pt x="236586" y="399536"/>
                    <a:pt x="236114" y="418512"/>
                  </a:cubicBezTo>
                  <a:close/>
                  <a:moveTo>
                    <a:pt x="331464" y="430244"/>
                  </a:moveTo>
                  <a:cubicBezTo>
                    <a:pt x="330441" y="433472"/>
                    <a:pt x="329338" y="436858"/>
                    <a:pt x="328393" y="440244"/>
                  </a:cubicBezTo>
                  <a:cubicBezTo>
                    <a:pt x="323040" y="442606"/>
                    <a:pt x="317606" y="444731"/>
                    <a:pt x="312016" y="446621"/>
                  </a:cubicBezTo>
                  <a:cubicBezTo>
                    <a:pt x="293670" y="452841"/>
                    <a:pt x="274774" y="456621"/>
                    <a:pt x="255640" y="458038"/>
                  </a:cubicBezTo>
                  <a:cubicBezTo>
                    <a:pt x="256585" y="444968"/>
                    <a:pt x="255640" y="431425"/>
                    <a:pt x="255246" y="418591"/>
                  </a:cubicBezTo>
                  <a:cubicBezTo>
                    <a:pt x="254696" y="400245"/>
                    <a:pt x="255246" y="381899"/>
                    <a:pt x="255325" y="363553"/>
                  </a:cubicBezTo>
                  <a:cubicBezTo>
                    <a:pt x="255325" y="359853"/>
                    <a:pt x="255325" y="356231"/>
                    <a:pt x="255325" y="352530"/>
                  </a:cubicBezTo>
                  <a:cubicBezTo>
                    <a:pt x="285009" y="352137"/>
                    <a:pt x="314851" y="351113"/>
                    <a:pt x="344456" y="351507"/>
                  </a:cubicBezTo>
                  <a:cubicBezTo>
                    <a:pt x="347054" y="351507"/>
                    <a:pt x="349731" y="351507"/>
                    <a:pt x="352330" y="351428"/>
                  </a:cubicBezTo>
                  <a:cubicBezTo>
                    <a:pt x="352172" y="351979"/>
                    <a:pt x="352093" y="352530"/>
                    <a:pt x="352015" y="353082"/>
                  </a:cubicBezTo>
                  <a:cubicBezTo>
                    <a:pt x="348157" y="370010"/>
                    <a:pt x="344535" y="387017"/>
                    <a:pt x="339574" y="403710"/>
                  </a:cubicBezTo>
                  <a:cubicBezTo>
                    <a:pt x="336975" y="412607"/>
                    <a:pt x="334220" y="421425"/>
                    <a:pt x="331464" y="430244"/>
                  </a:cubicBezTo>
                  <a:close/>
                  <a:moveTo>
                    <a:pt x="348786" y="430007"/>
                  </a:moveTo>
                  <a:cubicBezTo>
                    <a:pt x="349653" y="427645"/>
                    <a:pt x="350440" y="425283"/>
                    <a:pt x="351306" y="423079"/>
                  </a:cubicBezTo>
                  <a:cubicBezTo>
                    <a:pt x="356345" y="409536"/>
                    <a:pt x="360597" y="395599"/>
                    <a:pt x="364298" y="381584"/>
                  </a:cubicBezTo>
                  <a:cubicBezTo>
                    <a:pt x="366975" y="371349"/>
                    <a:pt x="369180" y="361034"/>
                    <a:pt x="371148" y="350798"/>
                  </a:cubicBezTo>
                  <a:cubicBezTo>
                    <a:pt x="379336" y="350483"/>
                    <a:pt x="387525" y="350168"/>
                    <a:pt x="395635" y="350326"/>
                  </a:cubicBezTo>
                  <a:cubicBezTo>
                    <a:pt x="404769" y="350483"/>
                    <a:pt x="414059" y="350404"/>
                    <a:pt x="423193" y="349853"/>
                  </a:cubicBezTo>
                  <a:cubicBezTo>
                    <a:pt x="425791" y="349696"/>
                    <a:pt x="428390" y="349774"/>
                    <a:pt x="430909" y="349853"/>
                  </a:cubicBezTo>
                  <a:cubicBezTo>
                    <a:pt x="429728" y="351900"/>
                    <a:pt x="428626" y="353948"/>
                    <a:pt x="427366" y="355916"/>
                  </a:cubicBezTo>
                  <a:cubicBezTo>
                    <a:pt x="407839" y="386702"/>
                    <a:pt x="380517" y="412213"/>
                    <a:pt x="348865" y="430086"/>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61" name="Google Shape;761;p15"/>
            <p:cNvSpPr/>
            <p:nvPr/>
          </p:nvSpPr>
          <p:spPr>
            <a:xfrm>
              <a:off x="69196" y="4016851"/>
              <a:ext cx="251912" cy="265111"/>
            </a:xfrm>
            <a:custGeom>
              <a:avLst/>
              <a:gdLst/>
              <a:ahLst/>
              <a:cxnLst/>
              <a:rect l="l" t="t" r="r" b="b"/>
              <a:pathLst>
                <a:path w="335883" h="353482" extrusionOk="0">
                  <a:moveTo>
                    <a:pt x="314729" y="134672"/>
                  </a:moveTo>
                  <a:cubicBezTo>
                    <a:pt x="318351" y="131523"/>
                    <a:pt x="321895" y="128295"/>
                    <a:pt x="325516" y="125066"/>
                  </a:cubicBezTo>
                  <a:cubicBezTo>
                    <a:pt x="327327" y="123492"/>
                    <a:pt x="329138" y="121917"/>
                    <a:pt x="330870" y="120264"/>
                  </a:cubicBezTo>
                  <a:cubicBezTo>
                    <a:pt x="332524" y="118768"/>
                    <a:pt x="334571" y="117193"/>
                    <a:pt x="335674" y="115224"/>
                  </a:cubicBezTo>
                  <a:cubicBezTo>
                    <a:pt x="335830" y="114988"/>
                    <a:pt x="335674" y="114673"/>
                    <a:pt x="335516" y="114437"/>
                  </a:cubicBezTo>
                  <a:cubicBezTo>
                    <a:pt x="335516" y="114279"/>
                    <a:pt x="335516" y="114201"/>
                    <a:pt x="335516" y="114043"/>
                  </a:cubicBezTo>
                  <a:cubicBezTo>
                    <a:pt x="334964" y="111917"/>
                    <a:pt x="333232" y="110106"/>
                    <a:pt x="331972" y="108374"/>
                  </a:cubicBezTo>
                  <a:cubicBezTo>
                    <a:pt x="331500" y="107744"/>
                    <a:pt x="331106" y="107114"/>
                    <a:pt x="330713" y="106485"/>
                  </a:cubicBezTo>
                  <a:lnTo>
                    <a:pt x="320477" y="88690"/>
                  </a:lnTo>
                  <a:lnTo>
                    <a:pt x="305595" y="62864"/>
                  </a:lnTo>
                  <a:lnTo>
                    <a:pt x="304729" y="63100"/>
                  </a:lnTo>
                  <a:cubicBezTo>
                    <a:pt x="304729" y="63100"/>
                    <a:pt x="304493" y="63100"/>
                    <a:pt x="304414" y="63179"/>
                  </a:cubicBezTo>
                  <a:lnTo>
                    <a:pt x="303391" y="63494"/>
                  </a:lnTo>
                  <a:cubicBezTo>
                    <a:pt x="299690" y="64045"/>
                    <a:pt x="295911" y="65384"/>
                    <a:pt x="292289" y="66407"/>
                  </a:cubicBezTo>
                  <a:cubicBezTo>
                    <a:pt x="287958" y="67667"/>
                    <a:pt x="283627" y="68927"/>
                    <a:pt x="279376" y="70265"/>
                  </a:cubicBezTo>
                  <a:cubicBezTo>
                    <a:pt x="275518" y="71446"/>
                    <a:pt x="271739" y="72785"/>
                    <a:pt x="267959" y="74202"/>
                  </a:cubicBezTo>
                  <a:lnTo>
                    <a:pt x="260322" y="76486"/>
                  </a:lnTo>
                  <a:cubicBezTo>
                    <a:pt x="259534" y="75777"/>
                    <a:pt x="258747" y="75069"/>
                    <a:pt x="257960" y="74360"/>
                  </a:cubicBezTo>
                  <a:cubicBezTo>
                    <a:pt x="255755" y="72313"/>
                    <a:pt x="253393" y="70265"/>
                    <a:pt x="251031" y="68376"/>
                  </a:cubicBezTo>
                  <a:cubicBezTo>
                    <a:pt x="246385" y="64675"/>
                    <a:pt x="241503" y="61368"/>
                    <a:pt x="236464" y="58455"/>
                  </a:cubicBezTo>
                  <a:cubicBezTo>
                    <a:pt x="228355" y="53809"/>
                    <a:pt x="219142" y="49479"/>
                    <a:pt x="209772" y="47432"/>
                  </a:cubicBezTo>
                  <a:cubicBezTo>
                    <a:pt x="209142" y="45148"/>
                    <a:pt x="208434" y="42865"/>
                    <a:pt x="207882" y="40660"/>
                  </a:cubicBezTo>
                  <a:cubicBezTo>
                    <a:pt x="206781" y="36330"/>
                    <a:pt x="205757" y="31999"/>
                    <a:pt x="204734" y="27669"/>
                  </a:cubicBezTo>
                  <a:cubicBezTo>
                    <a:pt x="203710" y="23338"/>
                    <a:pt x="202608" y="19008"/>
                    <a:pt x="201584" y="14677"/>
                  </a:cubicBezTo>
                  <a:cubicBezTo>
                    <a:pt x="200718" y="11134"/>
                    <a:pt x="200166" y="6961"/>
                    <a:pt x="198513" y="3575"/>
                  </a:cubicBezTo>
                  <a:lnTo>
                    <a:pt x="197805" y="426"/>
                  </a:lnTo>
                  <a:lnTo>
                    <a:pt x="144893" y="426"/>
                  </a:lnTo>
                  <a:cubicBezTo>
                    <a:pt x="143240" y="268"/>
                    <a:pt x="141508" y="268"/>
                    <a:pt x="139932" y="426"/>
                  </a:cubicBezTo>
                  <a:lnTo>
                    <a:pt x="139618" y="426"/>
                  </a:lnTo>
                  <a:cubicBezTo>
                    <a:pt x="139066" y="-204"/>
                    <a:pt x="137886" y="-204"/>
                    <a:pt x="137571" y="898"/>
                  </a:cubicBezTo>
                  <a:cubicBezTo>
                    <a:pt x="134894" y="9402"/>
                    <a:pt x="133003" y="18299"/>
                    <a:pt x="131114" y="26960"/>
                  </a:cubicBezTo>
                  <a:cubicBezTo>
                    <a:pt x="130169" y="31212"/>
                    <a:pt x="129145" y="35542"/>
                    <a:pt x="128358" y="39873"/>
                  </a:cubicBezTo>
                  <a:cubicBezTo>
                    <a:pt x="127965" y="42156"/>
                    <a:pt x="127571" y="44361"/>
                    <a:pt x="127256" y="46644"/>
                  </a:cubicBezTo>
                  <a:cubicBezTo>
                    <a:pt x="127256" y="46723"/>
                    <a:pt x="127256" y="46802"/>
                    <a:pt x="127256" y="46881"/>
                  </a:cubicBezTo>
                  <a:cubicBezTo>
                    <a:pt x="108281" y="52313"/>
                    <a:pt x="89856" y="62471"/>
                    <a:pt x="75526" y="76328"/>
                  </a:cubicBezTo>
                  <a:lnTo>
                    <a:pt x="45133" y="67116"/>
                  </a:lnTo>
                  <a:cubicBezTo>
                    <a:pt x="44424" y="66880"/>
                    <a:pt x="43637" y="66565"/>
                    <a:pt x="42929" y="66329"/>
                  </a:cubicBezTo>
                  <a:cubicBezTo>
                    <a:pt x="40881" y="65620"/>
                    <a:pt x="38834" y="64833"/>
                    <a:pt x="36866" y="64045"/>
                  </a:cubicBezTo>
                  <a:cubicBezTo>
                    <a:pt x="35213" y="63415"/>
                    <a:pt x="31354" y="62864"/>
                    <a:pt x="31354" y="62864"/>
                  </a:cubicBezTo>
                  <a:lnTo>
                    <a:pt x="30567" y="62628"/>
                  </a:lnTo>
                  <a:lnTo>
                    <a:pt x="21355" y="78612"/>
                  </a:lnTo>
                  <a:cubicBezTo>
                    <a:pt x="19465" y="81604"/>
                    <a:pt x="17575" y="84674"/>
                    <a:pt x="15686" y="87666"/>
                  </a:cubicBezTo>
                  <a:cubicBezTo>
                    <a:pt x="10489" y="96012"/>
                    <a:pt x="4662" y="104280"/>
                    <a:pt x="410" y="113177"/>
                  </a:cubicBezTo>
                  <a:cubicBezTo>
                    <a:pt x="410" y="113335"/>
                    <a:pt x="410" y="113413"/>
                    <a:pt x="410" y="113571"/>
                  </a:cubicBezTo>
                  <a:cubicBezTo>
                    <a:pt x="96" y="113728"/>
                    <a:pt x="-140" y="114043"/>
                    <a:pt x="96" y="114437"/>
                  </a:cubicBezTo>
                  <a:cubicBezTo>
                    <a:pt x="1119" y="116091"/>
                    <a:pt x="2930" y="117429"/>
                    <a:pt x="4426" y="118689"/>
                  </a:cubicBezTo>
                  <a:cubicBezTo>
                    <a:pt x="6079" y="120185"/>
                    <a:pt x="7812" y="121602"/>
                    <a:pt x="9465" y="123098"/>
                  </a:cubicBezTo>
                  <a:cubicBezTo>
                    <a:pt x="12929" y="126090"/>
                    <a:pt x="16394" y="129161"/>
                    <a:pt x="19858" y="132153"/>
                  </a:cubicBezTo>
                  <a:lnTo>
                    <a:pt x="20646" y="132783"/>
                  </a:lnTo>
                  <a:lnTo>
                    <a:pt x="36079" y="147192"/>
                  </a:lnTo>
                  <a:cubicBezTo>
                    <a:pt x="34031" y="156640"/>
                    <a:pt x="32850" y="166403"/>
                    <a:pt x="32850" y="176403"/>
                  </a:cubicBezTo>
                  <a:cubicBezTo>
                    <a:pt x="32850" y="178135"/>
                    <a:pt x="32850" y="179868"/>
                    <a:pt x="33008" y="181678"/>
                  </a:cubicBezTo>
                  <a:cubicBezTo>
                    <a:pt x="32850" y="189710"/>
                    <a:pt x="33481" y="198213"/>
                    <a:pt x="35606" y="206008"/>
                  </a:cubicBezTo>
                  <a:cubicBezTo>
                    <a:pt x="33481" y="207898"/>
                    <a:pt x="31433" y="209866"/>
                    <a:pt x="29307" y="211756"/>
                  </a:cubicBezTo>
                  <a:cubicBezTo>
                    <a:pt x="26158" y="214669"/>
                    <a:pt x="23008" y="217504"/>
                    <a:pt x="19858" y="220417"/>
                  </a:cubicBezTo>
                  <a:cubicBezTo>
                    <a:pt x="13560" y="226165"/>
                    <a:pt x="7024" y="231755"/>
                    <a:pt x="1355" y="238133"/>
                  </a:cubicBezTo>
                  <a:cubicBezTo>
                    <a:pt x="1355" y="238133"/>
                    <a:pt x="1355" y="238133"/>
                    <a:pt x="1355" y="238212"/>
                  </a:cubicBezTo>
                  <a:lnTo>
                    <a:pt x="804" y="238684"/>
                  </a:lnTo>
                  <a:lnTo>
                    <a:pt x="1041" y="239078"/>
                  </a:lnTo>
                  <a:cubicBezTo>
                    <a:pt x="1041" y="239078"/>
                    <a:pt x="1041" y="239235"/>
                    <a:pt x="1041" y="239393"/>
                  </a:cubicBezTo>
                  <a:cubicBezTo>
                    <a:pt x="2458" y="243723"/>
                    <a:pt x="5134" y="247897"/>
                    <a:pt x="7339" y="251912"/>
                  </a:cubicBezTo>
                  <a:cubicBezTo>
                    <a:pt x="9702" y="256243"/>
                    <a:pt x="12142" y="260494"/>
                    <a:pt x="14662" y="264667"/>
                  </a:cubicBezTo>
                  <a:cubicBezTo>
                    <a:pt x="18205" y="270572"/>
                    <a:pt x="21984" y="276399"/>
                    <a:pt x="25921" y="282147"/>
                  </a:cubicBezTo>
                  <a:lnTo>
                    <a:pt x="30645" y="290414"/>
                  </a:lnTo>
                  <a:lnTo>
                    <a:pt x="31197" y="290257"/>
                  </a:lnTo>
                  <a:cubicBezTo>
                    <a:pt x="31197" y="290257"/>
                    <a:pt x="31433" y="290257"/>
                    <a:pt x="31669" y="290257"/>
                  </a:cubicBezTo>
                  <a:cubicBezTo>
                    <a:pt x="40566" y="288288"/>
                    <a:pt x="49385" y="285690"/>
                    <a:pt x="58046" y="283092"/>
                  </a:cubicBezTo>
                  <a:cubicBezTo>
                    <a:pt x="62298" y="281753"/>
                    <a:pt x="66629" y="280415"/>
                    <a:pt x="70881" y="279076"/>
                  </a:cubicBezTo>
                  <a:cubicBezTo>
                    <a:pt x="73085" y="278368"/>
                    <a:pt x="75368" y="277659"/>
                    <a:pt x="77573" y="276951"/>
                  </a:cubicBezTo>
                  <a:cubicBezTo>
                    <a:pt x="77810" y="277187"/>
                    <a:pt x="78045" y="277344"/>
                    <a:pt x="78281" y="277580"/>
                  </a:cubicBezTo>
                  <a:cubicBezTo>
                    <a:pt x="81037" y="280887"/>
                    <a:pt x="84502" y="283801"/>
                    <a:pt x="87808" y="286477"/>
                  </a:cubicBezTo>
                  <a:cubicBezTo>
                    <a:pt x="92060" y="289942"/>
                    <a:pt x="96706" y="292934"/>
                    <a:pt x="101431" y="295690"/>
                  </a:cubicBezTo>
                  <a:cubicBezTo>
                    <a:pt x="106076" y="298367"/>
                    <a:pt x="110879" y="300729"/>
                    <a:pt x="115839" y="302697"/>
                  </a:cubicBezTo>
                  <a:cubicBezTo>
                    <a:pt x="119618" y="304272"/>
                    <a:pt x="123713" y="305847"/>
                    <a:pt x="127807" y="306871"/>
                  </a:cubicBezTo>
                  <a:lnTo>
                    <a:pt x="130799" y="319626"/>
                  </a:lnTo>
                  <a:cubicBezTo>
                    <a:pt x="131193" y="322539"/>
                    <a:pt x="131587" y="325374"/>
                    <a:pt x="132137" y="328287"/>
                  </a:cubicBezTo>
                  <a:cubicBezTo>
                    <a:pt x="132847" y="331751"/>
                    <a:pt x="133713" y="335216"/>
                    <a:pt x="134657" y="338680"/>
                  </a:cubicBezTo>
                  <a:cubicBezTo>
                    <a:pt x="135287" y="340727"/>
                    <a:pt x="135839" y="343011"/>
                    <a:pt x="136705" y="345137"/>
                  </a:cubicBezTo>
                  <a:lnTo>
                    <a:pt x="138437" y="352696"/>
                  </a:lnTo>
                  <a:lnTo>
                    <a:pt x="139224" y="352696"/>
                  </a:lnTo>
                  <a:cubicBezTo>
                    <a:pt x="143712" y="353719"/>
                    <a:pt x="148751" y="353246"/>
                    <a:pt x="153397" y="353325"/>
                  </a:cubicBezTo>
                  <a:cubicBezTo>
                    <a:pt x="158279" y="353325"/>
                    <a:pt x="163081" y="353325"/>
                    <a:pt x="167963" y="353325"/>
                  </a:cubicBezTo>
                  <a:cubicBezTo>
                    <a:pt x="172845" y="353325"/>
                    <a:pt x="177648" y="353325"/>
                    <a:pt x="182529" y="353483"/>
                  </a:cubicBezTo>
                  <a:cubicBezTo>
                    <a:pt x="185128" y="353483"/>
                    <a:pt x="198119" y="352696"/>
                    <a:pt x="198119" y="352696"/>
                  </a:cubicBezTo>
                  <a:cubicBezTo>
                    <a:pt x="198119" y="352696"/>
                    <a:pt x="199458" y="348995"/>
                    <a:pt x="199852" y="347420"/>
                  </a:cubicBezTo>
                  <a:cubicBezTo>
                    <a:pt x="200482" y="345137"/>
                    <a:pt x="201032" y="342775"/>
                    <a:pt x="201505" y="340491"/>
                  </a:cubicBezTo>
                  <a:lnTo>
                    <a:pt x="204497" y="327578"/>
                  </a:lnTo>
                  <a:cubicBezTo>
                    <a:pt x="206150" y="320256"/>
                    <a:pt x="207804" y="312933"/>
                    <a:pt x="209458" y="305532"/>
                  </a:cubicBezTo>
                  <a:cubicBezTo>
                    <a:pt x="210087" y="305375"/>
                    <a:pt x="210639" y="305138"/>
                    <a:pt x="211269" y="304902"/>
                  </a:cubicBezTo>
                  <a:cubicBezTo>
                    <a:pt x="214182" y="304036"/>
                    <a:pt x="217016" y="302934"/>
                    <a:pt x="219693" y="301831"/>
                  </a:cubicBezTo>
                  <a:cubicBezTo>
                    <a:pt x="225519" y="299469"/>
                    <a:pt x="231189" y="296713"/>
                    <a:pt x="236622" y="293406"/>
                  </a:cubicBezTo>
                  <a:cubicBezTo>
                    <a:pt x="236937" y="293249"/>
                    <a:pt x="237252" y="293013"/>
                    <a:pt x="237566" y="292776"/>
                  </a:cubicBezTo>
                  <a:cubicBezTo>
                    <a:pt x="245283" y="288210"/>
                    <a:pt x="252448" y="282856"/>
                    <a:pt x="259062" y="276872"/>
                  </a:cubicBezTo>
                  <a:cubicBezTo>
                    <a:pt x="265440" y="278919"/>
                    <a:pt x="271817" y="280966"/>
                    <a:pt x="278274" y="283013"/>
                  </a:cubicBezTo>
                  <a:cubicBezTo>
                    <a:pt x="282683" y="284430"/>
                    <a:pt x="287092" y="285769"/>
                    <a:pt x="291501" y="287186"/>
                  </a:cubicBezTo>
                  <a:cubicBezTo>
                    <a:pt x="296069" y="288603"/>
                    <a:pt x="300635" y="290335"/>
                    <a:pt x="305280" y="291280"/>
                  </a:cubicBezTo>
                  <a:cubicBezTo>
                    <a:pt x="306304" y="291517"/>
                    <a:pt x="311108" y="281832"/>
                    <a:pt x="313233" y="277738"/>
                  </a:cubicBezTo>
                  <a:lnTo>
                    <a:pt x="320792" y="264589"/>
                  </a:lnTo>
                  <a:lnTo>
                    <a:pt x="335674" y="238842"/>
                  </a:lnTo>
                  <a:cubicBezTo>
                    <a:pt x="335674" y="238842"/>
                    <a:pt x="336145" y="237976"/>
                    <a:pt x="335674" y="237582"/>
                  </a:cubicBezTo>
                  <a:cubicBezTo>
                    <a:pt x="329611" y="232543"/>
                    <a:pt x="323705" y="227346"/>
                    <a:pt x="317800" y="222071"/>
                  </a:cubicBezTo>
                  <a:lnTo>
                    <a:pt x="308430" y="213331"/>
                  </a:lnTo>
                  <a:cubicBezTo>
                    <a:pt x="305753" y="210732"/>
                    <a:pt x="303155" y="208213"/>
                    <a:pt x="300398" y="205772"/>
                  </a:cubicBezTo>
                  <a:cubicBezTo>
                    <a:pt x="300714" y="204276"/>
                    <a:pt x="300950" y="202780"/>
                    <a:pt x="301265" y="201284"/>
                  </a:cubicBezTo>
                  <a:cubicBezTo>
                    <a:pt x="303234" y="193725"/>
                    <a:pt x="304021" y="185773"/>
                    <a:pt x="304257" y="178056"/>
                  </a:cubicBezTo>
                  <a:cubicBezTo>
                    <a:pt x="304572" y="168057"/>
                    <a:pt x="304021" y="156798"/>
                    <a:pt x="301108" y="146877"/>
                  </a:cubicBezTo>
                  <a:cubicBezTo>
                    <a:pt x="302053" y="146011"/>
                    <a:pt x="302997" y="145144"/>
                    <a:pt x="303863" y="144278"/>
                  </a:cubicBezTo>
                  <a:cubicBezTo>
                    <a:pt x="307564" y="140971"/>
                    <a:pt x="311264" y="137743"/>
                    <a:pt x="314966" y="134436"/>
                  </a:cubicBezTo>
                  <a:close/>
                  <a:moveTo>
                    <a:pt x="101115" y="187741"/>
                  </a:moveTo>
                  <a:cubicBezTo>
                    <a:pt x="98517" y="166561"/>
                    <a:pt x="105603" y="144593"/>
                    <a:pt x="121902" y="129397"/>
                  </a:cubicBezTo>
                  <a:cubicBezTo>
                    <a:pt x="144657" y="108217"/>
                    <a:pt x="179931" y="105618"/>
                    <a:pt x="205442" y="123570"/>
                  </a:cubicBezTo>
                  <a:cubicBezTo>
                    <a:pt x="230087" y="140893"/>
                    <a:pt x="239850" y="174749"/>
                    <a:pt x="228590" y="202465"/>
                  </a:cubicBezTo>
                  <a:cubicBezTo>
                    <a:pt x="216937" y="231204"/>
                    <a:pt x="185443" y="247581"/>
                    <a:pt x="155208" y="241834"/>
                  </a:cubicBezTo>
                  <a:cubicBezTo>
                    <a:pt x="138200" y="238605"/>
                    <a:pt x="123319" y="229708"/>
                    <a:pt x="112847" y="215929"/>
                  </a:cubicBezTo>
                  <a:cubicBezTo>
                    <a:pt x="106942" y="207662"/>
                    <a:pt x="102847" y="198056"/>
                    <a:pt x="101194" y="187662"/>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762" name="Google Shape;762;p15"/>
            <p:cNvGrpSpPr/>
            <p:nvPr/>
          </p:nvGrpSpPr>
          <p:grpSpPr>
            <a:xfrm>
              <a:off x="412765" y="3556688"/>
              <a:ext cx="246307" cy="246321"/>
              <a:chOff x="2943913" y="3148696"/>
              <a:chExt cx="141727" cy="141727"/>
            </a:xfrm>
          </p:grpSpPr>
          <p:sp>
            <p:nvSpPr>
              <p:cNvPr id="763" name="Google Shape;763;p15"/>
              <p:cNvSpPr/>
              <p:nvPr/>
            </p:nvSpPr>
            <p:spPr>
              <a:xfrm>
                <a:off x="2949818" y="3155192"/>
                <a:ext cx="129916" cy="129916"/>
              </a:xfrm>
              <a:custGeom>
                <a:avLst/>
                <a:gdLst/>
                <a:ahLst/>
                <a:cxnLst/>
                <a:rect l="l" t="t" r="r" b="b"/>
                <a:pathLst>
                  <a:path w="173221" h="173221" extrusionOk="0">
                    <a:moveTo>
                      <a:pt x="173221" y="86611"/>
                    </a:moveTo>
                    <a:cubicBezTo>
                      <a:pt x="173221" y="134445"/>
                      <a:pt x="134445" y="173221"/>
                      <a:pt x="86611" y="173221"/>
                    </a:cubicBezTo>
                    <a:cubicBezTo>
                      <a:pt x="38777" y="173221"/>
                      <a:pt x="0" y="134445"/>
                      <a:pt x="0" y="86611"/>
                    </a:cubicBezTo>
                    <a:cubicBezTo>
                      <a:pt x="0" y="38777"/>
                      <a:pt x="38777" y="0"/>
                      <a:pt x="86611" y="0"/>
                    </a:cubicBezTo>
                    <a:cubicBezTo>
                      <a:pt x="134445" y="0"/>
                      <a:pt x="173221" y="38777"/>
                      <a:pt x="173221" y="8661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64" name="Google Shape;764;p15"/>
              <p:cNvSpPr/>
              <p:nvPr/>
            </p:nvSpPr>
            <p:spPr>
              <a:xfrm>
                <a:off x="2943913" y="3148696"/>
                <a:ext cx="141727" cy="141727"/>
              </a:xfrm>
              <a:custGeom>
                <a:avLst/>
                <a:gdLst/>
                <a:ahLst/>
                <a:cxnLst/>
                <a:rect l="l" t="t" r="r" b="b"/>
                <a:pathLst>
                  <a:path w="188969" h="188969" extrusionOk="0">
                    <a:moveTo>
                      <a:pt x="94485" y="188969"/>
                    </a:moveTo>
                    <a:cubicBezTo>
                      <a:pt x="42518" y="188969"/>
                      <a:pt x="0" y="146451"/>
                      <a:pt x="0" y="94485"/>
                    </a:cubicBezTo>
                    <a:cubicBezTo>
                      <a:pt x="0" y="42518"/>
                      <a:pt x="42518" y="0"/>
                      <a:pt x="94485" y="0"/>
                    </a:cubicBezTo>
                    <a:cubicBezTo>
                      <a:pt x="146451" y="0"/>
                      <a:pt x="188969" y="42518"/>
                      <a:pt x="188969" y="94485"/>
                    </a:cubicBezTo>
                    <a:cubicBezTo>
                      <a:pt x="188969" y="146451"/>
                      <a:pt x="146451" y="188969"/>
                      <a:pt x="94485" y="188969"/>
                    </a:cubicBezTo>
                    <a:close/>
                    <a:moveTo>
                      <a:pt x="94485" y="16535"/>
                    </a:moveTo>
                    <a:cubicBezTo>
                      <a:pt x="51179" y="16535"/>
                      <a:pt x="15747" y="51966"/>
                      <a:pt x="15747" y="95272"/>
                    </a:cubicBezTo>
                    <a:cubicBezTo>
                      <a:pt x="15747" y="138577"/>
                      <a:pt x="51179" y="174009"/>
                      <a:pt x="94485" y="174009"/>
                    </a:cubicBezTo>
                    <a:cubicBezTo>
                      <a:pt x="137790" y="174009"/>
                      <a:pt x="173222" y="138577"/>
                      <a:pt x="173222" y="95272"/>
                    </a:cubicBezTo>
                    <a:cubicBezTo>
                      <a:pt x="173222" y="51966"/>
                      <a:pt x="137790" y="16535"/>
                      <a:pt x="94485" y="1653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65" name="Google Shape;765;p15"/>
              <p:cNvSpPr/>
              <p:nvPr/>
            </p:nvSpPr>
            <p:spPr>
              <a:xfrm>
                <a:off x="2974030" y="3193576"/>
                <a:ext cx="81493" cy="57281"/>
              </a:xfrm>
              <a:custGeom>
                <a:avLst/>
                <a:gdLst/>
                <a:ahLst/>
                <a:cxnLst/>
                <a:rect l="l" t="t" r="r" b="b"/>
                <a:pathLst>
                  <a:path w="108657" h="76375" extrusionOk="0">
                    <a:moveTo>
                      <a:pt x="43305" y="76375"/>
                    </a:moveTo>
                    <a:lnTo>
                      <a:pt x="0" y="33070"/>
                    </a:lnTo>
                    <a:lnTo>
                      <a:pt x="11023" y="22046"/>
                    </a:lnTo>
                    <a:lnTo>
                      <a:pt x="43305" y="54329"/>
                    </a:lnTo>
                    <a:lnTo>
                      <a:pt x="97634" y="0"/>
                    </a:lnTo>
                    <a:lnTo>
                      <a:pt x="108657" y="1102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766" name="Google Shape;766;p15"/>
            <p:cNvSpPr/>
            <p:nvPr/>
          </p:nvSpPr>
          <p:spPr>
            <a:xfrm rot="-5400000">
              <a:off x="190168" y="4349985"/>
              <a:ext cx="456672" cy="78362"/>
            </a:xfrm>
            <a:custGeom>
              <a:avLst/>
              <a:gdLst/>
              <a:ahLst/>
              <a:cxnLst/>
              <a:rect l="l" t="t" r="r" b="b"/>
              <a:pathLst>
                <a:path w="2403538" h="412432" extrusionOk="0">
                  <a:moveTo>
                    <a:pt x="0" y="412432"/>
                  </a:moveTo>
                  <a:lnTo>
                    <a:pt x="2403539" y="412432"/>
                  </a:lnTo>
                  <a:lnTo>
                    <a:pt x="2403539"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67" name="Google Shape;767;p15"/>
            <p:cNvSpPr/>
            <p:nvPr/>
          </p:nvSpPr>
          <p:spPr>
            <a:xfrm>
              <a:off x="191549" y="3653970"/>
              <a:ext cx="203230" cy="263713"/>
            </a:xfrm>
            <a:custGeom>
              <a:avLst/>
              <a:gdLst/>
              <a:ahLst/>
              <a:cxnLst/>
              <a:rect l="l" t="t" r="r" b="b"/>
              <a:pathLst>
                <a:path w="789241" h="1024127" extrusionOk="0">
                  <a:moveTo>
                    <a:pt x="0" y="1024128"/>
                  </a:moveTo>
                  <a:lnTo>
                    <a:pt x="0" y="83439"/>
                  </a:lnTo>
                  <a:cubicBezTo>
                    <a:pt x="0" y="37338"/>
                    <a:pt x="37338" y="0"/>
                    <a:pt x="83439" y="0"/>
                  </a:cubicBezTo>
                  <a:lnTo>
                    <a:pt x="789241"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768"/>
        <p:cNvGrpSpPr/>
        <p:nvPr/>
      </p:nvGrpSpPr>
      <p:grpSpPr>
        <a:xfrm>
          <a:off x="0" y="0"/>
          <a:ext cx="0" cy="0"/>
          <a:chOff x="0" y="0"/>
          <a:chExt cx="0" cy="0"/>
        </a:xfrm>
      </p:grpSpPr>
      <p:sp>
        <p:nvSpPr>
          <p:cNvPr id="769" name="Google Shape;769;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70" name="Google Shape;770;p16"/>
          <p:cNvSpPr txBox="1">
            <a:spLocks noGrp="1"/>
          </p:cNvSpPr>
          <p:nvPr>
            <p:ph type="subTitle" idx="1"/>
          </p:nvPr>
        </p:nvSpPr>
        <p:spPr>
          <a:xfrm>
            <a:off x="977800" y="2447500"/>
            <a:ext cx="2242500" cy="161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71" name="Google Shape;771;p16"/>
          <p:cNvSpPr txBox="1">
            <a:spLocks noGrp="1"/>
          </p:cNvSpPr>
          <p:nvPr>
            <p:ph type="subTitle" idx="2"/>
          </p:nvPr>
        </p:nvSpPr>
        <p:spPr>
          <a:xfrm>
            <a:off x="3450749" y="2447500"/>
            <a:ext cx="2242500" cy="161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72" name="Google Shape;772;p16"/>
          <p:cNvSpPr txBox="1">
            <a:spLocks noGrp="1"/>
          </p:cNvSpPr>
          <p:nvPr>
            <p:ph type="subTitle" idx="3"/>
          </p:nvPr>
        </p:nvSpPr>
        <p:spPr>
          <a:xfrm>
            <a:off x="5923698" y="2447500"/>
            <a:ext cx="2242500" cy="161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73" name="Google Shape;773;p16"/>
          <p:cNvSpPr txBox="1">
            <a:spLocks noGrp="1"/>
          </p:cNvSpPr>
          <p:nvPr>
            <p:ph type="subTitle" idx="4"/>
          </p:nvPr>
        </p:nvSpPr>
        <p:spPr>
          <a:xfrm>
            <a:off x="977803" y="2126550"/>
            <a:ext cx="2242500" cy="436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lexandria"/>
              <a:buNone/>
              <a:defRPr sz="1800" b="1">
                <a:solidFill>
                  <a:schemeClr val="dk1"/>
                </a:solidFill>
                <a:latin typeface="Alexandria"/>
                <a:ea typeface="Alexandria"/>
                <a:cs typeface="Alexandria"/>
                <a:sym typeface="Alexandria"/>
              </a:defRPr>
            </a:lvl1pPr>
            <a:lvl2pPr lvl="1"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2pPr>
            <a:lvl3pPr lvl="2"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3pPr>
            <a:lvl4pPr lvl="3"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4pPr>
            <a:lvl5pPr lvl="4"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5pPr>
            <a:lvl6pPr lvl="5"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6pPr>
            <a:lvl7pPr lvl="6"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7pPr>
            <a:lvl8pPr lvl="7"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8pPr>
            <a:lvl9pPr lvl="8"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9pPr>
          </a:lstStyle>
          <a:p>
            <a:endParaRPr/>
          </a:p>
        </p:txBody>
      </p:sp>
      <p:sp>
        <p:nvSpPr>
          <p:cNvPr id="774" name="Google Shape;774;p16"/>
          <p:cNvSpPr txBox="1">
            <a:spLocks noGrp="1"/>
          </p:cNvSpPr>
          <p:nvPr>
            <p:ph type="subTitle" idx="5"/>
          </p:nvPr>
        </p:nvSpPr>
        <p:spPr>
          <a:xfrm>
            <a:off x="3450750" y="2126550"/>
            <a:ext cx="2242500" cy="436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lexandria"/>
              <a:buNone/>
              <a:defRPr sz="1800" b="1">
                <a:solidFill>
                  <a:schemeClr val="dk1"/>
                </a:solidFill>
                <a:latin typeface="Alexandria"/>
                <a:ea typeface="Alexandria"/>
                <a:cs typeface="Alexandria"/>
                <a:sym typeface="Alexandria"/>
              </a:defRPr>
            </a:lvl1pPr>
            <a:lvl2pPr lvl="1"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2pPr>
            <a:lvl3pPr lvl="2"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3pPr>
            <a:lvl4pPr lvl="3"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4pPr>
            <a:lvl5pPr lvl="4"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5pPr>
            <a:lvl6pPr lvl="5"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6pPr>
            <a:lvl7pPr lvl="6"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7pPr>
            <a:lvl8pPr lvl="7"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8pPr>
            <a:lvl9pPr lvl="8"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9pPr>
          </a:lstStyle>
          <a:p>
            <a:endParaRPr/>
          </a:p>
        </p:txBody>
      </p:sp>
      <p:sp>
        <p:nvSpPr>
          <p:cNvPr id="775" name="Google Shape;775;p16"/>
          <p:cNvSpPr txBox="1">
            <a:spLocks noGrp="1"/>
          </p:cNvSpPr>
          <p:nvPr>
            <p:ph type="subTitle" idx="6"/>
          </p:nvPr>
        </p:nvSpPr>
        <p:spPr>
          <a:xfrm>
            <a:off x="5923697" y="2126550"/>
            <a:ext cx="2242500" cy="436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lexandria"/>
              <a:buNone/>
              <a:defRPr sz="1800" b="1">
                <a:solidFill>
                  <a:schemeClr val="dk1"/>
                </a:solidFill>
                <a:latin typeface="Alexandria"/>
                <a:ea typeface="Alexandria"/>
                <a:cs typeface="Alexandria"/>
                <a:sym typeface="Alexandria"/>
              </a:defRPr>
            </a:lvl1pPr>
            <a:lvl2pPr lvl="1"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2pPr>
            <a:lvl3pPr lvl="2"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3pPr>
            <a:lvl4pPr lvl="3"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4pPr>
            <a:lvl5pPr lvl="4"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5pPr>
            <a:lvl6pPr lvl="5"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6pPr>
            <a:lvl7pPr lvl="6"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7pPr>
            <a:lvl8pPr lvl="7"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8pPr>
            <a:lvl9pPr lvl="8"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9pPr>
          </a:lstStyle>
          <a:p>
            <a:endParaRPr/>
          </a:p>
        </p:txBody>
      </p:sp>
      <p:grpSp>
        <p:nvGrpSpPr>
          <p:cNvPr id="776" name="Google Shape;776;p16"/>
          <p:cNvGrpSpPr/>
          <p:nvPr/>
        </p:nvGrpSpPr>
        <p:grpSpPr>
          <a:xfrm>
            <a:off x="7738829" y="2946004"/>
            <a:ext cx="1373005" cy="2062328"/>
            <a:chOff x="7738829" y="2946004"/>
            <a:chExt cx="1373005" cy="2062328"/>
          </a:xfrm>
        </p:grpSpPr>
        <p:sp>
          <p:nvSpPr>
            <p:cNvPr id="777" name="Google Shape;777;p16"/>
            <p:cNvSpPr/>
            <p:nvPr/>
          </p:nvSpPr>
          <p:spPr>
            <a:xfrm>
              <a:off x="8751161" y="4116777"/>
              <a:ext cx="360674" cy="362071"/>
            </a:xfrm>
            <a:custGeom>
              <a:avLst/>
              <a:gdLst/>
              <a:ahLst/>
              <a:cxnLst/>
              <a:rect l="l" t="t" r="r" b="b"/>
              <a:pathLst>
                <a:path w="480898" h="482762" extrusionOk="0">
                  <a:moveTo>
                    <a:pt x="438547" y="102461"/>
                  </a:moveTo>
                  <a:cubicBezTo>
                    <a:pt x="380045" y="18449"/>
                    <a:pt x="271782" y="-18558"/>
                    <a:pt x="173439" y="9000"/>
                  </a:cubicBezTo>
                  <a:cubicBezTo>
                    <a:pt x="78246" y="35692"/>
                    <a:pt x="10453" y="123956"/>
                    <a:pt x="1005" y="221197"/>
                  </a:cubicBezTo>
                  <a:cubicBezTo>
                    <a:pt x="-9310" y="327256"/>
                    <a:pt x="60845" y="436700"/>
                    <a:pt x="162495" y="469691"/>
                  </a:cubicBezTo>
                  <a:cubicBezTo>
                    <a:pt x="165801" y="470793"/>
                    <a:pt x="198714" y="480006"/>
                    <a:pt x="213043" y="481738"/>
                  </a:cubicBezTo>
                  <a:cubicBezTo>
                    <a:pt x="240759" y="484966"/>
                    <a:pt x="271151" y="480085"/>
                    <a:pt x="298395" y="473785"/>
                  </a:cubicBezTo>
                  <a:cubicBezTo>
                    <a:pt x="347527" y="462447"/>
                    <a:pt x="392564" y="433630"/>
                    <a:pt x="424846" y="395048"/>
                  </a:cubicBezTo>
                  <a:cubicBezTo>
                    <a:pt x="493741" y="312847"/>
                    <a:pt x="500119" y="190883"/>
                    <a:pt x="438468" y="102383"/>
                  </a:cubicBezTo>
                  <a:close/>
                  <a:moveTo>
                    <a:pt x="438625" y="335051"/>
                  </a:moveTo>
                  <a:cubicBezTo>
                    <a:pt x="433665" y="334185"/>
                    <a:pt x="428468" y="334893"/>
                    <a:pt x="423036" y="334578"/>
                  </a:cubicBezTo>
                  <a:cubicBezTo>
                    <a:pt x="414611" y="334106"/>
                    <a:pt x="405949" y="334027"/>
                    <a:pt x="397446" y="334263"/>
                  </a:cubicBezTo>
                  <a:cubicBezTo>
                    <a:pt x="389651" y="334499"/>
                    <a:pt x="381856" y="334421"/>
                    <a:pt x="373982" y="334263"/>
                  </a:cubicBezTo>
                  <a:cubicBezTo>
                    <a:pt x="376030" y="321666"/>
                    <a:pt x="377841" y="308989"/>
                    <a:pt x="379415" y="296233"/>
                  </a:cubicBezTo>
                  <a:cubicBezTo>
                    <a:pt x="381541" y="279541"/>
                    <a:pt x="382328" y="262849"/>
                    <a:pt x="382565" y="246078"/>
                  </a:cubicBezTo>
                  <a:cubicBezTo>
                    <a:pt x="392091" y="245999"/>
                    <a:pt x="401698" y="245684"/>
                    <a:pt x="411146" y="245212"/>
                  </a:cubicBezTo>
                  <a:cubicBezTo>
                    <a:pt x="420280" y="244739"/>
                    <a:pt x="429414" y="245526"/>
                    <a:pt x="438547" y="245448"/>
                  </a:cubicBezTo>
                  <a:cubicBezTo>
                    <a:pt x="445475" y="245448"/>
                    <a:pt x="453192" y="245763"/>
                    <a:pt x="460278" y="244739"/>
                  </a:cubicBezTo>
                  <a:cubicBezTo>
                    <a:pt x="459570" y="275762"/>
                    <a:pt x="452326" y="306627"/>
                    <a:pt x="438468" y="335129"/>
                  </a:cubicBezTo>
                  <a:close/>
                  <a:moveTo>
                    <a:pt x="255011" y="247495"/>
                  </a:moveTo>
                  <a:cubicBezTo>
                    <a:pt x="255011" y="246944"/>
                    <a:pt x="255011" y="246314"/>
                    <a:pt x="255011" y="245763"/>
                  </a:cubicBezTo>
                  <a:cubicBezTo>
                    <a:pt x="288159" y="245920"/>
                    <a:pt x="321386" y="244739"/>
                    <a:pt x="354456" y="245763"/>
                  </a:cubicBezTo>
                  <a:cubicBezTo>
                    <a:pt x="357605" y="245842"/>
                    <a:pt x="360833" y="245763"/>
                    <a:pt x="363983" y="245842"/>
                  </a:cubicBezTo>
                  <a:cubicBezTo>
                    <a:pt x="364140" y="262691"/>
                    <a:pt x="362644" y="280329"/>
                    <a:pt x="360754" y="297099"/>
                  </a:cubicBezTo>
                  <a:cubicBezTo>
                    <a:pt x="359338" y="309304"/>
                    <a:pt x="357762" y="321666"/>
                    <a:pt x="355636" y="333870"/>
                  </a:cubicBezTo>
                  <a:cubicBezTo>
                    <a:pt x="351857" y="333870"/>
                    <a:pt x="348078" y="333870"/>
                    <a:pt x="344377" y="333870"/>
                  </a:cubicBezTo>
                  <a:cubicBezTo>
                    <a:pt x="314693" y="334578"/>
                    <a:pt x="284930" y="334027"/>
                    <a:pt x="255169" y="334657"/>
                  </a:cubicBezTo>
                  <a:cubicBezTo>
                    <a:pt x="255090" y="305603"/>
                    <a:pt x="254853" y="276470"/>
                    <a:pt x="255011" y="247416"/>
                  </a:cubicBezTo>
                  <a:close/>
                  <a:moveTo>
                    <a:pt x="460199" y="227575"/>
                  </a:moveTo>
                  <a:cubicBezTo>
                    <a:pt x="453113" y="226630"/>
                    <a:pt x="445554" y="227102"/>
                    <a:pt x="438704" y="227102"/>
                  </a:cubicBezTo>
                  <a:cubicBezTo>
                    <a:pt x="429570" y="227102"/>
                    <a:pt x="420438" y="227968"/>
                    <a:pt x="411304" y="227654"/>
                  </a:cubicBezTo>
                  <a:cubicBezTo>
                    <a:pt x="401856" y="227259"/>
                    <a:pt x="392407" y="227102"/>
                    <a:pt x="382880" y="227181"/>
                  </a:cubicBezTo>
                  <a:cubicBezTo>
                    <a:pt x="382880" y="221039"/>
                    <a:pt x="382880" y="214898"/>
                    <a:pt x="382880" y="208678"/>
                  </a:cubicBezTo>
                  <a:cubicBezTo>
                    <a:pt x="382880" y="194190"/>
                    <a:pt x="380517" y="179781"/>
                    <a:pt x="379336" y="165372"/>
                  </a:cubicBezTo>
                  <a:cubicBezTo>
                    <a:pt x="378628" y="156790"/>
                    <a:pt x="377525" y="148365"/>
                    <a:pt x="376266" y="139940"/>
                  </a:cubicBezTo>
                  <a:cubicBezTo>
                    <a:pt x="380754" y="139861"/>
                    <a:pt x="385320" y="139783"/>
                    <a:pt x="389809" y="139625"/>
                  </a:cubicBezTo>
                  <a:cubicBezTo>
                    <a:pt x="405083" y="139153"/>
                    <a:pt x="421304" y="141357"/>
                    <a:pt x="436499" y="139389"/>
                  </a:cubicBezTo>
                  <a:cubicBezTo>
                    <a:pt x="450515" y="166868"/>
                    <a:pt x="458546" y="197025"/>
                    <a:pt x="460199" y="227654"/>
                  </a:cubicBezTo>
                  <a:close/>
                  <a:moveTo>
                    <a:pt x="399414" y="87423"/>
                  </a:moveTo>
                  <a:cubicBezTo>
                    <a:pt x="409414" y="97659"/>
                    <a:pt x="418154" y="108760"/>
                    <a:pt x="425712" y="120492"/>
                  </a:cubicBezTo>
                  <a:cubicBezTo>
                    <a:pt x="413744" y="120335"/>
                    <a:pt x="401462" y="121594"/>
                    <a:pt x="389730" y="121358"/>
                  </a:cubicBezTo>
                  <a:cubicBezTo>
                    <a:pt x="384218" y="121280"/>
                    <a:pt x="378628" y="121201"/>
                    <a:pt x="373117" y="121201"/>
                  </a:cubicBezTo>
                  <a:cubicBezTo>
                    <a:pt x="370282" y="105926"/>
                    <a:pt x="366817" y="90730"/>
                    <a:pt x="362880" y="75691"/>
                  </a:cubicBezTo>
                  <a:cubicBezTo>
                    <a:pt x="360991" y="68526"/>
                    <a:pt x="359022" y="61360"/>
                    <a:pt x="356975" y="54274"/>
                  </a:cubicBezTo>
                  <a:cubicBezTo>
                    <a:pt x="372407" y="63408"/>
                    <a:pt x="386738" y="74431"/>
                    <a:pt x="399414" y="87344"/>
                  </a:cubicBezTo>
                  <a:close/>
                  <a:moveTo>
                    <a:pt x="363196" y="193009"/>
                  </a:moveTo>
                  <a:cubicBezTo>
                    <a:pt x="363196" y="204426"/>
                    <a:pt x="363510" y="216000"/>
                    <a:pt x="363746" y="227496"/>
                  </a:cubicBezTo>
                  <a:cubicBezTo>
                    <a:pt x="361306" y="227496"/>
                    <a:pt x="358943" y="227496"/>
                    <a:pt x="356503" y="227654"/>
                  </a:cubicBezTo>
                  <a:cubicBezTo>
                    <a:pt x="322725" y="228834"/>
                    <a:pt x="288867" y="228204"/>
                    <a:pt x="255090" y="228755"/>
                  </a:cubicBezTo>
                  <a:cubicBezTo>
                    <a:pt x="255090" y="199701"/>
                    <a:pt x="254932" y="170647"/>
                    <a:pt x="254696" y="141593"/>
                  </a:cubicBezTo>
                  <a:cubicBezTo>
                    <a:pt x="264538" y="141357"/>
                    <a:pt x="274301" y="140885"/>
                    <a:pt x="284143" y="140885"/>
                  </a:cubicBezTo>
                  <a:cubicBezTo>
                    <a:pt x="293277" y="140885"/>
                    <a:pt x="302411" y="140255"/>
                    <a:pt x="311544" y="140885"/>
                  </a:cubicBezTo>
                  <a:cubicBezTo>
                    <a:pt x="320756" y="141515"/>
                    <a:pt x="329732" y="140176"/>
                    <a:pt x="338944" y="140176"/>
                  </a:cubicBezTo>
                  <a:cubicBezTo>
                    <a:pt x="344771" y="140176"/>
                    <a:pt x="350677" y="140176"/>
                    <a:pt x="356503" y="140176"/>
                  </a:cubicBezTo>
                  <a:cubicBezTo>
                    <a:pt x="358943" y="157656"/>
                    <a:pt x="363117" y="175293"/>
                    <a:pt x="363196" y="193009"/>
                  </a:cubicBezTo>
                  <a:close/>
                  <a:moveTo>
                    <a:pt x="333590" y="42306"/>
                  </a:moveTo>
                  <a:cubicBezTo>
                    <a:pt x="334220" y="47975"/>
                    <a:pt x="336504" y="53487"/>
                    <a:pt x="338157" y="59156"/>
                  </a:cubicBezTo>
                  <a:cubicBezTo>
                    <a:pt x="340834" y="68053"/>
                    <a:pt x="343590" y="76872"/>
                    <a:pt x="345873" y="85848"/>
                  </a:cubicBezTo>
                  <a:cubicBezTo>
                    <a:pt x="348865" y="97580"/>
                    <a:pt x="351385" y="109390"/>
                    <a:pt x="353511" y="121280"/>
                  </a:cubicBezTo>
                  <a:cubicBezTo>
                    <a:pt x="348629" y="121280"/>
                    <a:pt x="343748" y="121280"/>
                    <a:pt x="338866" y="121358"/>
                  </a:cubicBezTo>
                  <a:cubicBezTo>
                    <a:pt x="321859" y="121673"/>
                    <a:pt x="305009" y="120571"/>
                    <a:pt x="288001" y="121122"/>
                  </a:cubicBezTo>
                  <a:cubicBezTo>
                    <a:pt x="276899" y="121516"/>
                    <a:pt x="265798" y="120964"/>
                    <a:pt x="254617" y="120807"/>
                  </a:cubicBezTo>
                  <a:cubicBezTo>
                    <a:pt x="254617" y="88368"/>
                    <a:pt x="255562" y="55692"/>
                    <a:pt x="253830" y="23331"/>
                  </a:cubicBezTo>
                  <a:cubicBezTo>
                    <a:pt x="281309" y="24748"/>
                    <a:pt x="308473" y="31204"/>
                    <a:pt x="333590" y="42227"/>
                  </a:cubicBezTo>
                  <a:close/>
                  <a:moveTo>
                    <a:pt x="235090" y="247495"/>
                  </a:moveTo>
                  <a:cubicBezTo>
                    <a:pt x="235405" y="276707"/>
                    <a:pt x="235405" y="305997"/>
                    <a:pt x="235405" y="335208"/>
                  </a:cubicBezTo>
                  <a:cubicBezTo>
                    <a:pt x="203517" y="336153"/>
                    <a:pt x="171628" y="336704"/>
                    <a:pt x="139740" y="336862"/>
                  </a:cubicBezTo>
                  <a:cubicBezTo>
                    <a:pt x="134150" y="336862"/>
                    <a:pt x="128637" y="337098"/>
                    <a:pt x="123047" y="337255"/>
                  </a:cubicBezTo>
                  <a:cubicBezTo>
                    <a:pt x="117221" y="307335"/>
                    <a:pt x="114150" y="276864"/>
                    <a:pt x="114465" y="246235"/>
                  </a:cubicBezTo>
                  <a:cubicBezTo>
                    <a:pt x="118166" y="246235"/>
                    <a:pt x="121866" y="246235"/>
                    <a:pt x="125488" y="246157"/>
                  </a:cubicBezTo>
                  <a:cubicBezTo>
                    <a:pt x="162022" y="246157"/>
                    <a:pt x="198556" y="245054"/>
                    <a:pt x="235011" y="245605"/>
                  </a:cubicBezTo>
                  <a:cubicBezTo>
                    <a:pt x="235011" y="246235"/>
                    <a:pt x="235011" y="246865"/>
                    <a:pt x="235011" y="247495"/>
                  </a:cubicBezTo>
                  <a:close/>
                  <a:moveTo>
                    <a:pt x="114937" y="229779"/>
                  </a:moveTo>
                  <a:cubicBezTo>
                    <a:pt x="116040" y="200410"/>
                    <a:pt x="119111" y="171199"/>
                    <a:pt x="125252" y="142460"/>
                  </a:cubicBezTo>
                  <a:cubicBezTo>
                    <a:pt x="127299" y="142460"/>
                    <a:pt x="129346" y="142460"/>
                    <a:pt x="131314" y="142460"/>
                  </a:cubicBezTo>
                  <a:cubicBezTo>
                    <a:pt x="140527" y="142460"/>
                    <a:pt x="149503" y="142302"/>
                    <a:pt x="158716" y="142460"/>
                  </a:cubicBezTo>
                  <a:cubicBezTo>
                    <a:pt x="166274" y="142617"/>
                    <a:pt x="173203" y="141593"/>
                    <a:pt x="180761" y="142223"/>
                  </a:cubicBezTo>
                  <a:cubicBezTo>
                    <a:pt x="198005" y="143720"/>
                    <a:pt x="215800" y="140649"/>
                    <a:pt x="233122" y="141515"/>
                  </a:cubicBezTo>
                  <a:cubicBezTo>
                    <a:pt x="233672" y="141515"/>
                    <a:pt x="234224" y="141515"/>
                    <a:pt x="234854" y="141515"/>
                  </a:cubicBezTo>
                  <a:cubicBezTo>
                    <a:pt x="234854" y="170726"/>
                    <a:pt x="234775" y="199859"/>
                    <a:pt x="234933" y="229071"/>
                  </a:cubicBezTo>
                  <a:cubicBezTo>
                    <a:pt x="199108" y="229937"/>
                    <a:pt x="163282" y="229228"/>
                    <a:pt x="127456" y="229622"/>
                  </a:cubicBezTo>
                  <a:cubicBezTo>
                    <a:pt x="123284" y="229622"/>
                    <a:pt x="119111" y="229622"/>
                    <a:pt x="114937" y="229622"/>
                  </a:cubicBezTo>
                  <a:close/>
                  <a:moveTo>
                    <a:pt x="158085" y="39708"/>
                  </a:moveTo>
                  <a:cubicBezTo>
                    <a:pt x="182572" y="29315"/>
                    <a:pt x="208713" y="23960"/>
                    <a:pt x="235090" y="23173"/>
                  </a:cubicBezTo>
                  <a:cubicBezTo>
                    <a:pt x="233516" y="55692"/>
                    <a:pt x="234617" y="88604"/>
                    <a:pt x="234854" y="121201"/>
                  </a:cubicBezTo>
                  <a:cubicBezTo>
                    <a:pt x="217374" y="122303"/>
                    <a:pt x="199737" y="119784"/>
                    <a:pt x="182337" y="121043"/>
                  </a:cubicBezTo>
                  <a:cubicBezTo>
                    <a:pt x="165566" y="122303"/>
                    <a:pt x="148401" y="121516"/>
                    <a:pt x="131393" y="121673"/>
                  </a:cubicBezTo>
                  <a:cubicBezTo>
                    <a:pt x="131000" y="121673"/>
                    <a:pt x="130606" y="121673"/>
                    <a:pt x="130213" y="121673"/>
                  </a:cubicBezTo>
                  <a:cubicBezTo>
                    <a:pt x="133126" y="110099"/>
                    <a:pt x="136275" y="98524"/>
                    <a:pt x="139976" y="87108"/>
                  </a:cubicBezTo>
                  <a:cubicBezTo>
                    <a:pt x="145172" y="70967"/>
                    <a:pt x="152180" y="55613"/>
                    <a:pt x="158085" y="39786"/>
                  </a:cubicBezTo>
                  <a:close/>
                  <a:moveTo>
                    <a:pt x="130291" y="54195"/>
                  </a:moveTo>
                  <a:cubicBezTo>
                    <a:pt x="122417" y="72856"/>
                    <a:pt x="116434" y="92619"/>
                    <a:pt x="111237" y="111673"/>
                  </a:cubicBezTo>
                  <a:cubicBezTo>
                    <a:pt x="110371" y="114902"/>
                    <a:pt x="109662" y="118209"/>
                    <a:pt x="108874" y="121437"/>
                  </a:cubicBezTo>
                  <a:cubicBezTo>
                    <a:pt x="99348" y="121437"/>
                    <a:pt x="89821" y="121437"/>
                    <a:pt x="80450" y="121988"/>
                  </a:cubicBezTo>
                  <a:cubicBezTo>
                    <a:pt x="74151" y="122303"/>
                    <a:pt x="67931" y="121988"/>
                    <a:pt x="61632" y="121988"/>
                  </a:cubicBezTo>
                  <a:cubicBezTo>
                    <a:pt x="79269" y="94745"/>
                    <a:pt x="102576" y="71281"/>
                    <a:pt x="130291" y="54117"/>
                  </a:cubicBezTo>
                  <a:close/>
                  <a:moveTo>
                    <a:pt x="49979" y="142302"/>
                  </a:moveTo>
                  <a:cubicBezTo>
                    <a:pt x="51003" y="142302"/>
                    <a:pt x="52026" y="142381"/>
                    <a:pt x="53050" y="142460"/>
                  </a:cubicBezTo>
                  <a:cubicBezTo>
                    <a:pt x="62263" y="143011"/>
                    <a:pt x="71317" y="142145"/>
                    <a:pt x="80450" y="142460"/>
                  </a:cubicBezTo>
                  <a:cubicBezTo>
                    <a:pt x="88324" y="142775"/>
                    <a:pt x="96355" y="142775"/>
                    <a:pt x="104387" y="142696"/>
                  </a:cubicBezTo>
                  <a:cubicBezTo>
                    <a:pt x="101079" y="160333"/>
                    <a:pt x="98718" y="178128"/>
                    <a:pt x="96985" y="196001"/>
                  </a:cubicBezTo>
                  <a:cubicBezTo>
                    <a:pt x="95883" y="207182"/>
                    <a:pt x="95411" y="218441"/>
                    <a:pt x="95253" y="229779"/>
                  </a:cubicBezTo>
                  <a:cubicBezTo>
                    <a:pt x="72105" y="229779"/>
                    <a:pt x="48956" y="229779"/>
                    <a:pt x="25807" y="230645"/>
                  </a:cubicBezTo>
                  <a:cubicBezTo>
                    <a:pt x="27539" y="199859"/>
                    <a:pt x="35964" y="169624"/>
                    <a:pt x="49979" y="142302"/>
                  </a:cubicBezTo>
                  <a:close/>
                  <a:moveTo>
                    <a:pt x="25571" y="246314"/>
                  </a:moveTo>
                  <a:cubicBezTo>
                    <a:pt x="48798" y="246944"/>
                    <a:pt x="72105" y="246708"/>
                    <a:pt x="95411" y="246392"/>
                  </a:cubicBezTo>
                  <a:cubicBezTo>
                    <a:pt x="96198" y="277021"/>
                    <a:pt x="100056" y="307887"/>
                    <a:pt x="106355" y="337728"/>
                  </a:cubicBezTo>
                  <a:cubicBezTo>
                    <a:pt x="100450" y="337964"/>
                    <a:pt x="94623" y="338200"/>
                    <a:pt x="88718" y="338358"/>
                  </a:cubicBezTo>
                  <a:cubicBezTo>
                    <a:pt x="79584" y="338594"/>
                    <a:pt x="70293" y="338043"/>
                    <a:pt x="61160" y="338673"/>
                  </a:cubicBezTo>
                  <a:cubicBezTo>
                    <a:pt x="57616" y="338909"/>
                    <a:pt x="53837" y="338987"/>
                    <a:pt x="50058" y="339224"/>
                  </a:cubicBezTo>
                  <a:cubicBezTo>
                    <a:pt x="36043" y="312847"/>
                    <a:pt x="27303" y="283714"/>
                    <a:pt x="25729" y="253164"/>
                  </a:cubicBezTo>
                  <a:cubicBezTo>
                    <a:pt x="25571" y="250881"/>
                    <a:pt x="25729" y="248597"/>
                    <a:pt x="25650" y="246314"/>
                  </a:cubicBezTo>
                  <a:close/>
                  <a:moveTo>
                    <a:pt x="59427" y="355365"/>
                  </a:moveTo>
                  <a:cubicBezTo>
                    <a:pt x="59979" y="355365"/>
                    <a:pt x="60609" y="355365"/>
                    <a:pt x="61160" y="355365"/>
                  </a:cubicBezTo>
                  <a:cubicBezTo>
                    <a:pt x="69663" y="355522"/>
                    <a:pt x="78246" y="354735"/>
                    <a:pt x="86750" y="354578"/>
                  </a:cubicBezTo>
                  <a:cubicBezTo>
                    <a:pt x="94545" y="354420"/>
                    <a:pt x="102340" y="354420"/>
                    <a:pt x="110134" y="354420"/>
                  </a:cubicBezTo>
                  <a:cubicBezTo>
                    <a:pt x="111237" y="358829"/>
                    <a:pt x="112260" y="363160"/>
                    <a:pt x="113442" y="367490"/>
                  </a:cubicBezTo>
                  <a:cubicBezTo>
                    <a:pt x="119111" y="388592"/>
                    <a:pt x="126433" y="409221"/>
                    <a:pt x="135016" y="429299"/>
                  </a:cubicBezTo>
                  <a:cubicBezTo>
                    <a:pt x="104701" y="410638"/>
                    <a:pt x="78561" y="385206"/>
                    <a:pt x="59427" y="355444"/>
                  </a:cubicBezTo>
                  <a:close/>
                  <a:moveTo>
                    <a:pt x="236035" y="418591"/>
                  </a:moveTo>
                  <a:cubicBezTo>
                    <a:pt x="235720" y="431661"/>
                    <a:pt x="234854" y="445361"/>
                    <a:pt x="235877" y="458668"/>
                  </a:cubicBezTo>
                  <a:cubicBezTo>
                    <a:pt x="232885" y="458668"/>
                    <a:pt x="229972" y="458589"/>
                    <a:pt x="226980" y="458432"/>
                  </a:cubicBezTo>
                  <a:cubicBezTo>
                    <a:pt x="212729" y="457723"/>
                    <a:pt x="198635" y="455597"/>
                    <a:pt x="184856" y="452133"/>
                  </a:cubicBezTo>
                  <a:cubicBezTo>
                    <a:pt x="180446" y="451031"/>
                    <a:pt x="176195" y="449692"/>
                    <a:pt x="171864" y="448353"/>
                  </a:cubicBezTo>
                  <a:cubicBezTo>
                    <a:pt x="170998" y="447723"/>
                    <a:pt x="170132" y="447172"/>
                    <a:pt x="169030" y="446700"/>
                  </a:cubicBezTo>
                  <a:cubicBezTo>
                    <a:pt x="164463" y="444810"/>
                    <a:pt x="160053" y="442763"/>
                    <a:pt x="155645" y="440637"/>
                  </a:cubicBezTo>
                  <a:cubicBezTo>
                    <a:pt x="143282" y="412764"/>
                    <a:pt x="133677" y="383789"/>
                    <a:pt x="126827" y="354184"/>
                  </a:cubicBezTo>
                  <a:cubicBezTo>
                    <a:pt x="131158" y="354184"/>
                    <a:pt x="135566" y="354184"/>
                    <a:pt x="139897" y="354026"/>
                  </a:cubicBezTo>
                  <a:cubicBezTo>
                    <a:pt x="171785" y="352924"/>
                    <a:pt x="203674" y="352766"/>
                    <a:pt x="235641" y="352688"/>
                  </a:cubicBezTo>
                  <a:cubicBezTo>
                    <a:pt x="235641" y="355601"/>
                    <a:pt x="235641" y="358593"/>
                    <a:pt x="235641" y="361507"/>
                  </a:cubicBezTo>
                  <a:cubicBezTo>
                    <a:pt x="235799" y="380482"/>
                    <a:pt x="236586" y="399536"/>
                    <a:pt x="236114" y="418512"/>
                  </a:cubicBezTo>
                  <a:close/>
                  <a:moveTo>
                    <a:pt x="331464" y="430244"/>
                  </a:moveTo>
                  <a:cubicBezTo>
                    <a:pt x="330441" y="433472"/>
                    <a:pt x="329338" y="436858"/>
                    <a:pt x="328393" y="440244"/>
                  </a:cubicBezTo>
                  <a:cubicBezTo>
                    <a:pt x="323040" y="442606"/>
                    <a:pt x="317606" y="444731"/>
                    <a:pt x="312016" y="446621"/>
                  </a:cubicBezTo>
                  <a:cubicBezTo>
                    <a:pt x="293670" y="452841"/>
                    <a:pt x="274774" y="456621"/>
                    <a:pt x="255640" y="458038"/>
                  </a:cubicBezTo>
                  <a:cubicBezTo>
                    <a:pt x="256585" y="444968"/>
                    <a:pt x="255640" y="431425"/>
                    <a:pt x="255246" y="418591"/>
                  </a:cubicBezTo>
                  <a:cubicBezTo>
                    <a:pt x="254696" y="400245"/>
                    <a:pt x="255246" y="381899"/>
                    <a:pt x="255325" y="363553"/>
                  </a:cubicBezTo>
                  <a:cubicBezTo>
                    <a:pt x="255325" y="359853"/>
                    <a:pt x="255325" y="356231"/>
                    <a:pt x="255325" y="352530"/>
                  </a:cubicBezTo>
                  <a:cubicBezTo>
                    <a:pt x="285009" y="352137"/>
                    <a:pt x="314851" y="351113"/>
                    <a:pt x="344456" y="351507"/>
                  </a:cubicBezTo>
                  <a:cubicBezTo>
                    <a:pt x="347054" y="351507"/>
                    <a:pt x="349731" y="351507"/>
                    <a:pt x="352330" y="351428"/>
                  </a:cubicBezTo>
                  <a:cubicBezTo>
                    <a:pt x="352172" y="351979"/>
                    <a:pt x="352093" y="352530"/>
                    <a:pt x="352015" y="353082"/>
                  </a:cubicBezTo>
                  <a:cubicBezTo>
                    <a:pt x="348157" y="370010"/>
                    <a:pt x="344535" y="387017"/>
                    <a:pt x="339574" y="403710"/>
                  </a:cubicBezTo>
                  <a:cubicBezTo>
                    <a:pt x="336975" y="412607"/>
                    <a:pt x="334220" y="421425"/>
                    <a:pt x="331464" y="430244"/>
                  </a:cubicBezTo>
                  <a:close/>
                  <a:moveTo>
                    <a:pt x="348786" y="430007"/>
                  </a:moveTo>
                  <a:cubicBezTo>
                    <a:pt x="349653" y="427645"/>
                    <a:pt x="350440" y="425283"/>
                    <a:pt x="351306" y="423079"/>
                  </a:cubicBezTo>
                  <a:cubicBezTo>
                    <a:pt x="356345" y="409536"/>
                    <a:pt x="360597" y="395599"/>
                    <a:pt x="364298" y="381584"/>
                  </a:cubicBezTo>
                  <a:cubicBezTo>
                    <a:pt x="366975" y="371349"/>
                    <a:pt x="369180" y="361034"/>
                    <a:pt x="371148" y="350798"/>
                  </a:cubicBezTo>
                  <a:cubicBezTo>
                    <a:pt x="379336" y="350483"/>
                    <a:pt x="387525" y="350168"/>
                    <a:pt x="395635" y="350326"/>
                  </a:cubicBezTo>
                  <a:cubicBezTo>
                    <a:pt x="404769" y="350483"/>
                    <a:pt x="414059" y="350404"/>
                    <a:pt x="423193" y="349853"/>
                  </a:cubicBezTo>
                  <a:cubicBezTo>
                    <a:pt x="425791" y="349696"/>
                    <a:pt x="428390" y="349774"/>
                    <a:pt x="430909" y="349853"/>
                  </a:cubicBezTo>
                  <a:cubicBezTo>
                    <a:pt x="429728" y="351900"/>
                    <a:pt x="428626" y="353948"/>
                    <a:pt x="427366" y="355916"/>
                  </a:cubicBezTo>
                  <a:cubicBezTo>
                    <a:pt x="407839" y="386702"/>
                    <a:pt x="380517" y="412213"/>
                    <a:pt x="348865" y="430086"/>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778" name="Google Shape;778;p16"/>
            <p:cNvGrpSpPr/>
            <p:nvPr/>
          </p:nvGrpSpPr>
          <p:grpSpPr>
            <a:xfrm>
              <a:off x="7738829" y="4604007"/>
              <a:ext cx="674937" cy="404325"/>
              <a:chOff x="7241279" y="4473332"/>
              <a:chExt cx="674937" cy="404325"/>
            </a:xfrm>
          </p:grpSpPr>
          <p:sp>
            <p:nvSpPr>
              <p:cNvPr id="779" name="Google Shape;779;p16"/>
              <p:cNvSpPr/>
              <p:nvPr/>
            </p:nvSpPr>
            <p:spPr>
              <a:xfrm>
                <a:off x="7241279" y="4473332"/>
                <a:ext cx="674937" cy="404325"/>
              </a:xfrm>
              <a:custGeom>
                <a:avLst/>
                <a:gdLst/>
                <a:ahLst/>
                <a:cxnLst/>
                <a:rect l="l" t="t" r="r" b="b"/>
                <a:pathLst>
                  <a:path w="899916" h="539100" extrusionOk="0">
                    <a:moveTo>
                      <a:pt x="3022" y="7726"/>
                    </a:moveTo>
                    <a:cubicBezTo>
                      <a:pt x="3258" y="7333"/>
                      <a:pt x="3731" y="7018"/>
                      <a:pt x="4203" y="6860"/>
                    </a:cubicBezTo>
                    <a:cubicBezTo>
                      <a:pt x="4911" y="6073"/>
                      <a:pt x="5935" y="5522"/>
                      <a:pt x="7431" y="5522"/>
                    </a:cubicBezTo>
                    <a:cubicBezTo>
                      <a:pt x="236793" y="6152"/>
                      <a:pt x="466075" y="5600"/>
                      <a:pt x="695357" y="3317"/>
                    </a:cubicBezTo>
                    <a:cubicBezTo>
                      <a:pt x="759685" y="2687"/>
                      <a:pt x="824092" y="797"/>
                      <a:pt x="888421" y="1034"/>
                    </a:cubicBezTo>
                    <a:cubicBezTo>
                      <a:pt x="888500" y="1034"/>
                      <a:pt x="888577" y="1034"/>
                      <a:pt x="888656" y="1034"/>
                    </a:cubicBezTo>
                    <a:cubicBezTo>
                      <a:pt x="889444" y="-305"/>
                      <a:pt x="892121" y="-384"/>
                      <a:pt x="892908" y="1034"/>
                    </a:cubicBezTo>
                    <a:cubicBezTo>
                      <a:pt x="896530" y="7412"/>
                      <a:pt x="895979" y="13632"/>
                      <a:pt x="896137" y="20561"/>
                    </a:cubicBezTo>
                    <a:cubicBezTo>
                      <a:pt x="896373" y="29537"/>
                      <a:pt x="896294" y="38591"/>
                      <a:pt x="896294" y="47567"/>
                    </a:cubicBezTo>
                    <a:cubicBezTo>
                      <a:pt x="896373" y="65047"/>
                      <a:pt x="896924" y="82448"/>
                      <a:pt x="896845" y="99928"/>
                    </a:cubicBezTo>
                    <a:cubicBezTo>
                      <a:pt x="896688" y="134257"/>
                      <a:pt x="897397" y="168586"/>
                      <a:pt x="897632" y="202915"/>
                    </a:cubicBezTo>
                    <a:cubicBezTo>
                      <a:pt x="898105" y="272126"/>
                      <a:pt x="898577" y="341335"/>
                      <a:pt x="899208" y="410545"/>
                    </a:cubicBezTo>
                    <a:cubicBezTo>
                      <a:pt x="899601" y="449914"/>
                      <a:pt x="900703" y="489361"/>
                      <a:pt x="898971" y="528730"/>
                    </a:cubicBezTo>
                    <a:cubicBezTo>
                      <a:pt x="898971" y="529753"/>
                      <a:pt x="898105" y="530304"/>
                      <a:pt x="897160" y="530462"/>
                    </a:cubicBezTo>
                    <a:cubicBezTo>
                      <a:pt x="897554" y="532194"/>
                      <a:pt x="896451" y="534241"/>
                      <a:pt x="893695" y="534320"/>
                    </a:cubicBezTo>
                    <a:cubicBezTo>
                      <a:pt x="665122" y="537706"/>
                      <a:pt x="436470" y="538572"/>
                      <a:pt x="207896" y="538493"/>
                    </a:cubicBezTo>
                    <a:cubicBezTo>
                      <a:pt x="175614" y="538493"/>
                      <a:pt x="143332" y="538493"/>
                      <a:pt x="111049" y="538493"/>
                    </a:cubicBezTo>
                    <a:cubicBezTo>
                      <a:pt x="79161" y="538493"/>
                      <a:pt x="45934" y="540461"/>
                      <a:pt x="14203" y="537312"/>
                    </a:cubicBezTo>
                    <a:cubicBezTo>
                      <a:pt x="13494" y="537312"/>
                      <a:pt x="12943" y="537076"/>
                      <a:pt x="12471" y="536761"/>
                    </a:cubicBezTo>
                    <a:cubicBezTo>
                      <a:pt x="11211" y="537627"/>
                      <a:pt x="8848" y="537233"/>
                      <a:pt x="8769" y="535423"/>
                    </a:cubicBezTo>
                    <a:cubicBezTo>
                      <a:pt x="4124" y="466370"/>
                      <a:pt x="5777" y="396924"/>
                      <a:pt x="4597" y="327793"/>
                    </a:cubicBezTo>
                    <a:cubicBezTo>
                      <a:pt x="3416" y="258583"/>
                      <a:pt x="2707" y="189373"/>
                      <a:pt x="1526" y="120163"/>
                    </a:cubicBezTo>
                    <a:cubicBezTo>
                      <a:pt x="1211" y="101030"/>
                      <a:pt x="1132" y="81897"/>
                      <a:pt x="817" y="62764"/>
                    </a:cubicBezTo>
                    <a:cubicBezTo>
                      <a:pt x="660" y="52607"/>
                      <a:pt x="424" y="42528"/>
                      <a:pt x="266" y="32371"/>
                    </a:cubicBezTo>
                    <a:cubicBezTo>
                      <a:pt x="187" y="24025"/>
                      <a:pt x="-1152" y="15442"/>
                      <a:pt x="3022" y="7648"/>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780" name="Google Shape;780;p16"/>
              <p:cNvGrpSpPr/>
              <p:nvPr/>
            </p:nvGrpSpPr>
            <p:grpSpPr>
              <a:xfrm>
                <a:off x="7599110" y="4566199"/>
                <a:ext cx="247825" cy="236365"/>
                <a:chOff x="9288246" y="5859965"/>
                <a:chExt cx="330434" cy="315154"/>
              </a:xfrm>
            </p:grpSpPr>
            <p:sp>
              <p:nvSpPr>
                <p:cNvPr id="781" name="Google Shape;781;p16"/>
                <p:cNvSpPr/>
                <p:nvPr/>
              </p:nvSpPr>
              <p:spPr>
                <a:xfrm>
                  <a:off x="9288246" y="5861876"/>
                  <a:ext cx="313315" cy="313243"/>
                </a:xfrm>
                <a:custGeom>
                  <a:avLst/>
                  <a:gdLst/>
                  <a:ahLst/>
                  <a:cxnLst/>
                  <a:rect l="l" t="t" r="r" b="b"/>
                  <a:pathLst>
                    <a:path w="313315" h="313243" extrusionOk="0">
                      <a:moveTo>
                        <a:pt x="308011" y="116866"/>
                      </a:moveTo>
                      <a:cubicBezTo>
                        <a:pt x="306278" y="110016"/>
                        <a:pt x="303838" y="103323"/>
                        <a:pt x="301082" y="96789"/>
                      </a:cubicBezTo>
                      <a:cubicBezTo>
                        <a:pt x="300530" y="95371"/>
                        <a:pt x="299901" y="93954"/>
                        <a:pt x="299270" y="92536"/>
                      </a:cubicBezTo>
                      <a:cubicBezTo>
                        <a:pt x="298326" y="90489"/>
                        <a:pt x="297381" y="88521"/>
                        <a:pt x="296357" y="86474"/>
                      </a:cubicBezTo>
                      <a:cubicBezTo>
                        <a:pt x="294704" y="83088"/>
                        <a:pt x="292893" y="79702"/>
                        <a:pt x="290925" y="76474"/>
                      </a:cubicBezTo>
                      <a:cubicBezTo>
                        <a:pt x="290925" y="76474"/>
                        <a:pt x="290925" y="76474"/>
                        <a:pt x="290925" y="76474"/>
                      </a:cubicBezTo>
                      <a:cubicBezTo>
                        <a:pt x="283445" y="63876"/>
                        <a:pt x="274233" y="52381"/>
                        <a:pt x="263603" y="42460"/>
                      </a:cubicBezTo>
                      <a:cubicBezTo>
                        <a:pt x="263052" y="41909"/>
                        <a:pt x="262501" y="41436"/>
                        <a:pt x="261949" y="40964"/>
                      </a:cubicBezTo>
                      <a:cubicBezTo>
                        <a:pt x="259430" y="38681"/>
                        <a:pt x="256911" y="36397"/>
                        <a:pt x="254233" y="34350"/>
                      </a:cubicBezTo>
                      <a:cubicBezTo>
                        <a:pt x="251241" y="31909"/>
                        <a:pt x="248170" y="29626"/>
                        <a:pt x="245021" y="27421"/>
                      </a:cubicBezTo>
                      <a:cubicBezTo>
                        <a:pt x="244785" y="27264"/>
                        <a:pt x="244627" y="27106"/>
                        <a:pt x="244391" y="26948"/>
                      </a:cubicBezTo>
                      <a:cubicBezTo>
                        <a:pt x="242974" y="26004"/>
                        <a:pt x="241635" y="24902"/>
                        <a:pt x="240140" y="23957"/>
                      </a:cubicBezTo>
                      <a:cubicBezTo>
                        <a:pt x="206204" y="2225"/>
                        <a:pt x="164473" y="-4625"/>
                        <a:pt x="125104" y="3012"/>
                      </a:cubicBezTo>
                      <a:cubicBezTo>
                        <a:pt x="86838" y="10414"/>
                        <a:pt x="53532" y="33405"/>
                        <a:pt x="31250" y="65215"/>
                      </a:cubicBezTo>
                      <a:cubicBezTo>
                        <a:pt x="13140" y="90962"/>
                        <a:pt x="1251" y="115449"/>
                        <a:pt x="1015" y="146629"/>
                      </a:cubicBezTo>
                      <a:cubicBezTo>
                        <a:pt x="-1111" y="159857"/>
                        <a:pt x="464" y="179935"/>
                        <a:pt x="2432" y="193792"/>
                      </a:cubicBezTo>
                      <a:cubicBezTo>
                        <a:pt x="7629" y="231586"/>
                        <a:pt x="30384" y="264420"/>
                        <a:pt x="61013" y="286230"/>
                      </a:cubicBezTo>
                      <a:cubicBezTo>
                        <a:pt x="128805" y="334574"/>
                        <a:pt x="244627" y="316386"/>
                        <a:pt x="289507" y="244814"/>
                      </a:cubicBezTo>
                      <a:cubicBezTo>
                        <a:pt x="313049" y="207335"/>
                        <a:pt x="318955" y="159699"/>
                        <a:pt x="308011" y="1170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2" name="Google Shape;782;p16"/>
                <p:cNvSpPr/>
                <p:nvPr/>
              </p:nvSpPr>
              <p:spPr>
                <a:xfrm>
                  <a:off x="9436665" y="5859965"/>
                  <a:ext cx="182015" cy="172150"/>
                </a:xfrm>
                <a:custGeom>
                  <a:avLst/>
                  <a:gdLst/>
                  <a:ahLst/>
                  <a:cxnLst/>
                  <a:rect l="l" t="t" r="r" b="b"/>
                  <a:pathLst>
                    <a:path w="182015" h="172150" extrusionOk="0">
                      <a:moveTo>
                        <a:pt x="148962" y="49253"/>
                      </a:moveTo>
                      <a:cubicBezTo>
                        <a:pt x="119751" y="8703"/>
                        <a:pt x="61722" y="-2477"/>
                        <a:pt x="60777" y="436"/>
                      </a:cubicBezTo>
                      <a:cubicBezTo>
                        <a:pt x="43534" y="57520"/>
                        <a:pt x="22196" y="112479"/>
                        <a:pt x="150" y="167831"/>
                      </a:cubicBezTo>
                      <a:cubicBezTo>
                        <a:pt x="-323" y="169012"/>
                        <a:pt x="385" y="170036"/>
                        <a:pt x="1409" y="170508"/>
                      </a:cubicBezTo>
                      <a:cubicBezTo>
                        <a:pt x="1567" y="170902"/>
                        <a:pt x="1882" y="171217"/>
                        <a:pt x="2433" y="171296"/>
                      </a:cubicBezTo>
                      <a:cubicBezTo>
                        <a:pt x="16290" y="173815"/>
                        <a:pt x="32825" y="170114"/>
                        <a:pt x="46762" y="168540"/>
                      </a:cubicBezTo>
                      <a:cubicBezTo>
                        <a:pt x="60541" y="166965"/>
                        <a:pt x="74320" y="165233"/>
                        <a:pt x="88099" y="163343"/>
                      </a:cubicBezTo>
                      <a:cubicBezTo>
                        <a:pt x="118334" y="159170"/>
                        <a:pt x="148569" y="154682"/>
                        <a:pt x="178646" y="149328"/>
                      </a:cubicBezTo>
                      <a:cubicBezTo>
                        <a:pt x="178804" y="149328"/>
                        <a:pt x="178804" y="149249"/>
                        <a:pt x="178961" y="149171"/>
                      </a:cubicBezTo>
                      <a:cubicBezTo>
                        <a:pt x="180457" y="148934"/>
                        <a:pt x="181875" y="147911"/>
                        <a:pt x="181953" y="145864"/>
                      </a:cubicBezTo>
                      <a:cubicBezTo>
                        <a:pt x="183056" y="111140"/>
                        <a:pt x="169356" y="77362"/>
                        <a:pt x="149041" y="4925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783" name="Google Shape;783;p16"/>
              <p:cNvSpPr/>
              <p:nvPr/>
            </p:nvSpPr>
            <p:spPr>
              <a:xfrm>
                <a:off x="7327214" y="4556735"/>
                <a:ext cx="250122" cy="35631"/>
              </a:xfrm>
              <a:custGeom>
                <a:avLst/>
                <a:gdLst/>
                <a:ahLst/>
                <a:cxnLst/>
                <a:rect l="l" t="t" r="r" b="b"/>
                <a:pathLst>
                  <a:path w="333496" h="47508" extrusionOk="0">
                    <a:moveTo>
                      <a:pt x="331574" y="693"/>
                    </a:moveTo>
                    <a:cubicBezTo>
                      <a:pt x="277482" y="-330"/>
                      <a:pt x="223232" y="378"/>
                      <a:pt x="169061" y="378"/>
                    </a:cubicBezTo>
                    <a:lnTo>
                      <a:pt x="90166" y="378"/>
                    </a:lnTo>
                    <a:cubicBezTo>
                      <a:pt x="62766" y="378"/>
                      <a:pt x="34736" y="-803"/>
                      <a:pt x="7334" y="1008"/>
                    </a:cubicBezTo>
                    <a:cubicBezTo>
                      <a:pt x="5602" y="1008"/>
                      <a:pt x="3870" y="1008"/>
                      <a:pt x="2138" y="1087"/>
                    </a:cubicBezTo>
                    <a:cubicBezTo>
                      <a:pt x="1194" y="1087"/>
                      <a:pt x="484" y="1717"/>
                      <a:pt x="406" y="2583"/>
                    </a:cubicBezTo>
                    <a:cubicBezTo>
                      <a:pt x="406" y="3685"/>
                      <a:pt x="406" y="6520"/>
                      <a:pt x="406" y="6993"/>
                    </a:cubicBezTo>
                    <a:cubicBezTo>
                      <a:pt x="249" y="13370"/>
                      <a:pt x="-66" y="19748"/>
                      <a:pt x="12" y="26126"/>
                    </a:cubicBezTo>
                    <a:cubicBezTo>
                      <a:pt x="12" y="29275"/>
                      <a:pt x="91" y="32503"/>
                      <a:pt x="170" y="35653"/>
                    </a:cubicBezTo>
                    <a:cubicBezTo>
                      <a:pt x="170" y="38645"/>
                      <a:pt x="12" y="42109"/>
                      <a:pt x="1351" y="44943"/>
                    </a:cubicBezTo>
                    <a:cubicBezTo>
                      <a:pt x="1902" y="46125"/>
                      <a:pt x="5445" y="45810"/>
                      <a:pt x="5760" y="45888"/>
                    </a:cubicBezTo>
                    <a:cubicBezTo>
                      <a:pt x="58750" y="49038"/>
                      <a:pt x="112842" y="46597"/>
                      <a:pt x="165990" y="46755"/>
                    </a:cubicBezTo>
                    <a:cubicBezTo>
                      <a:pt x="219374" y="46912"/>
                      <a:pt x="272837" y="46912"/>
                      <a:pt x="326220" y="46834"/>
                    </a:cubicBezTo>
                    <a:cubicBezTo>
                      <a:pt x="327087" y="46834"/>
                      <a:pt x="327716" y="46597"/>
                      <a:pt x="328267" y="46204"/>
                    </a:cubicBezTo>
                    <a:cubicBezTo>
                      <a:pt x="329055" y="46282"/>
                      <a:pt x="329763" y="46125"/>
                      <a:pt x="330157" y="45338"/>
                    </a:cubicBezTo>
                    <a:cubicBezTo>
                      <a:pt x="331574" y="42503"/>
                      <a:pt x="331653" y="39353"/>
                      <a:pt x="331811" y="36361"/>
                    </a:cubicBezTo>
                    <a:cubicBezTo>
                      <a:pt x="331968" y="33055"/>
                      <a:pt x="332204" y="29747"/>
                      <a:pt x="332361" y="26440"/>
                    </a:cubicBezTo>
                    <a:cubicBezTo>
                      <a:pt x="332755" y="19984"/>
                      <a:pt x="335117" y="693"/>
                      <a:pt x="331574" y="61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784" name="Google Shape;784;p16"/>
              <p:cNvGrpSpPr/>
              <p:nvPr/>
            </p:nvGrpSpPr>
            <p:grpSpPr>
              <a:xfrm>
                <a:off x="7327214" y="4639676"/>
                <a:ext cx="194738" cy="147401"/>
                <a:chOff x="8925719" y="5957935"/>
                <a:chExt cx="259651" cy="196535"/>
              </a:xfrm>
            </p:grpSpPr>
            <p:sp>
              <p:nvSpPr>
                <p:cNvPr id="785" name="Google Shape;785;p16"/>
                <p:cNvSpPr/>
                <p:nvPr/>
              </p:nvSpPr>
              <p:spPr>
                <a:xfrm>
                  <a:off x="8925719" y="5957935"/>
                  <a:ext cx="259651" cy="31896"/>
                </a:xfrm>
                <a:custGeom>
                  <a:avLst/>
                  <a:gdLst/>
                  <a:ahLst/>
                  <a:cxnLst/>
                  <a:rect l="l" t="t" r="r" b="b"/>
                  <a:pathLst>
                    <a:path w="259651" h="31896" extrusionOk="0">
                      <a:moveTo>
                        <a:pt x="258113" y="415"/>
                      </a:moveTo>
                      <a:cubicBezTo>
                        <a:pt x="215988" y="-215"/>
                        <a:pt x="173785" y="179"/>
                        <a:pt x="131661" y="257"/>
                      </a:cubicBezTo>
                      <a:cubicBezTo>
                        <a:pt x="111189" y="257"/>
                        <a:pt x="90718" y="257"/>
                        <a:pt x="70246" y="257"/>
                      </a:cubicBezTo>
                      <a:cubicBezTo>
                        <a:pt x="48908" y="257"/>
                        <a:pt x="27098" y="-530"/>
                        <a:pt x="5760" y="651"/>
                      </a:cubicBezTo>
                      <a:cubicBezTo>
                        <a:pt x="4421" y="651"/>
                        <a:pt x="3083" y="651"/>
                        <a:pt x="1666" y="651"/>
                      </a:cubicBezTo>
                      <a:cubicBezTo>
                        <a:pt x="957" y="651"/>
                        <a:pt x="328" y="1123"/>
                        <a:pt x="328" y="1675"/>
                      </a:cubicBezTo>
                      <a:cubicBezTo>
                        <a:pt x="328" y="2383"/>
                        <a:pt x="328" y="4351"/>
                        <a:pt x="328" y="4667"/>
                      </a:cubicBezTo>
                      <a:cubicBezTo>
                        <a:pt x="249" y="8918"/>
                        <a:pt x="-66" y="13249"/>
                        <a:pt x="13" y="17500"/>
                      </a:cubicBezTo>
                      <a:lnTo>
                        <a:pt x="170" y="23957"/>
                      </a:lnTo>
                      <a:cubicBezTo>
                        <a:pt x="170" y="26004"/>
                        <a:pt x="13" y="28288"/>
                        <a:pt x="1036" y="30177"/>
                      </a:cubicBezTo>
                      <a:cubicBezTo>
                        <a:pt x="1429" y="30965"/>
                        <a:pt x="4186" y="30807"/>
                        <a:pt x="4421" y="30807"/>
                      </a:cubicBezTo>
                      <a:cubicBezTo>
                        <a:pt x="45679" y="32933"/>
                        <a:pt x="87805" y="31279"/>
                        <a:pt x="129142" y="31358"/>
                      </a:cubicBezTo>
                      <a:cubicBezTo>
                        <a:pt x="170714" y="31437"/>
                        <a:pt x="212287" y="31437"/>
                        <a:pt x="253861" y="31358"/>
                      </a:cubicBezTo>
                      <a:cubicBezTo>
                        <a:pt x="254569" y="31358"/>
                        <a:pt x="255042" y="31201"/>
                        <a:pt x="255514" y="30965"/>
                      </a:cubicBezTo>
                      <a:cubicBezTo>
                        <a:pt x="256066" y="30965"/>
                        <a:pt x="256695" y="30965"/>
                        <a:pt x="257011" y="30413"/>
                      </a:cubicBezTo>
                      <a:cubicBezTo>
                        <a:pt x="258113" y="28524"/>
                        <a:pt x="258192" y="26398"/>
                        <a:pt x="258270" y="24351"/>
                      </a:cubicBezTo>
                      <a:cubicBezTo>
                        <a:pt x="258427" y="22146"/>
                        <a:pt x="258585" y="19941"/>
                        <a:pt x="258742" y="17658"/>
                      </a:cubicBezTo>
                      <a:cubicBezTo>
                        <a:pt x="259058" y="13328"/>
                        <a:pt x="260947" y="336"/>
                        <a:pt x="258113" y="336"/>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6" name="Google Shape;786;p16"/>
                <p:cNvSpPr/>
                <p:nvPr/>
              </p:nvSpPr>
              <p:spPr>
                <a:xfrm>
                  <a:off x="8925719" y="6012815"/>
                  <a:ext cx="259651" cy="31896"/>
                </a:xfrm>
                <a:custGeom>
                  <a:avLst/>
                  <a:gdLst/>
                  <a:ahLst/>
                  <a:cxnLst/>
                  <a:rect l="l" t="t" r="r" b="b"/>
                  <a:pathLst>
                    <a:path w="259651" h="31896" extrusionOk="0">
                      <a:moveTo>
                        <a:pt x="258113" y="415"/>
                      </a:moveTo>
                      <a:cubicBezTo>
                        <a:pt x="215988" y="-215"/>
                        <a:pt x="173785" y="178"/>
                        <a:pt x="131661" y="257"/>
                      </a:cubicBezTo>
                      <a:cubicBezTo>
                        <a:pt x="111189" y="257"/>
                        <a:pt x="90718" y="257"/>
                        <a:pt x="70246" y="257"/>
                      </a:cubicBezTo>
                      <a:cubicBezTo>
                        <a:pt x="48908" y="257"/>
                        <a:pt x="27098" y="-530"/>
                        <a:pt x="5760" y="651"/>
                      </a:cubicBezTo>
                      <a:lnTo>
                        <a:pt x="1666" y="651"/>
                      </a:lnTo>
                      <a:cubicBezTo>
                        <a:pt x="957" y="651"/>
                        <a:pt x="328" y="1123"/>
                        <a:pt x="328" y="1674"/>
                      </a:cubicBezTo>
                      <a:cubicBezTo>
                        <a:pt x="328" y="2383"/>
                        <a:pt x="328" y="4352"/>
                        <a:pt x="328" y="4666"/>
                      </a:cubicBezTo>
                      <a:cubicBezTo>
                        <a:pt x="249" y="8918"/>
                        <a:pt x="-66" y="13249"/>
                        <a:pt x="13" y="17500"/>
                      </a:cubicBezTo>
                      <a:lnTo>
                        <a:pt x="170" y="23957"/>
                      </a:lnTo>
                      <a:cubicBezTo>
                        <a:pt x="170" y="26004"/>
                        <a:pt x="13" y="28287"/>
                        <a:pt x="1036" y="30177"/>
                      </a:cubicBezTo>
                      <a:cubicBezTo>
                        <a:pt x="1429" y="30965"/>
                        <a:pt x="4186" y="30807"/>
                        <a:pt x="4421" y="30807"/>
                      </a:cubicBezTo>
                      <a:cubicBezTo>
                        <a:pt x="45679" y="32933"/>
                        <a:pt x="87805" y="31279"/>
                        <a:pt x="129142" y="31358"/>
                      </a:cubicBezTo>
                      <a:cubicBezTo>
                        <a:pt x="170714" y="31437"/>
                        <a:pt x="212287" y="31437"/>
                        <a:pt x="253861" y="31358"/>
                      </a:cubicBezTo>
                      <a:cubicBezTo>
                        <a:pt x="254569" y="31358"/>
                        <a:pt x="255042" y="31201"/>
                        <a:pt x="255514" y="30965"/>
                      </a:cubicBezTo>
                      <a:cubicBezTo>
                        <a:pt x="256066" y="30965"/>
                        <a:pt x="256695" y="30965"/>
                        <a:pt x="257011" y="30413"/>
                      </a:cubicBezTo>
                      <a:cubicBezTo>
                        <a:pt x="258113" y="28524"/>
                        <a:pt x="258192" y="26398"/>
                        <a:pt x="258270" y="24351"/>
                      </a:cubicBezTo>
                      <a:cubicBezTo>
                        <a:pt x="258427" y="22146"/>
                        <a:pt x="258585" y="19941"/>
                        <a:pt x="258742" y="17658"/>
                      </a:cubicBezTo>
                      <a:cubicBezTo>
                        <a:pt x="259058" y="13327"/>
                        <a:pt x="260947" y="336"/>
                        <a:pt x="258113" y="336"/>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7" name="Google Shape;787;p16"/>
                <p:cNvSpPr/>
                <p:nvPr/>
              </p:nvSpPr>
              <p:spPr>
                <a:xfrm>
                  <a:off x="8925719" y="6067694"/>
                  <a:ext cx="259651" cy="31896"/>
                </a:xfrm>
                <a:custGeom>
                  <a:avLst/>
                  <a:gdLst/>
                  <a:ahLst/>
                  <a:cxnLst/>
                  <a:rect l="l" t="t" r="r" b="b"/>
                  <a:pathLst>
                    <a:path w="259651" h="31896" extrusionOk="0">
                      <a:moveTo>
                        <a:pt x="258113" y="415"/>
                      </a:moveTo>
                      <a:cubicBezTo>
                        <a:pt x="215988" y="-215"/>
                        <a:pt x="173785" y="179"/>
                        <a:pt x="131661" y="257"/>
                      </a:cubicBezTo>
                      <a:cubicBezTo>
                        <a:pt x="111189" y="257"/>
                        <a:pt x="90718" y="257"/>
                        <a:pt x="70246" y="257"/>
                      </a:cubicBezTo>
                      <a:cubicBezTo>
                        <a:pt x="48908" y="257"/>
                        <a:pt x="27098" y="-530"/>
                        <a:pt x="5760" y="651"/>
                      </a:cubicBezTo>
                      <a:cubicBezTo>
                        <a:pt x="4421" y="651"/>
                        <a:pt x="3083" y="651"/>
                        <a:pt x="1666" y="651"/>
                      </a:cubicBezTo>
                      <a:cubicBezTo>
                        <a:pt x="957" y="651"/>
                        <a:pt x="328" y="1123"/>
                        <a:pt x="328" y="1675"/>
                      </a:cubicBezTo>
                      <a:cubicBezTo>
                        <a:pt x="328" y="2383"/>
                        <a:pt x="328" y="4351"/>
                        <a:pt x="328" y="4666"/>
                      </a:cubicBezTo>
                      <a:cubicBezTo>
                        <a:pt x="249" y="8918"/>
                        <a:pt x="-66" y="13249"/>
                        <a:pt x="13" y="17500"/>
                      </a:cubicBezTo>
                      <a:lnTo>
                        <a:pt x="170" y="23957"/>
                      </a:lnTo>
                      <a:cubicBezTo>
                        <a:pt x="170" y="26004"/>
                        <a:pt x="13" y="28287"/>
                        <a:pt x="1036" y="30177"/>
                      </a:cubicBezTo>
                      <a:cubicBezTo>
                        <a:pt x="1429" y="30965"/>
                        <a:pt x="4186" y="30807"/>
                        <a:pt x="4421" y="30807"/>
                      </a:cubicBezTo>
                      <a:cubicBezTo>
                        <a:pt x="45679" y="32933"/>
                        <a:pt x="87805" y="31279"/>
                        <a:pt x="129142" y="31358"/>
                      </a:cubicBezTo>
                      <a:cubicBezTo>
                        <a:pt x="170714" y="31437"/>
                        <a:pt x="212287" y="31437"/>
                        <a:pt x="253861" y="31358"/>
                      </a:cubicBezTo>
                      <a:cubicBezTo>
                        <a:pt x="254569" y="31358"/>
                        <a:pt x="255042" y="31201"/>
                        <a:pt x="255514" y="30965"/>
                      </a:cubicBezTo>
                      <a:cubicBezTo>
                        <a:pt x="256066" y="30965"/>
                        <a:pt x="256695" y="30965"/>
                        <a:pt x="257011" y="30413"/>
                      </a:cubicBezTo>
                      <a:cubicBezTo>
                        <a:pt x="258113" y="28524"/>
                        <a:pt x="258192" y="26398"/>
                        <a:pt x="258270" y="24350"/>
                      </a:cubicBezTo>
                      <a:cubicBezTo>
                        <a:pt x="258427" y="22146"/>
                        <a:pt x="258585" y="19941"/>
                        <a:pt x="258742" y="17658"/>
                      </a:cubicBezTo>
                      <a:cubicBezTo>
                        <a:pt x="259058" y="13328"/>
                        <a:pt x="260947" y="336"/>
                        <a:pt x="258113" y="336"/>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8" name="Google Shape;788;p16"/>
                <p:cNvSpPr/>
                <p:nvPr/>
              </p:nvSpPr>
              <p:spPr>
                <a:xfrm>
                  <a:off x="8925719" y="6122574"/>
                  <a:ext cx="259651" cy="31896"/>
                </a:xfrm>
                <a:custGeom>
                  <a:avLst/>
                  <a:gdLst/>
                  <a:ahLst/>
                  <a:cxnLst/>
                  <a:rect l="l" t="t" r="r" b="b"/>
                  <a:pathLst>
                    <a:path w="259651" h="31896" extrusionOk="0">
                      <a:moveTo>
                        <a:pt x="258113" y="415"/>
                      </a:moveTo>
                      <a:cubicBezTo>
                        <a:pt x="215988" y="-215"/>
                        <a:pt x="173785" y="178"/>
                        <a:pt x="131661" y="257"/>
                      </a:cubicBezTo>
                      <a:cubicBezTo>
                        <a:pt x="111189" y="257"/>
                        <a:pt x="90718" y="257"/>
                        <a:pt x="70246" y="257"/>
                      </a:cubicBezTo>
                      <a:cubicBezTo>
                        <a:pt x="48908" y="257"/>
                        <a:pt x="27098" y="-530"/>
                        <a:pt x="5760" y="651"/>
                      </a:cubicBezTo>
                      <a:lnTo>
                        <a:pt x="1666" y="651"/>
                      </a:lnTo>
                      <a:cubicBezTo>
                        <a:pt x="957" y="651"/>
                        <a:pt x="328" y="1123"/>
                        <a:pt x="328" y="1674"/>
                      </a:cubicBezTo>
                      <a:cubicBezTo>
                        <a:pt x="328" y="2383"/>
                        <a:pt x="328" y="4352"/>
                        <a:pt x="328" y="4666"/>
                      </a:cubicBezTo>
                      <a:cubicBezTo>
                        <a:pt x="249" y="8918"/>
                        <a:pt x="-66" y="13249"/>
                        <a:pt x="13" y="17500"/>
                      </a:cubicBezTo>
                      <a:lnTo>
                        <a:pt x="170" y="23957"/>
                      </a:lnTo>
                      <a:cubicBezTo>
                        <a:pt x="170" y="26004"/>
                        <a:pt x="13" y="28287"/>
                        <a:pt x="1036" y="30177"/>
                      </a:cubicBezTo>
                      <a:cubicBezTo>
                        <a:pt x="1429" y="30965"/>
                        <a:pt x="4186" y="30807"/>
                        <a:pt x="4421" y="30807"/>
                      </a:cubicBezTo>
                      <a:cubicBezTo>
                        <a:pt x="45679" y="32933"/>
                        <a:pt x="87805" y="31279"/>
                        <a:pt x="129142" y="31358"/>
                      </a:cubicBezTo>
                      <a:cubicBezTo>
                        <a:pt x="170714" y="31437"/>
                        <a:pt x="212287" y="31437"/>
                        <a:pt x="253861" y="31358"/>
                      </a:cubicBezTo>
                      <a:cubicBezTo>
                        <a:pt x="254569" y="31358"/>
                        <a:pt x="255042" y="31201"/>
                        <a:pt x="255514" y="30965"/>
                      </a:cubicBezTo>
                      <a:cubicBezTo>
                        <a:pt x="256066" y="30965"/>
                        <a:pt x="256695" y="30965"/>
                        <a:pt x="257011" y="30413"/>
                      </a:cubicBezTo>
                      <a:cubicBezTo>
                        <a:pt x="258113" y="28523"/>
                        <a:pt x="258192" y="26398"/>
                        <a:pt x="258270" y="24351"/>
                      </a:cubicBezTo>
                      <a:cubicBezTo>
                        <a:pt x="258427" y="22146"/>
                        <a:pt x="258585" y="19941"/>
                        <a:pt x="258742" y="17658"/>
                      </a:cubicBezTo>
                      <a:cubicBezTo>
                        <a:pt x="259058" y="13327"/>
                        <a:pt x="260947" y="336"/>
                        <a:pt x="258113" y="336"/>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
          <p:nvSpPr>
            <p:cNvPr id="789" name="Google Shape;789;p16"/>
            <p:cNvSpPr/>
            <p:nvPr/>
          </p:nvSpPr>
          <p:spPr>
            <a:xfrm>
              <a:off x="8475026" y="2946004"/>
              <a:ext cx="227561" cy="239484"/>
            </a:xfrm>
            <a:custGeom>
              <a:avLst/>
              <a:gdLst/>
              <a:ahLst/>
              <a:cxnLst/>
              <a:rect l="l" t="t" r="r" b="b"/>
              <a:pathLst>
                <a:path w="335883" h="353482" extrusionOk="0">
                  <a:moveTo>
                    <a:pt x="314729" y="134672"/>
                  </a:moveTo>
                  <a:cubicBezTo>
                    <a:pt x="318351" y="131523"/>
                    <a:pt x="321895" y="128295"/>
                    <a:pt x="325516" y="125066"/>
                  </a:cubicBezTo>
                  <a:cubicBezTo>
                    <a:pt x="327327" y="123492"/>
                    <a:pt x="329138" y="121917"/>
                    <a:pt x="330870" y="120264"/>
                  </a:cubicBezTo>
                  <a:cubicBezTo>
                    <a:pt x="332524" y="118768"/>
                    <a:pt x="334571" y="117193"/>
                    <a:pt x="335674" y="115224"/>
                  </a:cubicBezTo>
                  <a:cubicBezTo>
                    <a:pt x="335830" y="114988"/>
                    <a:pt x="335674" y="114673"/>
                    <a:pt x="335516" y="114437"/>
                  </a:cubicBezTo>
                  <a:cubicBezTo>
                    <a:pt x="335516" y="114279"/>
                    <a:pt x="335516" y="114201"/>
                    <a:pt x="335516" y="114043"/>
                  </a:cubicBezTo>
                  <a:cubicBezTo>
                    <a:pt x="334964" y="111917"/>
                    <a:pt x="333232" y="110106"/>
                    <a:pt x="331972" y="108374"/>
                  </a:cubicBezTo>
                  <a:cubicBezTo>
                    <a:pt x="331500" y="107744"/>
                    <a:pt x="331106" y="107114"/>
                    <a:pt x="330713" y="106485"/>
                  </a:cubicBezTo>
                  <a:lnTo>
                    <a:pt x="320477" y="88690"/>
                  </a:lnTo>
                  <a:lnTo>
                    <a:pt x="305595" y="62864"/>
                  </a:lnTo>
                  <a:lnTo>
                    <a:pt x="304729" y="63100"/>
                  </a:lnTo>
                  <a:cubicBezTo>
                    <a:pt x="304729" y="63100"/>
                    <a:pt x="304493" y="63100"/>
                    <a:pt x="304414" y="63179"/>
                  </a:cubicBezTo>
                  <a:lnTo>
                    <a:pt x="303391" y="63494"/>
                  </a:lnTo>
                  <a:cubicBezTo>
                    <a:pt x="299690" y="64045"/>
                    <a:pt x="295911" y="65384"/>
                    <a:pt x="292289" y="66407"/>
                  </a:cubicBezTo>
                  <a:cubicBezTo>
                    <a:pt x="287958" y="67667"/>
                    <a:pt x="283627" y="68927"/>
                    <a:pt x="279376" y="70265"/>
                  </a:cubicBezTo>
                  <a:cubicBezTo>
                    <a:pt x="275518" y="71446"/>
                    <a:pt x="271739" y="72785"/>
                    <a:pt x="267959" y="74202"/>
                  </a:cubicBezTo>
                  <a:lnTo>
                    <a:pt x="260322" y="76486"/>
                  </a:lnTo>
                  <a:cubicBezTo>
                    <a:pt x="259534" y="75777"/>
                    <a:pt x="258747" y="75069"/>
                    <a:pt x="257960" y="74360"/>
                  </a:cubicBezTo>
                  <a:cubicBezTo>
                    <a:pt x="255755" y="72313"/>
                    <a:pt x="253393" y="70265"/>
                    <a:pt x="251031" y="68376"/>
                  </a:cubicBezTo>
                  <a:cubicBezTo>
                    <a:pt x="246385" y="64675"/>
                    <a:pt x="241503" y="61368"/>
                    <a:pt x="236464" y="58455"/>
                  </a:cubicBezTo>
                  <a:cubicBezTo>
                    <a:pt x="228355" y="53809"/>
                    <a:pt x="219142" y="49479"/>
                    <a:pt x="209772" y="47432"/>
                  </a:cubicBezTo>
                  <a:cubicBezTo>
                    <a:pt x="209142" y="45148"/>
                    <a:pt x="208434" y="42865"/>
                    <a:pt x="207882" y="40660"/>
                  </a:cubicBezTo>
                  <a:cubicBezTo>
                    <a:pt x="206781" y="36330"/>
                    <a:pt x="205757" y="31999"/>
                    <a:pt x="204734" y="27669"/>
                  </a:cubicBezTo>
                  <a:cubicBezTo>
                    <a:pt x="203710" y="23338"/>
                    <a:pt x="202608" y="19008"/>
                    <a:pt x="201584" y="14677"/>
                  </a:cubicBezTo>
                  <a:cubicBezTo>
                    <a:pt x="200718" y="11134"/>
                    <a:pt x="200166" y="6961"/>
                    <a:pt x="198513" y="3575"/>
                  </a:cubicBezTo>
                  <a:lnTo>
                    <a:pt x="197805" y="426"/>
                  </a:lnTo>
                  <a:lnTo>
                    <a:pt x="144893" y="426"/>
                  </a:lnTo>
                  <a:cubicBezTo>
                    <a:pt x="143240" y="268"/>
                    <a:pt x="141508" y="268"/>
                    <a:pt x="139932" y="426"/>
                  </a:cubicBezTo>
                  <a:lnTo>
                    <a:pt x="139618" y="426"/>
                  </a:lnTo>
                  <a:cubicBezTo>
                    <a:pt x="139066" y="-204"/>
                    <a:pt x="137886" y="-204"/>
                    <a:pt x="137571" y="898"/>
                  </a:cubicBezTo>
                  <a:cubicBezTo>
                    <a:pt x="134894" y="9402"/>
                    <a:pt x="133003" y="18299"/>
                    <a:pt x="131114" y="26960"/>
                  </a:cubicBezTo>
                  <a:cubicBezTo>
                    <a:pt x="130169" y="31212"/>
                    <a:pt x="129145" y="35542"/>
                    <a:pt x="128358" y="39873"/>
                  </a:cubicBezTo>
                  <a:cubicBezTo>
                    <a:pt x="127965" y="42156"/>
                    <a:pt x="127571" y="44361"/>
                    <a:pt x="127256" y="46644"/>
                  </a:cubicBezTo>
                  <a:cubicBezTo>
                    <a:pt x="127256" y="46723"/>
                    <a:pt x="127256" y="46802"/>
                    <a:pt x="127256" y="46881"/>
                  </a:cubicBezTo>
                  <a:cubicBezTo>
                    <a:pt x="108281" y="52313"/>
                    <a:pt x="89856" y="62471"/>
                    <a:pt x="75526" y="76328"/>
                  </a:cubicBezTo>
                  <a:lnTo>
                    <a:pt x="45133" y="67116"/>
                  </a:lnTo>
                  <a:cubicBezTo>
                    <a:pt x="44424" y="66880"/>
                    <a:pt x="43637" y="66565"/>
                    <a:pt x="42929" y="66329"/>
                  </a:cubicBezTo>
                  <a:cubicBezTo>
                    <a:pt x="40881" y="65620"/>
                    <a:pt x="38834" y="64833"/>
                    <a:pt x="36866" y="64045"/>
                  </a:cubicBezTo>
                  <a:cubicBezTo>
                    <a:pt x="35213" y="63415"/>
                    <a:pt x="31354" y="62864"/>
                    <a:pt x="31354" y="62864"/>
                  </a:cubicBezTo>
                  <a:lnTo>
                    <a:pt x="30567" y="62628"/>
                  </a:lnTo>
                  <a:lnTo>
                    <a:pt x="21355" y="78612"/>
                  </a:lnTo>
                  <a:cubicBezTo>
                    <a:pt x="19465" y="81604"/>
                    <a:pt x="17575" y="84674"/>
                    <a:pt x="15686" y="87666"/>
                  </a:cubicBezTo>
                  <a:cubicBezTo>
                    <a:pt x="10489" y="96012"/>
                    <a:pt x="4662" y="104280"/>
                    <a:pt x="410" y="113177"/>
                  </a:cubicBezTo>
                  <a:cubicBezTo>
                    <a:pt x="410" y="113335"/>
                    <a:pt x="410" y="113413"/>
                    <a:pt x="410" y="113571"/>
                  </a:cubicBezTo>
                  <a:cubicBezTo>
                    <a:pt x="96" y="113728"/>
                    <a:pt x="-140" y="114043"/>
                    <a:pt x="96" y="114437"/>
                  </a:cubicBezTo>
                  <a:cubicBezTo>
                    <a:pt x="1119" y="116091"/>
                    <a:pt x="2930" y="117429"/>
                    <a:pt x="4426" y="118689"/>
                  </a:cubicBezTo>
                  <a:cubicBezTo>
                    <a:pt x="6079" y="120185"/>
                    <a:pt x="7812" y="121602"/>
                    <a:pt x="9465" y="123098"/>
                  </a:cubicBezTo>
                  <a:cubicBezTo>
                    <a:pt x="12929" y="126090"/>
                    <a:pt x="16394" y="129161"/>
                    <a:pt x="19858" y="132153"/>
                  </a:cubicBezTo>
                  <a:lnTo>
                    <a:pt x="20646" y="132783"/>
                  </a:lnTo>
                  <a:lnTo>
                    <a:pt x="36079" y="147192"/>
                  </a:lnTo>
                  <a:cubicBezTo>
                    <a:pt x="34031" y="156640"/>
                    <a:pt x="32850" y="166403"/>
                    <a:pt x="32850" y="176403"/>
                  </a:cubicBezTo>
                  <a:cubicBezTo>
                    <a:pt x="32850" y="178135"/>
                    <a:pt x="32850" y="179868"/>
                    <a:pt x="33008" y="181678"/>
                  </a:cubicBezTo>
                  <a:cubicBezTo>
                    <a:pt x="32850" y="189710"/>
                    <a:pt x="33481" y="198213"/>
                    <a:pt x="35606" y="206008"/>
                  </a:cubicBezTo>
                  <a:cubicBezTo>
                    <a:pt x="33481" y="207898"/>
                    <a:pt x="31433" y="209866"/>
                    <a:pt x="29307" y="211756"/>
                  </a:cubicBezTo>
                  <a:cubicBezTo>
                    <a:pt x="26158" y="214669"/>
                    <a:pt x="23008" y="217504"/>
                    <a:pt x="19858" y="220417"/>
                  </a:cubicBezTo>
                  <a:cubicBezTo>
                    <a:pt x="13560" y="226165"/>
                    <a:pt x="7024" y="231755"/>
                    <a:pt x="1355" y="238133"/>
                  </a:cubicBezTo>
                  <a:cubicBezTo>
                    <a:pt x="1355" y="238133"/>
                    <a:pt x="1355" y="238133"/>
                    <a:pt x="1355" y="238212"/>
                  </a:cubicBezTo>
                  <a:lnTo>
                    <a:pt x="804" y="238684"/>
                  </a:lnTo>
                  <a:lnTo>
                    <a:pt x="1041" y="239078"/>
                  </a:lnTo>
                  <a:cubicBezTo>
                    <a:pt x="1041" y="239078"/>
                    <a:pt x="1041" y="239235"/>
                    <a:pt x="1041" y="239393"/>
                  </a:cubicBezTo>
                  <a:cubicBezTo>
                    <a:pt x="2458" y="243723"/>
                    <a:pt x="5134" y="247897"/>
                    <a:pt x="7339" y="251912"/>
                  </a:cubicBezTo>
                  <a:cubicBezTo>
                    <a:pt x="9702" y="256243"/>
                    <a:pt x="12142" y="260494"/>
                    <a:pt x="14662" y="264667"/>
                  </a:cubicBezTo>
                  <a:cubicBezTo>
                    <a:pt x="18205" y="270572"/>
                    <a:pt x="21984" y="276399"/>
                    <a:pt x="25921" y="282147"/>
                  </a:cubicBezTo>
                  <a:lnTo>
                    <a:pt x="30645" y="290414"/>
                  </a:lnTo>
                  <a:lnTo>
                    <a:pt x="31197" y="290257"/>
                  </a:lnTo>
                  <a:cubicBezTo>
                    <a:pt x="31197" y="290257"/>
                    <a:pt x="31433" y="290257"/>
                    <a:pt x="31669" y="290257"/>
                  </a:cubicBezTo>
                  <a:cubicBezTo>
                    <a:pt x="40566" y="288288"/>
                    <a:pt x="49385" y="285690"/>
                    <a:pt x="58046" y="283092"/>
                  </a:cubicBezTo>
                  <a:cubicBezTo>
                    <a:pt x="62298" y="281753"/>
                    <a:pt x="66629" y="280415"/>
                    <a:pt x="70881" y="279076"/>
                  </a:cubicBezTo>
                  <a:cubicBezTo>
                    <a:pt x="73085" y="278368"/>
                    <a:pt x="75368" y="277659"/>
                    <a:pt x="77573" y="276951"/>
                  </a:cubicBezTo>
                  <a:cubicBezTo>
                    <a:pt x="77810" y="277187"/>
                    <a:pt x="78045" y="277344"/>
                    <a:pt x="78281" y="277580"/>
                  </a:cubicBezTo>
                  <a:cubicBezTo>
                    <a:pt x="81037" y="280887"/>
                    <a:pt x="84502" y="283801"/>
                    <a:pt x="87808" y="286477"/>
                  </a:cubicBezTo>
                  <a:cubicBezTo>
                    <a:pt x="92060" y="289942"/>
                    <a:pt x="96706" y="292934"/>
                    <a:pt x="101431" y="295690"/>
                  </a:cubicBezTo>
                  <a:cubicBezTo>
                    <a:pt x="106076" y="298367"/>
                    <a:pt x="110879" y="300729"/>
                    <a:pt x="115839" y="302697"/>
                  </a:cubicBezTo>
                  <a:cubicBezTo>
                    <a:pt x="119618" y="304272"/>
                    <a:pt x="123713" y="305847"/>
                    <a:pt x="127807" y="306871"/>
                  </a:cubicBezTo>
                  <a:lnTo>
                    <a:pt x="130799" y="319626"/>
                  </a:lnTo>
                  <a:cubicBezTo>
                    <a:pt x="131193" y="322539"/>
                    <a:pt x="131587" y="325374"/>
                    <a:pt x="132137" y="328287"/>
                  </a:cubicBezTo>
                  <a:cubicBezTo>
                    <a:pt x="132847" y="331751"/>
                    <a:pt x="133713" y="335216"/>
                    <a:pt x="134657" y="338680"/>
                  </a:cubicBezTo>
                  <a:cubicBezTo>
                    <a:pt x="135287" y="340727"/>
                    <a:pt x="135839" y="343011"/>
                    <a:pt x="136705" y="345137"/>
                  </a:cubicBezTo>
                  <a:lnTo>
                    <a:pt x="138437" y="352696"/>
                  </a:lnTo>
                  <a:lnTo>
                    <a:pt x="139224" y="352696"/>
                  </a:lnTo>
                  <a:cubicBezTo>
                    <a:pt x="143712" y="353719"/>
                    <a:pt x="148751" y="353246"/>
                    <a:pt x="153397" y="353325"/>
                  </a:cubicBezTo>
                  <a:cubicBezTo>
                    <a:pt x="158279" y="353325"/>
                    <a:pt x="163081" y="353325"/>
                    <a:pt x="167963" y="353325"/>
                  </a:cubicBezTo>
                  <a:cubicBezTo>
                    <a:pt x="172845" y="353325"/>
                    <a:pt x="177648" y="353325"/>
                    <a:pt x="182529" y="353483"/>
                  </a:cubicBezTo>
                  <a:cubicBezTo>
                    <a:pt x="185128" y="353483"/>
                    <a:pt x="198119" y="352696"/>
                    <a:pt x="198119" y="352696"/>
                  </a:cubicBezTo>
                  <a:cubicBezTo>
                    <a:pt x="198119" y="352696"/>
                    <a:pt x="199458" y="348995"/>
                    <a:pt x="199852" y="347420"/>
                  </a:cubicBezTo>
                  <a:cubicBezTo>
                    <a:pt x="200482" y="345137"/>
                    <a:pt x="201032" y="342775"/>
                    <a:pt x="201505" y="340491"/>
                  </a:cubicBezTo>
                  <a:lnTo>
                    <a:pt x="204497" y="327578"/>
                  </a:lnTo>
                  <a:cubicBezTo>
                    <a:pt x="206150" y="320256"/>
                    <a:pt x="207804" y="312933"/>
                    <a:pt x="209458" y="305532"/>
                  </a:cubicBezTo>
                  <a:cubicBezTo>
                    <a:pt x="210087" y="305375"/>
                    <a:pt x="210639" y="305138"/>
                    <a:pt x="211269" y="304902"/>
                  </a:cubicBezTo>
                  <a:cubicBezTo>
                    <a:pt x="214182" y="304036"/>
                    <a:pt x="217016" y="302934"/>
                    <a:pt x="219693" y="301831"/>
                  </a:cubicBezTo>
                  <a:cubicBezTo>
                    <a:pt x="225519" y="299469"/>
                    <a:pt x="231189" y="296713"/>
                    <a:pt x="236622" y="293406"/>
                  </a:cubicBezTo>
                  <a:cubicBezTo>
                    <a:pt x="236937" y="293249"/>
                    <a:pt x="237252" y="293013"/>
                    <a:pt x="237566" y="292776"/>
                  </a:cubicBezTo>
                  <a:cubicBezTo>
                    <a:pt x="245283" y="288210"/>
                    <a:pt x="252448" y="282856"/>
                    <a:pt x="259062" y="276872"/>
                  </a:cubicBezTo>
                  <a:cubicBezTo>
                    <a:pt x="265440" y="278919"/>
                    <a:pt x="271817" y="280966"/>
                    <a:pt x="278274" y="283013"/>
                  </a:cubicBezTo>
                  <a:cubicBezTo>
                    <a:pt x="282683" y="284430"/>
                    <a:pt x="287092" y="285769"/>
                    <a:pt x="291501" y="287186"/>
                  </a:cubicBezTo>
                  <a:cubicBezTo>
                    <a:pt x="296069" y="288603"/>
                    <a:pt x="300635" y="290335"/>
                    <a:pt x="305280" y="291280"/>
                  </a:cubicBezTo>
                  <a:cubicBezTo>
                    <a:pt x="306304" y="291517"/>
                    <a:pt x="311108" y="281832"/>
                    <a:pt x="313233" y="277738"/>
                  </a:cubicBezTo>
                  <a:lnTo>
                    <a:pt x="320792" y="264589"/>
                  </a:lnTo>
                  <a:lnTo>
                    <a:pt x="335674" y="238842"/>
                  </a:lnTo>
                  <a:cubicBezTo>
                    <a:pt x="335674" y="238842"/>
                    <a:pt x="336145" y="237976"/>
                    <a:pt x="335674" y="237582"/>
                  </a:cubicBezTo>
                  <a:cubicBezTo>
                    <a:pt x="329611" y="232543"/>
                    <a:pt x="323705" y="227346"/>
                    <a:pt x="317800" y="222071"/>
                  </a:cubicBezTo>
                  <a:lnTo>
                    <a:pt x="308430" y="213331"/>
                  </a:lnTo>
                  <a:cubicBezTo>
                    <a:pt x="305753" y="210732"/>
                    <a:pt x="303155" y="208213"/>
                    <a:pt x="300398" y="205772"/>
                  </a:cubicBezTo>
                  <a:cubicBezTo>
                    <a:pt x="300714" y="204276"/>
                    <a:pt x="300950" y="202780"/>
                    <a:pt x="301265" y="201284"/>
                  </a:cubicBezTo>
                  <a:cubicBezTo>
                    <a:pt x="303234" y="193725"/>
                    <a:pt x="304021" y="185773"/>
                    <a:pt x="304257" y="178056"/>
                  </a:cubicBezTo>
                  <a:cubicBezTo>
                    <a:pt x="304572" y="168057"/>
                    <a:pt x="304021" y="156798"/>
                    <a:pt x="301108" y="146877"/>
                  </a:cubicBezTo>
                  <a:cubicBezTo>
                    <a:pt x="302053" y="146011"/>
                    <a:pt x="302997" y="145144"/>
                    <a:pt x="303863" y="144278"/>
                  </a:cubicBezTo>
                  <a:cubicBezTo>
                    <a:pt x="307564" y="140971"/>
                    <a:pt x="311264" y="137743"/>
                    <a:pt x="314966" y="134436"/>
                  </a:cubicBezTo>
                  <a:close/>
                  <a:moveTo>
                    <a:pt x="101115" y="187741"/>
                  </a:moveTo>
                  <a:cubicBezTo>
                    <a:pt x="98517" y="166561"/>
                    <a:pt x="105603" y="144593"/>
                    <a:pt x="121902" y="129397"/>
                  </a:cubicBezTo>
                  <a:cubicBezTo>
                    <a:pt x="144657" y="108217"/>
                    <a:pt x="179931" y="105618"/>
                    <a:pt x="205442" y="123570"/>
                  </a:cubicBezTo>
                  <a:cubicBezTo>
                    <a:pt x="230087" y="140893"/>
                    <a:pt x="239850" y="174749"/>
                    <a:pt x="228590" y="202465"/>
                  </a:cubicBezTo>
                  <a:cubicBezTo>
                    <a:pt x="216937" y="231204"/>
                    <a:pt x="185443" y="247581"/>
                    <a:pt x="155208" y="241834"/>
                  </a:cubicBezTo>
                  <a:cubicBezTo>
                    <a:pt x="138200" y="238605"/>
                    <a:pt x="123319" y="229708"/>
                    <a:pt x="112847" y="215929"/>
                  </a:cubicBezTo>
                  <a:cubicBezTo>
                    <a:pt x="106942" y="207662"/>
                    <a:pt x="102847" y="198056"/>
                    <a:pt x="101194" y="187662"/>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0" name="Google Shape;790;p16"/>
            <p:cNvSpPr/>
            <p:nvPr/>
          </p:nvSpPr>
          <p:spPr>
            <a:xfrm flipH="1">
              <a:off x="8763876" y="3053340"/>
              <a:ext cx="175807" cy="1008769"/>
            </a:xfrm>
            <a:custGeom>
              <a:avLst/>
              <a:gdLst/>
              <a:ahLst/>
              <a:cxnLst/>
              <a:rect l="l" t="t" r="r" b="b"/>
              <a:pathLst>
                <a:path w="234410" h="1345025" extrusionOk="0">
                  <a:moveTo>
                    <a:pt x="0" y="1345025"/>
                  </a:moveTo>
                  <a:lnTo>
                    <a:pt x="0" y="83439"/>
                  </a:lnTo>
                  <a:cubicBezTo>
                    <a:pt x="0" y="37338"/>
                    <a:pt x="37338" y="0"/>
                    <a:pt x="83439" y="0"/>
                  </a:cubicBezTo>
                  <a:lnTo>
                    <a:pt x="234410"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1" name="Google Shape;791;p16"/>
            <p:cNvSpPr/>
            <p:nvPr/>
          </p:nvSpPr>
          <p:spPr>
            <a:xfrm rot="5400000" flipH="1">
              <a:off x="8565662" y="4485088"/>
              <a:ext cx="325562" cy="422452"/>
            </a:xfrm>
            <a:custGeom>
              <a:avLst/>
              <a:gdLst/>
              <a:ahLst/>
              <a:cxnLst/>
              <a:rect l="l" t="t" r="r" b="b"/>
              <a:pathLst>
                <a:path w="789241" h="1024127" extrusionOk="0">
                  <a:moveTo>
                    <a:pt x="0" y="1024128"/>
                  </a:moveTo>
                  <a:lnTo>
                    <a:pt x="0" y="83439"/>
                  </a:lnTo>
                  <a:cubicBezTo>
                    <a:pt x="0" y="37338"/>
                    <a:pt x="37338" y="0"/>
                    <a:pt x="83439" y="0"/>
                  </a:cubicBezTo>
                  <a:lnTo>
                    <a:pt x="789241"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792" name="Google Shape;792;p16"/>
          <p:cNvGrpSpPr/>
          <p:nvPr/>
        </p:nvGrpSpPr>
        <p:grpSpPr>
          <a:xfrm>
            <a:off x="149735" y="3400260"/>
            <a:ext cx="1126980" cy="1608056"/>
            <a:chOff x="149735" y="3400260"/>
            <a:chExt cx="1126980" cy="1608056"/>
          </a:xfrm>
        </p:grpSpPr>
        <p:grpSp>
          <p:nvGrpSpPr>
            <p:cNvPr id="793" name="Google Shape;793;p16"/>
            <p:cNvGrpSpPr/>
            <p:nvPr/>
          </p:nvGrpSpPr>
          <p:grpSpPr>
            <a:xfrm>
              <a:off x="149735" y="4615025"/>
              <a:ext cx="399787" cy="393291"/>
              <a:chOff x="4812935" y="3198300"/>
              <a:chExt cx="399787" cy="393291"/>
            </a:xfrm>
          </p:grpSpPr>
          <p:sp>
            <p:nvSpPr>
              <p:cNvPr id="794" name="Google Shape;794;p16"/>
              <p:cNvSpPr/>
              <p:nvPr/>
            </p:nvSpPr>
            <p:spPr>
              <a:xfrm>
                <a:off x="4821793" y="3229598"/>
                <a:ext cx="353135" cy="353135"/>
              </a:xfrm>
              <a:custGeom>
                <a:avLst/>
                <a:gdLst/>
                <a:ahLst/>
                <a:cxnLst/>
                <a:rect l="l" t="t" r="r" b="b"/>
                <a:pathLst>
                  <a:path w="470847" h="470847" extrusionOk="0">
                    <a:moveTo>
                      <a:pt x="470848" y="235424"/>
                    </a:moveTo>
                    <a:cubicBezTo>
                      <a:pt x="470848" y="365445"/>
                      <a:pt x="365445" y="470848"/>
                      <a:pt x="235424" y="470848"/>
                    </a:cubicBezTo>
                    <a:cubicBezTo>
                      <a:pt x="105403" y="470848"/>
                      <a:pt x="-1" y="365445"/>
                      <a:pt x="-1" y="235424"/>
                    </a:cubicBezTo>
                    <a:cubicBezTo>
                      <a:pt x="-1" y="105403"/>
                      <a:pt x="105402" y="0"/>
                      <a:pt x="235424" y="0"/>
                    </a:cubicBezTo>
                    <a:cubicBezTo>
                      <a:pt x="365444" y="0"/>
                      <a:pt x="470848" y="105402"/>
                      <a:pt x="470848" y="2354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95" name="Google Shape;795;p16"/>
              <p:cNvSpPr/>
              <p:nvPr/>
            </p:nvSpPr>
            <p:spPr>
              <a:xfrm>
                <a:off x="4812935" y="3221330"/>
                <a:ext cx="370851" cy="370261"/>
              </a:xfrm>
              <a:custGeom>
                <a:avLst/>
                <a:gdLst/>
                <a:ahLst/>
                <a:cxnLst/>
                <a:rect l="l" t="t" r="r" b="b"/>
                <a:pathLst>
                  <a:path w="494468" h="493681" extrusionOk="0">
                    <a:moveTo>
                      <a:pt x="247235" y="493682"/>
                    </a:moveTo>
                    <a:cubicBezTo>
                      <a:pt x="111807" y="493682"/>
                      <a:pt x="788" y="383450"/>
                      <a:pt x="0" y="248022"/>
                    </a:cubicBezTo>
                    <a:cubicBezTo>
                      <a:pt x="0" y="181882"/>
                      <a:pt x="25196" y="119680"/>
                      <a:pt x="71651" y="73225"/>
                    </a:cubicBezTo>
                    <a:cubicBezTo>
                      <a:pt x="118106" y="25983"/>
                      <a:pt x="180308" y="0"/>
                      <a:pt x="245660" y="0"/>
                    </a:cubicBezTo>
                    <a:cubicBezTo>
                      <a:pt x="246447" y="0"/>
                      <a:pt x="246447" y="0"/>
                      <a:pt x="247235" y="0"/>
                    </a:cubicBezTo>
                    <a:cubicBezTo>
                      <a:pt x="312586" y="0"/>
                      <a:pt x="374001" y="25196"/>
                      <a:pt x="421243" y="71651"/>
                    </a:cubicBezTo>
                    <a:cubicBezTo>
                      <a:pt x="468486" y="118106"/>
                      <a:pt x="494469" y="180308"/>
                      <a:pt x="494469" y="245660"/>
                    </a:cubicBezTo>
                    <a:cubicBezTo>
                      <a:pt x="494469" y="311011"/>
                      <a:pt x="469273" y="374001"/>
                      <a:pt x="422818" y="420456"/>
                    </a:cubicBezTo>
                    <a:cubicBezTo>
                      <a:pt x="376363" y="466911"/>
                      <a:pt x="314161" y="493682"/>
                      <a:pt x="248809" y="493682"/>
                    </a:cubicBezTo>
                    <a:cubicBezTo>
                      <a:pt x="248022" y="493682"/>
                      <a:pt x="248022" y="493682"/>
                      <a:pt x="247235" y="493682"/>
                    </a:cubicBezTo>
                    <a:close/>
                    <a:moveTo>
                      <a:pt x="247235" y="22834"/>
                    </a:moveTo>
                    <a:cubicBezTo>
                      <a:pt x="246447" y="22834"/>
                      <a:pt x="246447" y="22834"/>
                      <a:pt x="245660" y="22834"/>
                    </a:cubicBezTo>
                    <a:cubicBezTo>
                      <a:pt x="185820" y="22834"/>
                      <a:pt x="129916" y="46455"/>
                      <a:pt x="88186" y="88973"/>
                    </a:cubicBezTo>
                    <a:cubicBezTo>
                      <a:pt x="46455" y="131491"/>
                      <a:pt x="23621" y="187394"/>
                      <a:pt x="23621" y="247235"/>
                    </a:cubicBezTo>
                    <a:cubicBezTo>
                      <a:pt x="24409" y="370064"/>
                      <a:pt x="124405" y="469273"/>
                      <a:pt x="247235" y="469273"/>
                    </a:cubicBezTo>
                    <a:cubicBezTo>
                      <a:pt x="248022" y="469273"/>
                      <a:pt x="248022" y="469273"/>
                      <a:pt x="248809" y="469273"/>
                    </a:cubicBezTo>
                    <a:cubicBezTo>
                      <a:pt x="308649" y="469273"/>
                      <a:pt x="364553" y="445652"/>
                      <a:pt x="406284" y="403134"/>
                    </a:cubicBezTo>
                    <a:cubicBezTo>
                      <a:pt x="448014" y="360616"/>
                      <a:pt x="470848" y="304713"/>
                      <a:pt x="470848" y="244872"/>
                    </a:cubicBezTo>
                    <a:cubicBezTo>
                      <a:pt x="470848" y="185032"/>
                      <a:pt x="447227" y="129129"/>
                      <a:pt x="404709" y="87398"/>
                    </a:cubicBezTo>
                    <a:cubicBezTo>
                      <a:pt x="362191" y="46455"/>
                      <a:pt x="306287" y="22834"/>
                      <a:pt x="247235" y="22834"/>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96" name="Google Shape;796;p16"/>
              <p:cNvSpPr/>
              <p:nvPr/>
            </p:nvSpPr>
            <p:spPr>
              <a:xfrm>
                <a:off x="4869031" y="3276836"/>
                <a:ext cx="264565" cy="264565"/>
              </a:xfrm>
              <a:custGeom>
                <a:avLst/>
                <a:gdLst/>
                <a:ahLst/>
                <a:cxnLst/>
                <a:rect l="l" t="t" r="r" b="b"/>
                <a:pathLst>
                  <a:path w="352753" h="352753" extrusionOk="0">
                    <a:moveTo>
                      <a:pt x="352748" y="175589"/>
                    </a:moveTo>
                    <a:cubicBezTo>
                      <a:pt x="353536" y="273223"/>
                      <a:pt x="274798" y="352748"/>
                      <a:pt x="177164" y="352748"/>
                    </a:cubicBezTo>
                    <a:cubicBezTo>
                      <a:pt x="79531" y="353535"/>
                      <a:pt x="6" y="274798"/>
                      <a:pt x="6" y="177164"/>
                    </a:cubicBezTo>
                    <a:cubicBezTo>
                      <a:pt x="-781" y="79530"/>
                      <a:pt x="77956" y="6"/>
                      <a:pt x="175589" y="6"/>
                    </a:cubicBezTo>
                    <a:cubicBezTo>
                      <a:pt x="272436" y="-782"/>
                      <a:pt x="351961" y="77955"/>
                      <a:pt x="352748" y="175589"/>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97" name="Google Shape;797;p16"/>
              <p:cNvSpPr/>
              <p:nvPr/>
            </p:nvSpPr>
            <p:spPr>
              <a:xfrm>
                <a:off x="4946394" y="3321720"/>
                <a:ext cx="93893" cy="158261"/>
              </a:xfrm>
              <a:custGeom>
                <a:avLst/>
                <a:gdLst/>
                <a:ahLst/>
                <a:cxnLst/>
                <a:rect l="l" t="t" r="r" b="b"/>
                <a:pathLst>
                  <a:path w="125191" h="211015" extrusionOk="0">
                    <a:moveTo>
                      <a:pt x="73225" y="185819"/>
                    </a:moveTo>
                    <a:lnTo>
                      <a:pt x="73225" y="211015"/>
                    </a:lnTo>
                    <a:lnTo>
                      <a:pt x="55116" y="211015"/>
                    </a:lnTo>
                    <a:lnTo>
                      <a:pt x="55116" y="185819"/>
                    </a:lnTo>
                    <a:cubicBezTo>
                      <a:pt x="33069" y="184245"/>
                      <a:pt x="11811" y="177946"/>
                      <a:pt x="0" y="167710"/>
                    </a:cubicBezTo>
                    <a:lnTo>
                      <a:pt x="10236" y="144876"/>
                    </a:lnTo>
                    <a:cubicBezTo>
                      <a:pt x="21259" y="153537"/>
                      <a:pt x="37794" y="159836"/>
                      <a:pt x="55116" y="161411"/>
                    </a:cubicBezTo>
                    <a:lnTo>
                      <a:pt x="55116" y="116531"/>
                    </a:lnTo>
                    <a:cubicBezTo>
                      <a:pt x="29920" y="111019"/>
                      <a:pt x="3937" y="102358"/>
                      <a:pt x="3149" y="71651"/>
                    </a:cubicBezTo>
                    <a:cubicBezTo>
                      <a:pt x="3149" y="48817"/>
                      <a:pt x="19684" y="29133"/>
                      <a:pt x="54328" y="25196"/>
                    </a:cubicBezTo>
                    <a:lnTo>
                      <a:pt x="54328" y="0"/>
                    </a:lnTo>
                    <a:lnTo>
                      <a:pt x="72438" y="0"/>
                    </a:lnTo>
                    <a:lnTo>
                      <a:pt x="72438" y="25196"/>
                    </a:lnTo>
                    <a:cubicBezTo>
                      <a:pt x="88973" y="25983"/>
                      <a:pt x="105507" y="30708"/>
                      <a:pt x="118106" y="38581"/>
                    </a:cubicBezTo>
                    <a:lnTo>
                      <a:pt x="109444" y="61415"/>
                    </a:lnTo>
                    <a:cubicBezTo>
                      <a:pt x="97634" y="54329"/>
                      <a:pt x="85036" y="51179"/>
                      <a:pt x="73225" y="49604"/>
                    </a:cubicBezTo>
                    <a:lnTo>
                      <a:pt x="73225" y="94485"/>
                    </a:lnTo>
                    <a:cubicBezTo>
                      <a:pt x="98421" y="99996"/>
                      <a:pt x="125192" y="107870"/>
                      <a:pt x="125192" y="139365"/>
                    </a:cubicBezTo>
                    <a:cubicBezTo>
                      <a:pt x="124405" y="162198"/>
                      <a:pt x="107869" y="181882"/>
                      <a:pt x="73225" y="185819"/>
                    </a:cubicBezTo>
                    <a:close/>
                    <a:moveTo>
                      <a:pt x="54328" y="90548"/>
                    </a:moveTo>
                    <a:lnTo>
                      <a:pt x="54328" y="50392"/>
                    </a:lnTo>
                    <a:cubicBezTo>
                      <a:pt x="38581" y="52754"/>
                      <a:pt x="31495" y="61415"/>
                      <a:pt x="31495" y="70863"/>
                    </a:cubicBezTo>
                    <a:cubicBezTo>
                      <a:pt x="31495" y="81887"/>
                      <a:pt x="40943" y="86611"/>
                      <a:pt x="54328" y="90548"/>
                    </a:cubicBezTo>
                    <a:close/>
                    <a:moveTo>
                      <a:pt x="96059" y="141727"/>
                    </a:moveTo>
                    <a:cubicBezTo>
                      <a:pt x="96059" y="130703"/>
                      <a:pt x="85823" y="125979"/>
                      <a:pt x="72438" y="122042"/>
                    </a:cubicBezTo>
                    <a:lnTo>
                      <a:pt x="72438" y="161411"/>
                    </a:lnTo>
                    <a:cubicBezTo>
                      <a:pt x="88973" y="159049"/>
                      <a:pt x="96059" y="151175"/>
                      <a:pt x="96059" y="14172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98" name="Google Shape;798;p16"/>
              <p:cNvSpPr/>
              <p:nvPr/>
            </p:nvSpPr>
            <p:spPr>
              <a:xfrm>
                <a:off x="5059775" y="3207748"/>
                <a:ext cx="144089" cy="144088"/>
              </a:xfrm>
              <a:custGeom>
                <a:avLst/>
                <a:gdLst/>
                <a:ahLst/>
                <a:cxnLst/>
                <a:rect l="l" t="t" r="r" b="b"/>
                <a:pathLst>
                  <a:path w="192118" h="192118" extrusionOk="0">
                    <a:moveTo>
                      <a:pt x="192118" y="96059"/>
                    </a:moveTo>
                    <a:cubicBezTo>
                      <a:pt x="192118" y="149111"/>
                      <a:pt x="149112" y="192119"/>
                      <a:pt x="96059" y="192119"/>
                    </a:cubicBezTo>
                    <a:cubicBezTo>
                      <a:pt x="43007" y="192119"/>
                      <a:pt x="0" y="149112"/>
                      <a:pt x="0" y="96059"/>
                    </a:cubicBezTo>
                    <a:cubicBezTo>
                      <a:pt x="0" y="43008"/>
                      <a:pt x="43007" y="0"/>
                      <a:pt x="96059" y="0"/>
                    </a:cubicBezTo>
                    <a:cubicBezTo>
                      <a:pt x="149111" y="0"/>
                      <a:pt x="192118" y="43007"/>
                      <a:pt x="192118" y="9605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799" name="Google Shape;799;p16"/>
              <p:cNvSpPr/>
              <p:nvPr/>
            </p:nvSpPr>
            <p:spPr>
              <a:xfrm>
                <a:off x="5050918" y="3198300"/>
                <a:ext cx="161804" cy="161804"/>
              </a:xfrm>
              <a:custGeom>
                <a:avLst/>
                <a:gdLst/>
                <a:ahLst/>
                <a:cxnLst/>
                <a:rect l="l" t="t" r="r" b="b"/>
                <a:pathLst>
                  <a:path w="215739" h="215739" extrusionOk="0">
                    <a:moveTo>
                      <a:pt x="107870" y="215740"/>
                    </a:moveTo>
                    <a:cubicBezTo>
                      <a:pt x="48817" y="215740"/>
                      <a:pt x="0" y="167710"/>
                      <a:pt x="0" y="107870"/>
                    </a:cubicBezTo>
                    <a:cubicBezTo>
                      <a:pt x="0" y="48030"/>
                      <a:pt x="48030" y="0"/>
                      <a:pt x="107870" y="0"/>
                    </a:cubicBezTo>
                    <a:cubicBezTo>
                      <a:pt x="167710" y="0"/>
                      <a:pt x="215740" y="48030"/>
                      <a:pt x="215740" y="107870"/>
                    </a:cubicBezTo>
                    <a:cubicBezTo>
                      <a:pt x="215740" y="167710"/>
                      <a:pt x="167710" y="215740"/>
                      <a:pt x="107870" y="215740"/>
                    </a:cubicBezTo>
                    <a:close/>
                    <a:moveTo>
                      <a:pt x="107870" y="24409"/>
                    </a:moveTo>
                    <a:cubicBezTo>
                      <a:pt x="61415" y="24409"/>
                      <a:pt x="23621" y="62202"/>
                      <a:pt x="23621" y="108658"/>
                    </a:cubicBezTo>
                    <a:cubicBezTo>
                      <a:pt x="23621" y="155112"/>
                      <a:pt x="61415" y="192906"/>
                      <a:pt x="107870" y="192906"/>
                    </a:cubicBezTo>
                    <a:cubicBezTo>
                      <a:pt x="154325" y="192906"/>
                      <a:pt x="192119" y="155112"/>
                      <a:pt x="192119" y="108658"/>
                    </a:cubicBezTo>
                    <a:cubicBezTo>
                      <a:pt x="192119" y="62202"/>
                      <a:pt x="154325" y="24409"/>
                      <a:pt x="107870" y="2440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00" name="Google Shape;800;p16"/>
              <p:cNvSpPr/>
              <p:nvPr/>
            </p:nvSpPr>
            <p:spPr>
              <a:xfrm>
                <a:off x="5103602" y="3257205"/>
                <a:ext cx="60254" cy="49161"/>
              </a:xfrm>
              <a:custGeom>
                <a:avLst/>
                <a:gdLst/>
                <a:ahLst/>
                <a:cxnLst/>
                <a:rect l="l" t="t" r="r" b="b"/>
                <a:pathLst>
                  <a:path w="80339" h="65548" extrusionOk="0">
                    <a:moveTo>
                      <a:pt x="22664" y="65549"/>
                    </a:moveTo>
                    <a:cubicBezTo>
                      <a:pt x="21877" y="65549"/>
                      <a:pt x="21877" y="65549"/>
                      <a:pt x="21090" y="65549"/>
                    </a:cubicBezTo>
                    <a:cubicBezTo>
                      <a:pt x="17940" y="64761"/>
                      <a:pt x="14791" y="62399"/>
                      <a:pt x="13216" y="59249"/>
                    </a:cubicBezTo>
                    <a:lnTo>
                      <a:pt x="618" y="30117"/>
                    </a:lnTo>
                    <a:cubicBezTo>
                      <a:pt x="-957" y="26967"/>
                      <a:pt x="618" y="23818"/>
                      <a:pt x="3767" y="22243"/>
                    </a:cubicBezTo>
                    <a:cubicBezTo>
                      <a:pt x="6917" y="20669"/>
                      <a:pt x="10066" y="22243"/>
                      <a:pt x="11641" y="25393"/>
                    </a:cubicBezTo>
                    <a:lnTo>
                      <a:pt x="23452" y="52163"/>
                    </a:lnTo>
                    <a:lnTo>
                      <a:pt x="69907" y="1772"/>
                    </a:lnTo>
                    <a:cubicBezTo>
                      <a:pt x="72269" y="-591"/>
                      <a:pt x="76206" y="-591"/>
                      <a:pt x="78568" y="1772"/>
                    </a:cubicBezTo>
                    <a:cubicBezTo>
                      <a:pt x="80930" y="4134"/>
                      <a:pt x="80930" y="8070"/>
                      <a:pt x="78568" y="10433"/>
                    </a:cubicBezTo>
                    <a:lnTo>
                      <a:pt x="30538" y="62399"/>
                    </a:lnTo>
                    <a:cubicBezTo>
                      <a:pt x="28176" y="63974"/>
                      <a:pt x="25814" y="65549"/>
                      <a:pt x="22664" y="6554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801" name="Google Shape;801;p16"/>
            <p:cNvGrpSpPr/>
            <p:nvPr/>
          </p:nvGrpSpPr>
          <p:grpSpPr>
            <a:xfrm>
              <a:off x="519410" y="3400260"/>
              <a:ext cx="227943" cy="348411"/>
              <a:chOff x="6066035" y="1347585"/>
              <a:chExt cx="227943" cy="348411"/>
            </a:xfrm>
          </p:grpSpPr>
          <p:sp>
            <p:nvSpPr>
              <p:cNvPr id="802" name="Google Shape;802;p16"/>
              <p:cNvSpPr/>
              <p:nvPr/>
            </p:nvSpPr>
            <p:spPr>
              <a:xfrm>
                <a:off x="6074894" y="1356443"/>
                <a:ext cx="210227" cy="330695"/>
              </a:xfrm>
              <a:custGeom>
                <a:avLst/>
                <a:gdLst/>
                <a:ahLst/>
                <a:cxnLst/>
                <a:rect l="l" t="t" r="r" b="b"/>
                <a:pathLst>
                  <a:path w="280303" h="440927" extrusionOk="0">
                    <a:moveTo>
                      <a:pt x="229912" y="440928"/>
                    </a:moveTo>
                    <a:lnTo>
                      <a:pt x="50392" y="440928"/>
                    </a:lnTo>
                    <a:cubicBezTo>
                      <a:pt x="22834" y="440928"/>
                      <a:pt x="0" y="418094"/>
                      <a:pt x="0" y="390536"/>
                    </a:cubicBezTo>
                    <a:lnTo>
                      <a:pt x="0" y="50392"/>
                    </a:lnTo>
                    <a:cubicBezTo>
                      <a:pt x="0" y="22834"/>
                      <a:pt x="22834" y="0"/>
                      <a:pt x="50392" y="0"/>
                    </a:cubicBezTo>
                    <a:lnTo>
                      <a:pt x="229912" y="0"/>
                    </a:lnTo>
                    <a:cubicBezTo>
                      <a:pt x="257470" y="0"/>
                      <a:pt x="280304" y="22834"/>
                      <a:pt x="280304" y="50392"/>
                    </a:cubicBezTo>
                    <a:lnTo>
                      <a:pt x="280304" y="390536"/>
                    </a:lnTo>
                    <a:cubicBezTo>
                      <a:pt x="280304" y="418094"/>
                      <a:pt x="258258" y="440928"/>
                      <a:pt x="229912" y="44092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03" name="Google Shape;803;p16"/>
              <p:cNvSpPr/>
              <p:nvPr/>
            </p:nvSpPr>
            <p:spPr>
              <a:xfrm>
                <a:off x="6066035" y="1347585"/>
                <a:ext cx="227943" cy="348411"/>
              </a:xfrm>
              <a:custGeom>
                <a:avLst/>
                <a:gdLst/>
                <a:ahLst/>
                <a:cxnLst/>
                <a:rect l="l" t="t" r="r" b="b"/>
                <a:pathLst>
                  <a:path w="303924" h="464548" extrusionOk="0">
                    <a:moveTo>
                      <a:pt x="241723" y="464549"/>
                    </a:moveTo>
                    <a:lnTo>
                      <a:pt x="62202" y="464549"/>
                    </a:lnTo>
                    <a:cubicBezTo>
                      <a:pt x="27558" y="464549"/>
                      <a:pt x="0" y="436991"/>
                      <a:pt x="0" y="402346"/>
                    </a:cubicBezTo>
                    <a:lnTo>
                      <a:pt x="0" y="62202"/>
                    </a:lnTo>
                    <a:cubicBezTo>
                      <a:pt x="0" y="27558"/>
                      <a:pt x="27558" y="0"/>
                      <a:pt x="62202" y="0"/>
                    </a:cubicBezTo>
                    <a:lnTo>
                      <a:pt x="241723" y="0"/>
                    </a:lnTo>
                    <a:cubicBezTo>
                      <a:pt x="276367" y="0"/>
                      <a:pt x="303925" y="27558"/>
                      <a:pt x="303925" y="62202"/>
                    </a:cubicBezTo>
                    <a:lnTo>
                      <a:pt x="303925" y="402346"/>
                    </a:lnTo>
                    <a:cubicBezTo>
                      <a:pt x="303925" y="436204"/>
                      <a:pt x="276367" y="464549"/>
                      <a:pt x="241723" y="464549"/>
                    </a:cubicBezTo>
                    <a:close/>
                    <a:moveTo>
                      <a:pt x="62990" y="23621"/>
                    </a:moveTo>
                    <a:cubicBezTo>
                      <a:pt x="41731" y="23621"/>
                      <a:pt x="24408" y="40943"/>
                      <a:pt x="24408" y="62202"/>
                    </a:cubicBezTo>
                    <a:lnTo>
                      <a:pt x="24408" y="402346"/>
                    </a:lnTo>
                    <a:cubicBezTo>
                      <a:pt x="24408" y="423606"/>
                      <a:pt x="41731" y="440928"/>
                      <a:pt x="62990" y="440928"/>
                    </a:cubicBezTo>
                    <a:lnTo>
                      <a:pt x="242510" y="440928"/>
                    </a:lnTo>
                    <a:cubicBezTo>
                      <a:pt x="263769" y="440928"/>
                      <a:pt x="281092" y="423606"/>
                      <a:pt x="281092" y="402346"/>
                    </a:cubicBezTo>
                    <a:lnTo>
                      <a:pt x="281092" y="62202"/>
                    </a:lnTo>
                    <a:cubicBezTo>
                      <a:pt x="281092" y="40943"/>
                      <a:pt x="263769" y="23621"/>
                      <a:pt x="242510" y="23621"/>
                    </a:cubicBezTo>
                    <a:lnTo>
                      <a:pt x="62990" y="23621"/>
                    </a:lnTo>
                    <a:lnTo>
                      <a:pt x="62990" y="2362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04" name="Google Shape;804;p16"/>
              <p:cNvSpPr/>
              <p:nvPr/>
            </p:nvSpPr>
            <p:spPr>
              <a:xfrm>
                <a:off x="6089066" y="1403685"/>
                <a:ext cx="183063" cy="235620"/>
              </a:xfrm>
              <a:custGeom>
                <a:avLst/>
                <a:gdLst/>
                <a:ahLst/>
                <a:cxnLst/>
                <a:rect l="l" t="t" r="r" b="b"/>
                <a:pathLst>
                  <a:path w="244084" h="314160" extrusionOk="0">
                    <a:moveTo>
                      <a:pt x="0" y="0"/>
                    </a:moveTo>
                    <a:lnTo>
                      <a:pt x="244085" y="0"/>
                    </a:lnTo>
                    <a:lnTo>
                      <a:pt x="244085" y="314161"/>
                    </a:lnTo>
                    <a:lnTo>
                      <a:pt x="0" y="31416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05" name="Google Shape;805;p16"/>
              <p:cNvSpPr/>
              <p:nvPr/>
            </p:nvSpPr>
            <p:spPr>
              <a:xfrm>
                <a:off x="6167289" y="1647839"/>
                <a:ext cx="24251" cy="24251"/>
              </a:xfrm>
              <a:custGeom>
                <a:avLst/>
                <a:gdLst/>
                <a:ahLst/>
                <a:cxnLst/>
                <a:rect l="l" t="t" r="r" b="b"/>
                <a:pathLst>
                  <a:path w="44092" h="44092" extrusionOk="0">
                    <a:moveTo>
                      <a:pt x="44093" y="22047"/>
                    </a:moveTo>
                    <a:cubicBezTo>
                      <a:pt x="44093" y="34645"/>
                      <a:pt x="33857" y="44093"/>
                      <a:pt x="22046" y="44093"/>
                    </a:cubicBezTo>
                    <a:cubicBezTo>
                      <a:pt x="9448" y="44093"/>
                      <a:pt x="0" y="33857"/>
                      <a:pt x="0" y="22047"/>
                    </a:cubicBezTo>
                    <a:cubicBezTo>
                      <a:pt x="0" y="9449"/>
                      <a:pt x="10236" y="0"/>
                      <a:pt x="22046" y="0"/>
                    </a:cubicBezTo>
                    <a:cubicBezTo>
                      <a:pt x="33857" y="0"/>
                      <a:pt x="44093" y="10236"/>
                      <a:pt x="44093" y="2204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06" name="Google Shape;806;p16"/>
              <p:cNvSpPr/>
              <p:nvPr/>
            </p:nvSpPr>
            <p:spPr>
              <a:xfrm>
                <a:off x="6169391" y="1506874"/>
                <a:ext cx="12389" cy="24956"/>
              </a:xfrm>
              <a:custGeom>
                <a:avLst/>
                <a:gdLst/>
                <a:ahLst/>
                <a:cxnLst/>
                <a:rect l="l" t="t" r="r" b="b"/>
                <a:pathLst>
                  <a:path w="16518" h="33274" extrusionOk="0">
                    <a:moveTo>
                      <a:pt x="7070" y="32487"/>
                    </a:moveTo>
                    <a:cubicBezTo>
                      <a:pt x="12581" y="29337"/>
                      <a:pt x="16518" y="11228"/>
                      <a:pt x="16518" y="8866"/>
                    </a:cubicBezTo>
                    <a:cubicBezTo>
                      <a:pt x="16518" y="7291"/>
                      <a:pt x="16518" y="4929"/>
                      <a:pt x="15731" y="3354"/>
                    </a:cubicBezTo>
                    <a:cubicBezTo>
                      <a:pt x="14944" y="992"/>
                      <a:pt x="11794" y="-583"/>
                      <a:pt x="9432" y="205"/>
                    </a:cubicBezTo>
                    <a:cubicBezTo>
                      <a:pt x="7070" y="992"/>
                      <a:pt x="5495" y="3354"/>
                      <a:pt x="4708" y="4929"/>
                    </a:cubicBezTo>
                    <a:cubicBezTo>
                      <a:pt x="4708" y="4929"/>
                      <a:pt x="-4740" y="28550"/>
                      <a:pt x="3133" y="32487"/>
                    </a:cubicBezTo>
                    <a:cubicBezTo>
                      <a:pt x="3920" y="32487"/>
                      <a:pt x="3920" y="33274"/>
                      <a:pt x="4708" y="33274"/>
                    </a:cubicBezTo>
                    <a:cubicBezTo>
                      <a:pt x="5495" y="33274"/>
                      <a:pt x="6282" y="33274"/>
                      <a:pt x="7070" y="32487"/>
                    </a:cubicBezTo>
                    <a:close/>
                    <a:moveTo>
                      <a:pt x="5495" y="30125"/>
                    </a:moveTo>
                    <a:lnTo>
                      <a:pt x="5495" y="30125"/>
                    </a:lnTo>
                    <a:lnTo>
                      <a:pt x="5495" y="30125"/>
                    </a:lnTo>
                    <a:lnTo>
                      <a:pt x="5495" y="30125"/>
                    </a:lnTo>
                    <a:lnTo>
                      <a:pt x="5495" y="30125"/>
                    </a:lnTo>
                    <a:close/>
                    <a:moveTo>
                      <a:pt x="4708" y="28550"/>
                    </a:moveTo>
                    <a:cubicBezTo>
                      <a:pt x="2346" y="26188"/>
                      <a:pt x="5495" y="13590"/>
                      <a:pt x="8644" y="6504"/>
                    </a:cubicBezTo>
                    <a:cubicBezTo>
                      <a:pt x="9432" y="4929"/>
                      <a:pt x="9432" y="4142"/>
                      <a:pt x="10219" y="4142"/>
                    </a:cubicBezTo>
                    <a:cubicBezTo>
                      <a:pt x="10219" y="4142"/>
                      <a:pt x="11007" y="4929"/>
                      <a:pt x="11794" y="4929"/>
                    </a:cubicBezTo>
                    <a:cubicBezTo>
                      <a:pt x="12581" y="5716"/>
                      <a:pt x="12581" y="7291"/>
                      <a:pt x="11794" y="8079"/>
                    </a:cubicBezTo>
                    <a:cubicBezTo>
                      <a:pt x="11794" y="13590"/>
                      <a:pt x="7857" y="26188"/>
                      <a:pt x="4708" y="28550"/>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07" name="Google Shape;807;p16"/>
              <p:cNvSpPr/>
              <p:nvPr/>
            </p:nvSpPr>
            <p:spPr>
              <a:xfrm>
                <a:off x="6197133" y="1474548"/>
                <a:ext cx="26425" cy="96256"/>
              </a:xfrm>
              <a:custGeom>
                <a:avLst/>
                <a:gdLst/>
                <a:ahLst/>
                <a:cxnLst/>
                <a:rect l="l" t="t" r="r" b="b"/>
                <a:pathLst>
                  <a:path w="35234" h="128341" extrusionOk="0">
                    <a:moveTo>
                      <a:pt x="25196" y="5512"/>
                    </a:moveTo>
                    <a:cubicBezTo>
                      <a:pt x="23621" y="3937"/>
                      <a:pt x="22833" y="3150"/>
                      <a:pt x="21259" y="2362"/>
                    </a:cubicBezTo>
                    <a:lnTo>
                      <a:pt x="18109" y="0"/>
                    </a:lnTo>
                    <a:lnTo>
                      <a:pt x="19684" y="3150"/>
                    </a:lnTo>
                    <a:cubicBezTo>
                      <a:pt x="23621" y="12598"/>
                      <a:pt x="25983" y="19684"/>
                      <a:pt x="27558" y="26771"/>
                    </a:cubicBezTo>
                    <a:cubicBezTo>
                      <a:pt x="30707" y="41731"/>
                      <a:pt x="30707" y="54329"/>
                      <a:pt x="27558" y="66139"/>
                    </a:cubicBezTo>
                    <a:cubicBezTo>
                      <a:pt x="25196" y="74800"/>
                      <a:pt x="19684" y="82674"/>
                      <a:pt x="14960" y="90548"/>
                    </a:cubicBezTo>
                    <a:lnTo>
                      <a:pt x="13385" y="92910"/>
                    </a:lnTo>
                    <a:cubicBezTo>
                      <a:pt x="7874" y="101571"/>
                      <a:pt x="2362" y="111019"/>
                      <a:pt x="787" y="121255"/>
                    </a:cubicBezTo>
                    <a:cubicBezTo>
                      <a:pt x="787" y="122830"/>
                      <a:pt x="0" y="125192"/>
                      <a:pt x="0" y="126767"/>
                    </a:cubicBezTo>
                    <a:lnTo>
                      <a:pt x="0" y="128341"/>
                    </a:lnTo>
                    <a:lnTo>
                      <a:pt x="1575" y="127554"/>
                    </a:lnTo>
                    <a:cubicBezTo>
                      <a:pt x="2362" y="127554"/>
                      <a:pt x="3149" y="126767"/>
                      <a:pt x="3937" y="126767"/>
                    </a:cubicBezTo>
                    <a:lnTo>
                      <a:pt x="4724" y="126767"/>
                    </a:lnTo>
                    <a:lnTo>
                      <a:pt x="4724" y="125979"/>
                    </a:lnTo>
                    <a:cubicBezTo>
                      <a:pt x="4724" y="124405"/>
                      <a:pt x="4724" y="123617"/>
                      <a:pt x="5512" y="122043"/>
                    </a:cubicBezTo>
                    <a:cubicBezTo>
                      <a:pt x="7874" y="112594"/>
                      <a:pt x="12598" y="103146"/>
                      <a:pt x="18109" y="95272"/>
                    </a:cubicBezTo>
                    <a:lnTo>
                      <a:pt x="19684" y="92910"/>
                    </a:lnTo>
                    <a:cubicBezTo>
                      <a:pt x="24408" y="85036"/>
                      <a:pt x="29920" y="76375"/>
                      <a:pt x="32282" y="66927"/>
                    </a:cubicBezTo>
                    <a:cubicBezTo>
                      <a:pt x="36219" y="54329"/>
                      <a:pt x="36219" y="40943"/>
                      <a:pt x="32282" y="25196"/>
                    </a:cubicBezTo>
                    <a:cubicBezTo>
                      <a:pt x="30707" y="19684"/>
                      <a:pt x="28345" y="13385"/>
                      <a:pt x="25196" y="5512"/>
                    </a:cubicBezTo>
                    <a:lnTo>
                      <a:pt x="25196" y="551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08" name="Google Shape;808;p16"/>
              <p:cNvSpPr/>
              <p:nvPr/>
            </p:nvSpPr>
            <p:spPr>
              <a:xfrm>
                <a:off x="6210124" y="1485178"/>
                <a:ext cx="19385" cy="79721"/>
              </a:xfrm>
              <a:custGeom>
                <a:avLst/>
                <a:gdLst/>
                <a:ahLst/>
                <a:cxnLst/>
                <a:rect l="l" t="t" r="r" b="b"/>
                <a:pathLst>
                  <a:path w="25847" h="106295" extrusionOk="0">
                    <a:moveTo>
                      <a:pt x="20471" y="24409"/>
                    </a:moveTo>
                    <a:cubicBezTo>
                      <a:pt x="22046" y="32282"/>
                      <a:pt x="23621" y="40943"/>
                      <a:pt x="22046" y="49604"/>
                    </a:cubicBezTo>
                    <a:cubicBezTo>
                      <a:pt x="20471" y="58265"/>
                      <a:pt x="15747" y="66139"/>
                      <a:pt x="11811" y="74013"/>
                    </a:cubicBezTo>
                    <a:cubicBezTo>
                      <a:pt x="7086" y="81887"/>
                      <a:pt x="2362" y="89760"/>
                      <a:pt x="787" y="99209"/>
                    </a:cubicBezTo>
                    <a:cubicBezTo>
                      <a:pt x="787" y="100783"/>
                      <a:pt x="0" y="102358"/>
                      <a:pt x="0" y="103933"/>
                    </a:cubicBezTo>
                    <a:lnTo>
                      <a:pt x="0" y="106295"/>
                    </a:lnTo>
                    <a:lnTo>
                      <a:pt x="1574" y="104720"/>
                    </a:lnTo>
                    <a:cubicBezTo>
                      <a:pt x="2362" y="103933"/>
                      <a:pt x="3149" y="103146"/>
                      <a:pt x="3937" y="103146"/>
                    </a:cubicBezTo>
                    <a:lnTo>
                      <a:pt x="3937" y="103146"/>
                    </a:lnTo>
                    <a:lnTo>
                      <a:pt x="3937" y="102358"/>
                    </a:lnTo>
                    <a:cubicBezTo>
                      <a:pt x="3937" y="101571"/>
                      <a:pt x="3937" y="100783"/>
                      <a:pt x="3937" y="99996"/>
                    </a:cubicBezTo>
                    <a:cubicBezTo>
                      <a:pt x="5511" y="91335"/>
                      <a:pt x="10236" y="83461"/>
                      <a:pt x="14173" y="76375"/>
                    </a:cubicBezTo>
                    <a:cubicBezTo>
                      <a:pt x="18109" y="69289"/>
                      <a:pt x="23621" y="60628"/>
                      <a:pt x="25195" y="51179"/>
                    </a:cubicBezTo>
                    <a:cubicBezTo>
                      <a:pt x="26770" y="42518"/>
                      <a:pt x="25195" y="33070"/>
                      <a:pt x="23621" y="24409"/>
                    </a:cubicBezTo>
                    <a:cubicBezTo>
                      <a:pt x="22833" y="19684"/>
                      <a:pt x="22046" y="14173"/>
                      <a:pt x="20471" y="9448"/>
                    </a:cubicBezTo>
                    <a:lnTo>
                      <a:pt x="20471" y="9448"/>
                    </a:lnTo>
                    <a:cubicBezTo>
                      <a:pt x="19684" y="7874"/>
                      <a:pt x="18109" y="5512"/>
                      <a:pt x="16535" y="3937"/>
                    </a:cubicBezTo>
                    <a:lnTo>
                      <a:pt x="13385" y="0"/>
                    </a:lnTo>
                    <a:lnTo>
                      <a:pt x="14173" y="4724"/>
                    </a:lnTo>
                    <a:cubicBezTo>
                      <a:pt x="18109" y="10236"/>
                      <a:pt x="19684" y="17322"/>
                      <a:pt x="20471" y="2440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09" name="Google Shape;809;p16"/>
              <p:cNvSpPr/>
              <p:nvPr/>
            </p:nvSpPr>
            <p:spPr>
              <a:xfrm>
                <a:off x="6142580" y="1465100"/>
                <a:ext cx="75953" cy="107476"/>
              </a:xfrm>
              <a:custGeom>
                <a:avLst/>
                <a:gdLst/>
                <a:ahLst/>
                <a:cxnLst/>
                <a:rect l="l" t="t" r="r" b="b"/>
                <a:pathLst>
                  <a:path w="101271" h="143301" extrusionOk="0">
                    <a:moveTo>
                      <a:pt x="86122" y="103146"/>
                    </a:moveTo>
                    <a:lnTo>
                      <a:pt x="87696" y="100783"/>
                    </a:lnTo>
                    <a:cubicBezTo>
                      <a:pt x="93995" y="89760"/>
                      <a:pt x="99507" y="77950"/>
                      <a:pt x="101081" y="65352"/>
                    </a:cubicBezTo>
                    <a:cubicBezTo>
                      <a:pt x="101869" y="55116"/>
                      <a:pt x="100294" y="44093"/>
                      <a:pt x="94782" y="32282"/>
                    </a:cubicBezTo>
                    <a:cubicBezTo>
                      <a:pt x="90058" y="21259"/>
                      <a:pt x="82185" y="7874"/>
                      <a:pt x="68012" y="2362"/>
                    </a:cubicBezTo>
                    <a:cubicBezTo>
                      <a:pt x="63288" y="1575"/>
                      <a:pt x="59351" y="787"/>
                      <a:pt x="54627" y="0"/>
                    </a:cubicBezTo>
                    <a:cubicBezTo>
                      <a:pt x="44391" y="787"/>
                      <a:pt x="34942" y="4724"/>
                      <a:pt x="26281" y="11811"/>
                    </a:cubicBezTo>
                    <a:cubicBezTo>
                      <a:pt x="16833" y="20472"/>
                      <a:pt x="9747" y="33070"/>
                      <a:pt x="5022" y="49604"/>
                    </a:cubicBezTo>
                    <a:cubicBezTo>
                      <a:pt x="298" y="66139"/>
                      <a:pt x="-1277" y="83461"/>
                      <a:pt x="1085" y="100783"/>
                    </a:cubicBezTo>
                    <a:cubicBezTo>
                      <a:pt x="1085" y="102358"/>
                      <a:pt x="1085" y="103146"/>
                      <a:pt x="1873" y="104720"/>
                    </a:cubicBezTo>
                    <a:cubicBezTo>
                      <a:pt x="2660" y="108657"/>
                      <a:pt x="2660" y="113381"/>
                      <a:pt x="2660" y="117318"/>
                    </a:cubicBezTo>
                    <a:cubicBezTo>
                      <a:pt x="2660" y="118893"/>
                      <a:pt x="2660" y="122042"/>
                      <a:pt x="1085" y="125192"/>
                    </a:cubicBezTo>
                    <a:lnTo>
                      <a:pt x="1085" y="125979"/>
                    </a:lnTo>
                    <a:lnTo>
                      <a:pt x="1873" y="126767"/>
                    </a:lnTo>
                    <a:cubicBezTo>
                      <a:pt x="2660" y="127554"/>
                      <a:pt x="3448" y="127554"/>
                      <a:pt x="4235" y="128341"/>
                    </a:cubicBezTo>
                    <a:lnTo>
                      <a:pt x="5022" y="129129"/>
                    </a:lnTo>
                    <a:lnTo>
                      <a:pt x="5810" y="127554"/>
                    </a:lnTo>
                    <a:cubicBezTo>
                      <a:pt x="7384" y="123617"/>
                      <a:pt x="7384" y="119680"/>
                      <a:pt x="7384" y="117318"/>
                    </a:cubicBezTo>
                    <a:cubicBezTo>
                      <a:pt x="7384" y="112594"/>
                      <a:pt x="7384" y="108657"/>
                      <a:pt x="6597" y="103933"/>
                    </a:cubicBezTo>
                    <a:cubicBezTo>
                      <a:pt x="6597" y="102358"/>
                      <a:pt x="6597" y="101571"/>
                      <a:pt x="5810" y="99996"/>
                    </a:cubicBezTo>
                    <a:cubicBezTo>
                      <a:pt x="4235" y="83461"/>
                      <a:pt x="5022" y="66139"/>
                      <a:pt x="9747" y="50392"/>
                    </a:cubicBezTo>
                    <a:cubicBezTo>
                      <a:pt x="13683" y="34644"/>
                      <a:pt x="20769" y="22834"/>
                      <a:pt x="29431" y="14960"/>
                    </a:cubicBezTo>
                    <a:cubicBezTo>
                      <a:pt x="40454" y="5512"/>
                      <a:pt x="54627" y="1575"/>
                      <a:pt x="66437" y="6299"/>
                    </a:cubicBezTo>
                    <a:cubicBezTo>
                      <a:pt x="79035" y="11023"/>
                      <a:pt x="86909" y="23621"/>
                      <a:pt x="90846" y="33857"/>
                    </a:cubicBezTo>
                    <a:cubicBezTo>
                      <a:pt x="95570" y="44880"/>
                      <a:pt x="97144" y="55903"/>
                      <a:pt x="96357" y="65352"/>
                    </a:cubicBezTo>
                    <a:cubicBezTo>
                      <a:pt x="94782" y="77162"/>
                      <a:pt x="89271" y="88185"/>
                      <a:pt x="83759" y="99209"/>
                    </a:cubicBezTo>
                    <a:lnTo>
                      <a:pt x="82185" y="101571"/>
                    </a:lnTo>
                    <a:cubicBezTo>
                      <a:pt x="76673" y="111807"/>
                      <a:pt x="70374" y="122042"/>
                      <a:pt x="68012" y="133853"/>
                    </a:cubicBezTo>
                    <a:cubicBezTo>
                      <a:pt x="67224" y="136215"/>
                      <a:pt x="67224" y="139365"/>
                      <a:pt x="67224" y="141727"/>
                    </a:cubicBezTo>
                    <a:lnTo>
                      <a:pt x="67224" y="143301"/>
                    </a:lnTo>
                    <a:lnTo>
                      <a:pt x="68799" y="143301"/>
                    </a:lnTo>
                    <a:cubicBezTo>
                      <a:pt x="69587" y="143301"/>
                      <a:pt x="70374" y="142514"/>
                      <a:pt x="71161" y="142514"/>
                    </a:cubicBezTo>
                    <a:lnTo>
                      <a:pt x="71949" y="142514"/>
                    </a:lnTo>
                    <a:lnTo>
                      <a:pt x="71949" y="141727"/>
                    </a:lnTo>
                    <a:cubicBezTo>
                      <a:pt x="71949" y="139365"/>
                      <a:pt x="72736" y="137002"/>
                      <a:pt x="72736" y="135428"/>
                    </a:cubicBezTo>
                    <a:cubicBezTo>
                      <a:pt x="75098" y="123617"/>
                      <a:pt x="80610" y="113381"/>
                      <a:pt x="86122" y="10314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10" name="Google Shape;810;p16"/>
              <p:cNvSpPr/>
              <p:nvPr/>
            </p:nvSpPr>
            <p:spPr>
              <a:xfrm>
                <a:off x="6128041" y="1479272"/>
                <a:ext cx="15353" cy="58462"/>
              </a:xfrm>
              <a:custGeom>
                <a:avLst/>
                <a:gdLst/>
                <a:ahLst/>
                <a:cxnLst/>
                <a:rect l="l" t="t" r="r" b="b"/>
                <a:pathLst>
                  <a:path w="20471" h="77949" extrusionOk="0">
                    <a:moveTo>
                      <a:pt x="10236" y="48817"/>
                    </a:moveTo>
                    <a:cubicBezTo>
                      <a:pt x="12598" y="33857"/>
                      <a:pt x="14173" y="18897"/>
                      <a:pt x="18897" y="3937"/>
                    </a:cubicBezTo>
                    <a:lnTo>
                      <a:pt x="20471" y="0"/>
                    </a:lnTo>
                    <a:lnTo>
                      <a:pt x="17322" y="3149"/>
                    </a:lnTo>
                    <a:cubicBezTo>
                      <a:pt x="15747" y="4724"/>
                      <a:pt x="14960" y="6299"/>
                      <a:pt x="13385" y="7086"/>
                    </a:cubicBezTo>
                    <a:lnTo>
                      <a:pt x="13385" y="7086"/>
                    </a:lnTo>
                    <a:cubicBezTo>
                      <a:pt x="9449" y="20472"/>
                      <a:pt x="7874" y="33857"/>
                      <a:pt x="5512" y="47242"/>
                    </a:cubicBezTo>
                    <a:lnTo>
                      <a:pt x="4724" y="52754"/>
                    </a:lnTo>
                    <a:cubicBezTo>
                      <a:pt x="3937" y="59840"/>
                      <a:pt x="2362" y="66927"/>
                      <a:pt x="0" y="72438"/>
                    </a:cubicBezTo>
                    <a:lnTo>
                      <a:pt x="0" y="72438"/>
                    </a:lnTo>
                    <a:lnTo>
                      <a:pt x="0" y="72438"/>
                    </a:lnTo>
                    <a:cubicBezTo>
                      <a:pt x="0" y="73225"/>
                      <a:pt x="787" y="74800"/>
                      <a:pt x="787" y="75588"/>
                    </a:cubicBezTo>
                    <a:lnTo>
                      <a:pt x="1575" y="77950"/>
                    </a:lnTo>
                    <a:lnTo>
                      <a:pt x="2362" y="75588"/>
                    </a:lnTo>
                    <a:cubicBezTo>
                      <a:pt x="6299" y="68501"/>
                      <a:pt x="7874" y="60628"/>
                      <a:pt x="8661" y="51967"/>
                    </a:cubicBezTo>
                    <a:lnTo>
                      <a:pt x="10236" y="48817"/>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11" name="Google Shape;811;p16"/>
              <p:cNvSpPr/>
              <p:nvPr/>
            </p:nvSpPr>
            <p:spPr>
              <a:xfrm>
                <a:off x="6133946" y="1469824"/>
                <a:ext cx="24211" cy="80311"/>
              </a:xfrm>
              <a:custGeom>
                <a:avLst/>
                <a:gdLst/>
                <a:ahLst/>
                <a:cxnLst/>
                <a:rect l="l" t="t" r="r" b="b"/>
                <a:pathLst>
                  <a:path w="32282" h="107082" extrusionOk="0">
                    <a:moveTo>
                      <a:pt x="28345" y="3937"/>
                    </a:moveTo>
                    <a:lnTo>
                      <a:pt x="32282" y="0"/>
                    </a:lnTo>
                    <a:lnTo>
                      <a:pt x="27558" y="2362"/>
                    </a:lnTo>
                    <a:cubicBezTo>
                      <a:pt x="25983" y="3150"/>
                      <a:pt x="23621" y="4724"/>
                      <a:pt x="22046" y="5512"/>
                    </a:cubicBezTo>
                    <a:lnTo>
                      <a:pt x="22046" y="5512"/>
                    </a:lnTo>
                    <a:cubicBezTo>
                      <a:pt x="19684" y="9449"/>
                      <a:pt x="17322" y="13385"/>
                      <a:pt x="14960" y="17322"/>
                    </a:cubicBezTo>
                    <a:cubicBezTo>
                      <a:pt x="7874" y="30708"/>
                      <a:pt x="4724" y="47242"/>
                      <a:pt x="3937" y="66139"/>
                    </a:cubicBezTo>
                    <a:cubicBezTo>
                      <a:pt x="3937" y="68501"/>
                      <a:pt x="3937" y="70863"/>
                      <a:pt x="3937" y="72438"/>
                    </a:cubicBezTo>
                    <a:cubicBezTo>
                      <a:pt x="3937" y="79525"/>
                      <a:pt x="3937" y="87398"/>
                      <a:pt x="2362" y="94485"/>
                    </a:cubicBezTo>
                    <a:cubicBezTo>
                      <a:pt x="1575" y="96847"/>
                      <a:pt x="787" y="99209"/>
                      <a:pt x="0" y="101571"/>
                    </a:cubicBezTo>
                    <a:lnTo>
                      <a:pt x="0" y="102358"/>
                    </a:lnTo>
                    <a:lnTo>
                      <a:pt x="0" y="103146"/>
                    </a:lnTo>
                    <a:cubicBezTo>
                      <a:pt x="787" y="103933"/>
                      <a:pt x="787" y="104720"/>
                      <a:pt x="1575" y="105508"/>
                    </a:cubicBezTo>
                    <a:lnTo>
                      <a:pt x="2362" y="107082"/>
                    </a:lnTo>
                    <a:lnTo>
                      <a:pt x="3150" y="105508"/>
                    </a:lnTo>
                    <a:cubicBezTo>
                      <a:pt x="4724" y="102358"/>
                      <a:pt x="5512" y="99996"/>
                      <a:pt x="6299" y="96847"/>
                    </a:cubicBezTo>
                    <a:cubicBezTo>
                      <a:pt x="7874" y="88973"/>
                      <a:pt x="8661" y="81099"/>
                      <a:pt x="8661" y="73226"/>
                    </a:cubicBezTo>
                    <a:cubicBezTo>
                      <a:pt x="8661" y="70863"/>
                      <a:pt x="8661" y="68501"/>
                      <a:pt x="8661" y="66927"/>
                    </a:cubicBezTo>
                    <a:cubicBezTo>
                      <a:pt x="9449" y="48817"/>
                      <a:pt x="12598" y="33070"/>
                      <a:pt x="18897" y="19684"/>
                    </a:cubicBezTo>
                    <a:cubicBezTo>
                      <a:pt x="21259" y="14173"/>
                      <a:pt x="24408" y="8661"/>
                      <a:pt x="28345" y="393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12" name="Google Shape;812;p16"/>
              <p:cNvSpPr/>
              <p:nvPr/>
            </p:nvSpPr>
            <p:spPr>
              <a:xfrm>
                <a:off x="6156818" y="1486439"/>
                <a:ext cx="41971" cy="87318"/>
              </a:xfrm>
              <a:custGeom>
                <a:avLst/>
                <a:gdLst/>
                <a:ahLst/>
                <a:cxnLst/>
                <a:rect l="l" t="t" r="r" b="b"/>
                <a:pathLst>
                  <a:path w="55961" h="116424" extrusionOk="0">
                    <a:moveTo>
                      <a:pt x="38793" y="109338"/>
                    </a:moveTo>
                    <a:cubicBezTo>
                      <a:pt x="38006" y="100677"/>
                      <a:pt x="38793" y="91228"/>
                      <a:pt x="42730" y="78631"/>
                    </a:cubicBezTo>
                    <a:cubicBezTo>
                      <a:pt x="44305" y="73906"/>
                      <a:pt x="45880" y="69182"/>
                      <a:pt x="47454" y="64458"/>
                    </a:cubicBezTo>
                    <a:cubicBezTo>
                      <a:pt x="49029" y="58946"/>
                      <a:pt x="51391" y="53435"/>
                      <a:pt x="52966" y="47923"/>
                    </a:cubicBezTo>
                    <a:cubicBezTo>
                      <a:pt x="55328" y="40837"/>
                      <a:pt x="56902" y="30601"/>
                      <a:pt x="55328" y="21152"/>
                    </a:cubicBezTo>
                    <a:cubicBezTo>
                      <a:pt x="52966" y="10917"/>
                      <a:pt x="45880" y="3043"/>
                      <a:pt x="37218" y="681"/>
                    </a:cubicBezTo>
                    <a:cubicBezTo>
                      <a:pt x="28557" y="-1681"/>
                      <a:pt x="18322" y="2256"/>
                      <a:pt x="11235" y="10129"/>
                    </a:cubicBezTo>
                    <a:cubicBezTo>
                      <a:pt x="5723" y="16428"/>
                      <a:pt x="2574" y="25089"/>
                      <a:pt x="999" y="36112"/>
                    </a:cubicBezTo>
                    <a:cubicBezTo>
                      <a:pt x="-1363" y="51860"/>
                      <a:pt x="999" y="68395"/>
                      <a:pt x="2574" y="84142"/>
                    </a:cubicBezTo>
                    <a:cubicBezTo>
                      <a:pt x="2574" y="87291"/>
                      <a:pt x="3361" y="91228"/>
                      <a:pt x="3361" y="94378"/>
                    </a:cubicBezTo>
                    <a:cubicBezTo>
                      <a:pt x="4149" y="99889"/>
                      <a:pt x="4149" y="105401"/>
                      <a:pt x="2574" y="110125"/>
                    </a:cubicBezTo>
                    <a:lnTo>
                      <a:pt x="2574" y="110913"/>
                    </a:lnTo>
                    <a:lnTo>
                      <a:pt x="3361" y="110913"/>
                    </a:lnTo>
                    <a:cubicBezTo>
                      <a:pt x="4149" y="110913"/>
                      <a:pt x="4936" y="111700"/>
                      <a:pt x="5723" y="111700"/>
                    </a:cubicBezTo>
                    <a:lnTo>
                      <a:pt x="6511" y="112487"/>
                    </a:lnTo>
                    <a:lnTo>
                      <a:pt x="6511" y="111700"/>
                    </a:lnTo>
                    <a:cubicBezTo>
                      <a:pt x="8086" y="106189"/>
                      <a:pt x="8086" y="99889"/>
                      <a:pt x="7298" y="94378"/>
                    </a:cubicBezTo>
                    <a:cubicBezTo>
                      <a:pt x="7298" y="91228"/>
                      <a:pt x="6511" y="87291"/>
                      <a:pt x="6511" y="84142"/>
                    </a:cubicBezTo>
                    <a:lnTo>
                      <a:pt x="5723" y="84142"/>
                    </a:lnTo>
                    <a:lnTo>
                      <a:pt x="5723" y="84142"/>
                    </a:lnTo>
                    <a:lnTo>
                      <a:pt x="6511" y="83355"/>
                    </a:lnTo>
                    <a:cubicBezTo>
                      <a:pt x="4936" y="68395"/>
                      <a:pt x="3361" y="51860"/>
                      <a:pt x="4936" y="36900"/>
                    </a:cubicBezTo>
                    <a:cubicBezTo>
                      <a:pt x="6511" y="26664"/>
                      <a:pt x="8873" y="18790"/>
                      <a:pt x="13597" y="13279"/>
                    </a:cubicBezTo>
                    <a:cubicBezTo>
                      <a:pt x="19109" y="6192"/>
                      <a:pt x="27770" y="3043"/>
                      <a:pt x="34856" y="5405"/>
                    </a:cubicBezTo>
                    <a:cubicBezTo>
                      <a:pt x="41943" y="6980"/>
                      <a:pt x="47454" y="14066"/>
                      <a:pt x="49816" y="22727"/>
                    </a:cubicBezTo>
                    <a:cubicBezTo>
                      <a:pt x="51391" y="29814"/>
                      <a:pt x="50604" y="36900"/>
                      <a:pt x="48242" y="47136"/>
                    </a:cubicBezTo>
                    <a:cubicBezTo>
                      <a:pt x="46667" y="52647"/>
                      <a:pt x="45092" y="58159"/>
                      <a:pt x="42730" y="62883"/>
                    </a:cubicBezTo>
                    <a:lnTo>
                      <a:pt x="42730" y="63670"/>
                    </a:lnTo>
                    <a:cubicBezTo>
                      <a:pt x="41155" y="68395"/>
                      <a:pt x="39581" y="73119"/>
                      <a:pt x="38006" y="77843"/>
                    </a:cubicBezTo>
                    <a:cubicBezTo>
                      <a:pt x="34069" y="90441"/>
                      <a:pt x="33281" y="100677"/>
                      <a:pt x="34069" y="110125"/>
                    </a:cubicBezTo>
                    <a:cubicBezTo>
                      <a:pt x="34069" y="111700"/>
                      <a:pt x="34856" y="114062"/>
                      <a:pt x="35644" y="115637"/>
                    </a:cubicBezTo>
                    <a:lnTo>
                      <a:pt x="35644" y="116424"/>
                    </a:lnTo>
                    <a:lnTo>
                      <a:pt x="36431" y="116424"/>
                    </a:lnTo>
                    <a:cubicBezTo>
                      <a:pt x="37218" y="116424"/>
                      <a:pt x="38006" y="116424"/>
                      <a:pt x="38793" y="116424"/>
                    </a:cubicBezTo>
                    <a:lnTo>
                      <a:pt x="40368" y="116424"/>
                    </a:lnTo>
                    <a:lnTo>
                      <a:pt x="40368" y="114849"/>
                    </a:lnTo>
                    <a:cubicBezTo>
                      <a:pt x="39581" y="112487"/>
                      <a:pt x="38793" y="110913"/>
                      <a:pt x="38793" y="109338"/>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13" name="Google Shape;813;p16"/>
              <p:cNvSpPr/>
              <p:nvPr/>
            </p:nvSpPr>
            <p:spPr>
              <a:xfrm>
                <a:off x="6151662" y="1474526"/>
                <a:ext cx="56690" cy="98050"/>
              </a:xfrm>
              <a:custGeom>
                <a:avLst/>
                <a:gdLst/>
                <a:ahLst/>
                <a:cxnLst/>
                <a:rect l="l" t="t" r="r" b="b"/>
                <a:pathLst>
                  <a:path w="75587" h="130733" extrusionOk="0">
                    <a:moveTo>
                      <a:pt x="51179" y="116561"/>
                    </a:moveTo>
                    <a:cubicBezTo>
                      <a:pt x="52754" y="103963"/>
                      <a:pt x="57478" y="92940"/>
                      <a:pt x="62990" y="81129"/>
                    </a:cubicBezTo>
                    <a:lnTo>
                      <a:pt x="64565" y="77980"/>
                    </a:lnTo>
                    <a:cubicBezTo>
                      <a:pt x="70076" y="65382"/>
                      <a:pt x="75587" y="51996"/>
                      <a:pt x="75587" y="37824"/>
                    </a:cubicBezTo>
                    <a:cubicBezTo>
                      <a:pt x="75587" y="24439"/>
                      <a:pt x="69289" y="8691"/>
                      <a:pt x="55116" y="2392"/>
                    </a:cubicBezTo>
                    <a:cubicBezTo>
                      <a:pt x="44093" y="-2332"/>
                      <a:pt x="29920" y="30"/>
                      <a:pt x="18897" y="8691"/>
                    </a:cubicBezTo>
                    <a:cubicBezTo>
                      <a:pt x="10236" y="15777"/>
                      <a:pt x="3937" y="27588"/>
                      <a:pt x="1575" y="40973"/>
                    </a:cubicBezTo>
                    <a:cubicBezTo>
                      <a:pt x="-787" y="53571"/>
                      <a:pt x="0" y="65382"/>
                      <a:pt x="787" y="77192"/>
                    </a:cubicBezTo>
                    <a:lnTo>
                      <a:pt x="787" y="81917"/>
                    </a:lnTo>
                    <a:cubicBezTo>
                      <a:pt x="1575" y="92152"/>
                      <a:pt x="2362" y="102388"/>
                      <a:pt x="1575" y="112624"/>
                    </a:cubicBezTo>
                    <a:cubicBezTo>
                      <a:pt x="1575" y="114986"/>
                      <a:pt x="787" y="117348"/>
                      <a:pt x="0" y="120498"/>
                    </a:cubicBezTo>
                    <a:lnTo>
                      <a:pt x="0" y="121285"/>
                    </a:lnTo>
                    <a:lnTo>
                      <a:pt x="787" y="122073"/>
                    </a:lnTo>
                    <a:cubicBezTo>
                      <a:pt x="1575" y="122073"/>
                      <a:pt x="2362" y="122860"/>
                      <a:pt x="3150" y="122860"/>
                    </a:cubicBezTo>
                    <a:lnTo>
                      <a:pt x="3937" y="123647"/>
                    </a:lnTo>
                    <a:lnTo>
                      <a:pt x="4724" y="122860"/>
                    </a:lnTo>
                    <a:cubicBezTo>
                      <a:pt x="6299" y="119710"/>
                      <a:pt x="6299" y="115773"/>
                      <a:pt x="6299" y="113411"/>
                    </a:cubicBezTo>
                    <a:cubicBezTo>
                      <a:pt x="7087" y="103176"/>
                      <a:pt x="6299" y="92152"/>
                      <a:pt x="5512" y="81917"/>
                    </a:cubicBezTo>
                    <a:lnTo>
                      <a:pt x="5512" y="77192"/>
                    </a:lnTo>
                    <a:cubicBezTo>
                      <a:pt x="4724" y="66169"/>
                      <a:pt x="3937" y="53571"/>
                      <a:pt x="6299" y="41761"/>
                    </a:cubicBezTo>
                    <a:cubicBezTo>
                      <a:pt x="8661" y="29163"/>
                      <a:pt x="14173" y="18927"/>
                      <a:pt x="22046" y="11841"/>
                    </a:cubicBezTo>
                    <a:cubicBezTo>
                      <a:pt x="31495" y="3967"/>
                      <a:pt x="43305" y="1605"/>
                      <a:pt x="53541" y="6329"/>
                    </a:cubicBezTo>
                    <a:cubicBezTo>
                      <a:pt x="66139" y="11841"/>
                      <a:pt x="71651" y="26013"/>
                      <a:pt x="71651" y="37824"/>
                    </a:cubicBezTo>
                    <a:cubicBezTo>
                      <a:pt x="71651" y="51209"/>
                      <a:pt x="66139" y="63807"/>
                      <a:pt x="61415" y="76405"/>
                    </a:cubicBezTo>
                    <a:lnTo>
                      <a:pt x="59840" y="79554"/>
                    </a:lnTo>
                    <a:cubicBezTo>
                      <a:pt x="54329" y="91365"/>
                      <a:pt x="49604" y="103176"/>
                      <a:pt x="48029" y="115773"/>
                    </a:cubicBezTo>
                    <a:cubicBezTo>
                      <a:pt x="47242" y="120498"/>
                      <a:pt x="47242" y="125222"/>
                      <a:pt x="48029" y="129946"/>
                    </a:cubicBezTo>
                    <a:lnTo>
                      <a:pt x="48029" y="130733"/>
                    </a:lnTo>
                    <a:lnTo>
                      <a:pt x="48817" y="130733"/>
                    </a:lnTo>
                    <a:cubicBezTo>
                      <a:pt x="49604" y="130733"/>
                      <a:pt x="50392" y="130733"/>
                      <a:pt x="51179" y="129946"/>
                    </a:cubicBezTo>
                    <a:lnTo>
                      <a:pt x="51966" y="129946"/>
                    </a:lnTo>
                    <a:lnTo>
                      <a:pt x="51966" y="129159"/>
                    </a:lnTo>
                    <a:cubicBezTo>
                      <a:pt x="51179" y="126009"/>
                      <a:pt x="51179" y="121285"/>
                      <a:pt x="51179" y="116561"/>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14" name="Google Shape;814;p16"/>
              <p:cNvSpPr/>
              <p:nvPr/>
            </p:nvSpPr>
            <p:spPr>
              <a:xfrm>
                <a:off x="6163954" y="1498695"/>
                <a:ext cx="23017" cy="76243"/>
              </a:xfrm>
              <a:custGeom>
                <a:avLst/>
                <a:gdLst/>
                <a:ahLst/>
                <a:cxnLst/>
                <a:rect l="l" t="t" r="r" b="b"/>
                <a:pathLst>
                  <a:path w="30689" h="101658" extrusionOk="0">
                    <a:moveTo>
                      <a:pt x="30067" y="11898"/>
                    </a:moveTo>
                    <a:cubicBezTo>
                      <a:pt x="29279" y="6386"/>
                      <a:pt x="26130" y="87"/>
                      <a:pt x="19830" y="87"/>
                    </a:cubicBezTo>
                    <a:cubicBezTo>
                      <a:pt x="14319" y="-700"/>
                      <a:pt x="10382" y="4024"/>
                      <a:pt x="8020" y="7173"/>
                    </a:cubicBezTo>
                    <a:cubicBezTo>
                      <a:pt x="1721" y="16622"/>
                      <a:pt x="-641" y="28432"/>
                      <a:pt x="146" y="44967"/>
                    </a:cubicBezTo>
                    <a:cubicBezTo>
                      <a:pt x="146" y="49692"/>
                      <a:pt x="934" y="53628"/>
                      <a:pt x="1721" y="58353"/>
                    </a:cubicBezTo>
                    <a:cubicBezTo>
                      <a:pt x="2509" y="66226"/>
                      <a:pt x="3296" y="74100"/>
                      <a:pt x="3296" y="82761"/>
                    </a:cubicBezTo>
                    <a:cubicBezTo>
                      <a:pt x="3296" y="88273"/>
                      <a:pt x="2509" y="92997"/>
                      <a:pt x="146" y="97721"/>
                    </a:cubicBezTo>
                    <a:lnTo>
                      <a:pt x="146" y="98508"/>
                    </a:lnTo>
                    <a:lnTo>
                      <a:pt x="934" y="98508"/>
                    </a:lnTo>
                    <a:cubicBezTo>
                      <a:pt x="1721" y="98508"/>
                      <a:pt x="2509" y="99296"/>
                      <a:pt x="3296" y="99296"/>
                    </a:cubicBezTo>
                    <a:lnTo>
                      <a:pt x="4083" y="99296"/>
                    </a:lnTo>
                    <a:lnTo>
                      <a:pt x="4083" y="98508"/>
                    </a:lnTo>
                    <a:cubicBezTo>
                      <a:pt x="5658" y="93784"/>
                      <a:pt x="6445" y="88273"/>
                      <a:pt x="7233" y="82761"/>
                    </a:cubicBezTo>
                    <a:cubicBezTo>
                      <a:pt x="8020" y="74100"/>
                      <a:pt x="6445" y="66226"/>
                      <a:pt x="5658" y="57565"/>
                    </a:cubicBezTo>
                    <a:cubicBezTo>
                      <a:pt x="4871" y="52841"/>
                      <a:pt x="4871" y="48904"/>
                      <a:pt x="4083" y="44967"/>
                    </a:cubicBezTo>
                    <a:cubicBezTo>
                      <a:pt x="3296" y="30007"/>
                      <a:pt x="4871" y="18197"/>
                      <a:pt x="11169" y="10323"/>
                    </a:cubicBezTo>
                    <a:cubicBezTo>
                      <a:pt x="11957" y="8748"/>
                      <a:pt x="15106" y="4811"/>
                      <a:pt x="18256" y="5599"/>
                    </a:cubicBezTo>
                    <a:cubicBezTo>
                      <a:pt x="21405" y="5599"/>
                      <a:pt x="23767" y="10323"/>
                      <a:pt x="24555" y="14260"/>
                    </a:cubicBezTo>
                    <a:cubicBezTo>
                      <a:pt x="26917" y="26070"/>
                      <a:pt x="22980" y="37881"/>
                      <a:pt x="18256" y="50479"/>
                    </a:cubicBezTo>
                    <a:cubicBezTo>
                      <a:pt x="16681" y="55990"/>
                      <a:pt x="14319" y="61502"/>
                      <a:pt x="12744" y="67801"/>
                    </a:cubicBezTo>
                    <a:cubicBezTo>
                      <a:pt x="10382" y="78824"/>
                      <a:pt x="10382" y="89848"/>
                      <a:pt x="11957" y="100871"/>
                    </a:cubicBezTo>
                    <a:lnTo>
                      <a:pt x="11957" y="101658"/>
                    </a:lnTo>
                    <a:lnTo>
                      <a:pt x="12744" y="101658"/>
                    </a:lnTo>
                    <a:cubicBezTo>
                      <a:pt x="13531" y="101658"/>
                      <a:pt x="14319" y="101658"/>
                      <a:pt x="15106" y="101658"/>
                    </a:cubicBezTo>
                    <a:lnTo>
                      <a:pt x="16681" y="101658"/>
                    </a:lnTo>
                    <a:lnTo>
                      <a:pt x="16681" y="100083"/>
                    </a:lnTo>
                    <a:cubicBezTo>
                      <a:pt x="15106" y="89060"/>
                      <a:pt x="15106" y="78037"/>
                      <a:pt x="17468" y="67801"/>
                    </a:cubicBezTo>
                    <a:cubicBezTo>
                      <a:pt x="19043" y="62290"/>
                      <a:pt x="20618" y="55990"/>
                      <a:pt x="22193" y="51266"/>
                    </a:cubicBezTo>
                    <a:cubicBezTo>
                      <a:pt x="27704" y="37881"/>
                      <a:pt x="32429" y="25283"/>
                      <a:pt x="30067" y="11898"/>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15" name="Google Shape;815;p16"/>
              <p:cNvSpPr/>
              <p:nvPr/>
            </p:nvSpPr>
            <p:spPr>
              <a:xfrm>
                <a:off x="6122726" y="1462148"/>
                <a:ext cx="114563" cy="114562"/>
              </a:xfrm>
              <a:custGeom>
                <a:avLst/>
                <a:gdLst/>
                <a:ahLst/>
                <a:cxnLst/>
                <a:rect l="l" t="t" r="r" b="b"/>
                <a:pathLst>
                  <a:path w="152750" h="152749" extrusionOk="0">
                    <a:moveTo>
                      <a:pt x="76375" y="0"/>
                    </a:moveTo>
                    <a:cubicBezTo>
                      <a:pt x="33857" y="0"/>
                      <a:pt x="0" y="34644"/>
                      <a:pt x="0" y="76375"/>
                    </a:cubicBezTo>
                    <a:cubicBezTo>
                      <a:pt x="0" y="118106"/>
                      <a:pt x="34645" y="152750"/>
                      <a:pt x="76375" y="152750"/>
                    </a:cubicBezTo>
                    <a:cubicBezTo>
                      <a:pt x="118893" y="152750"/>
                      <a:pt x="152750" y="118106"/>
                      <a:pt x="152750" y="76375"/>
                    </a:cubicBezTo>
                    <a:cubicBezTo>
                      <a:pt x="152750" y="34644"/>
                      <a:pt x="118893" y="0"/>
                      <a:pt x="76375" y="0"/>
                    </a:cubicBezTo>
                    <a:close/>
                    <a:moveTo>
                      <a:pt x="148813" y="76375"/>
                    </a:moveTo>
                    <a:cubicBezTo>
                      <a:pt x="148813" y="116531"/>
                      <a:pt x="116531" y="148813"/>
                      <a:pt x="76375" y="148813"/>
                    </a:cubicBezTo>
                    <a:cubicBezTo>
                      <a:pt x="36219" y="148813"/>
                      <a:pt x="3937" y="116531"/>
                      <a:pt x="3937" y="76375"/>
                    </a:cubicBezTo>
                    <a:cubicBezTo>
                      <a:pt x="3937" y="36219"/>
                      <a:pt x="36219" y="3937"/>
                      <a:pt x="76375" y="3937"/>
                    </a:cubicBezTo>
                    <a:cubicBezTo>
                      <a:pt x="116531" y="3937"/>
                      <a:pt x="148813" y="36219"/>
                      <a:pt x="148813" y="7637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816" name="Google Shape;816;p16"/>
            <p:cNvSpPr/>
            <p:nvPr/>
          </p:nvSpPr>
          <p:spPr>
            <a:xfrm>
              <a:off x="1024803" y="4674020"/>
              <a:ext cx="251912" cy="265111"/>
            </a:xfrm>
            <a:custGeom>
              <a:avLst/>
              <a:gdLst/>
              <a:ahLst/>
              <a:cxnLst/>
              <a:rect l="l" t="t" r="r" b="b"/>
              <a:pathLst>
                <a:path w="335883" h="353482" extrusionOk="0">
                  <a:moveTo>
                    <a:pt x="314729" y="134672"/>
                  </a:moveTo>
                  <a:cubicBezTo>
                    <a:pt x="318351" y="131523"/>
                    <a:pt x="321895" y="128295"/>
                    <a:pt x="325516" y="125066"/>
                  </a:cubicBezTo>
                  <a:cubicBezTo>
                    <a:pt x="327327" y="123492"/>
                    <a:pt x="329138" y="121917"/>
                    <a:pt x="330870" y="120264"/>
                  </a:cubicBezTo>
                  <a:cubicBezTo>
                    <a:pt x="332524" y="118768"/>
                    <a:pt x="334571" y="117193"/>
                    <a:pt x="335674" y="115224"/>
                  </a:cubicBezTo>
                  <a:cubicBezTo>
                    <a:pt x="335830" y="114988"/>
                    <a:pt x="335674" y="114673"/>
                    <a:pt x="335516" y="114437"/>
                  </a:cubicBezTo>
                  <a:cubicBezTo>
                    <a:pt x="335516" y="114279"/>
                    <a:pt x="335516" y="114201"/>
                    <a:pt x="335516" y="114043"/>
                  </a:cubicBezTo>
                  <a:cubicBezTo>
                    <a:pt x="334964" y="111917"/>
                    <a:pt x="333232" y="110106"/>
                    <a:pt x="331972" y="108374"/>
                  </a:cubicBezTo>
                  <a:cubicBezTo>
                    <a:pt x="331500" y="107744"/>
                    <a:pt x="331106" y="107114"/>
                    <a:pt x="330713" y="106485"/>
                  </a:cubicBezTo>
                  <a:lnTo>
                    <a:pt x="320477" y="88690"/>
                  </a:lnTo>
                  <a:lnTo>
                    <a:pt x="305595" y="62864"/>
                  </a:lnTo>
                  <a:lnTo>
                    <a:pt x="304729" y="63100"/>
                  </a:lnTo>
                  <a:cubicBezTo>
                    <a:pt x="304729" y="63100"/>
                    <a:pt x="304493" y="63100"/>
                    <a:pt x="304414" y="63179"/>
                  </a:cubicBezTo>
                  <a:lnTo>
                    <a:pt x="303391" y="63494"/>
                  </a:lnTo>
                  <a:cubicBezTo>
                    <a:pt x="299690" y="64045"/>
                    <a:pt x="295911" y="65384"/>
                    <a:pt x="292289" y="66407"/>
                  </a:cubicBezTo>
                  <a:cubicBezTo>
                    <a:pt x="287958" y="67667"/>
                    <a:pt x="283627" y="68927"/>
                    <a:pt x="279376" y="70265"/>
                  </a:cubicBezTo>
                  <a:cubicBezTo>
                    <a:pt x="275518" y="71446"/>
                    <a:pt x="271739" y="72785"/>
                    <a:pt x="267959" y="74202"/>
                  </a:cubicBezTo>
                  <a:lnTo>
                    <a:pt x="260322" y="76486"/>
                  </a:lnTo>
                  <a:cubicBezTo>
                    <a:pt x="259534" y="75777"/>
                    <a:pt x="258747" y="75069"/>
                    <a:pt x="257960" y="74360"/>
                  </a:cubicBezTo>
                  <a:cubicBezTo>
                    <a:pt x="255755" y="72313"/>
                    <a:pt x="253393" y="70265"/>
                    <a:pt x="251031" y="68376"/>
                  </a:cubicBezTo>
                  <a:cubicBezTo>
                    <a:pt x="246385" y="64675"/>
                    <a:pt x="241503" y="61368"/>
                    <a:pt x="236464" y="58455"/>
                  </a:cubicBezTo>
                  <a:cubicBezTo>
                    <a:pt x="228355" y="53809"/>
                    <a:pt x="219142" y="49479"/>
                    <a:pt x="209772" y="47432"/>
                  </a:cubicBezTo>
                  <a:cubicBezTo>
                    <a:pt x="209142" y="45148"/>
                    <a:pt x="208434" y="42865"/>
                    <a:pt x="207882" y="40660"/>
                  </a:cubicBezTo>
                  <a:cubicBezTo>
                    <a:pt x="206781" y="36330"/>
                    <a:pt x="205757" y="31999"/>
                    <a:pt x="204734" y="27669"/>
                  </a:cubicBezTo>
                  <a:cubicBezTo>
                    <a:pt x="203710" y="23338"/>
                    <a:pt x="202608" y="19008"/>
                    <a:pt x="201584" y="14677"/>
                  </a:cubicBezTo>
                  <a:cubicBezTo>
                    <a:pt x="200718" y="11134"/>
                    <a:pt x="200166" y="6961"/>
                    <a:pt x="198513" y="3575"/>
                  </a:cubicBezTo>
                  <a:lnTo>
                    <a:pt x="197805" y="426"/>
                  </a:lnTo>
                  <a:lnTo>
                    <a:pt x="144893" y="426"/>
                  </a:lnTo>
                  <a:cubicBezTo>
                    <a:pt x="143240" y="268"/>
                    <a:pt x="141508" y="268"/>
                    <a:pt x="139932" y="426"/>
                  </a:cubicBezTo>
                  <a:lnTo>
                    <a:pt x="139618" y="426"/>
                  </a:lnTo>
                  <a:cubicBezTo>
                    <a:pt x="139066" y="-204"/>
                    <a:pt x="137886" y="-204"/>
                    <a:pt x="137571" y="898"/>
                  </a:cubicBezTo>
                  <a:cubicBezTo>
                    <a:pt x="134894" y="9402"/>
                    <a:pt x="133003" y="18299"/>
                    <a:pt x="131114" y="26960"/>
                  </a:cubicBezTo>
                  <a:cubicBezTo>
                    <a:pt x="130169" y="31212"/>
                    <a:pt x="129145" y="35542"/>
                    <a:pt x="128358" y="39873"/>
                  </a:cubicBezTo>
                  <a:cubicBezTo>
                    <a:pt x="127965" y="42156"/>
                    <a:pt x="127571" y="44361"/>
                    <a:pt x="127256" y="46644"/>
                  </a:cubicBezTo>
                  <a:cubicBezTo>
                    <a:pt x="127256" y="46723"/>
                    <a:pt x="127256" y="46802"/>
                    <a:pt x="127256" y="46881"/>
                  </a:cubicBezTo>
                  <a:cubicBezTo>
                    <a:pt x="108281" y="52313"/>
                    <a:pt x="89856" y="62471"/>
                    <a:pt x="75526" y="76328"/>
                  </a:cubicBezTo>
                  <a:lnTo>
                    <a:pt x="45133" y="67116"/>
                  </a:lnTo>
                  <a:cubicBezTo>
                    <a:pt x="44424" y="66880"/>
                    <a:pt x="43637" y="66565"/>
                    <a:pt x="42929" y="66329"/>
                  </a:cubicBezTo>
                  <a:cubicBezTo>
                    <a:pt x="40881" y="65620"/>
                    <a:pt x="38834" y="64833"/>
                    <a:pt x="36866" y="64045"/>
                  </a:cubicBezTo>
                  <a:cubicBezTo>
                    <a:pt x="35213" y="63415"/>
                    <a:pt x="31354" y="62864"/>
                    <a:pt x="31354" y="62864"/>
                  </a:cubicBezTo>
                  <a:lnTo>
                    <a:pt x="30567" y="62628"/>
                  </a:lnTo>
                  <a:lnTo>
                    <a:pt x="21355" y="78612"/>
                  </a:lnTo>
                  <a:cubicBezTo>
                    <a:pt x="19465" y="81604"/>
                    <a:pt x="17575" y="84674"/>
                    <a:pt x="15686" y="87666"/>
                  </a:cubicBezTo>
                  <a:cubicBezTo>
                    <a:pt x="10489" y="96012"/>
                    <a:pt x="4662" y="104280"/>
                    <a:pt x="410" y="113177"/>
                  </a:cubicBezTo>
                  <a:cubicBezTo>
                    <a:pt x="410" y="113335"/>
                    <a:pt x="410" y="113413"/>
                    <a:pt x="410" y="113571"/>
                  </a:cubicBezTo>
                  <a:cubicBezTo>
                    <a:pt x="96" y="113728"/>
                    <a:pt x="-140" y="114043"/>
                    <a:pt x="96" y="114437"/>
                  </a:cubicBezTo>
                  <a:cubicBezTo>
                    <a:pt x="1119" y="116091"/>
                    <a:pt x="2930" y="117429"/>
                    <a:pt x="4426" y="118689"/>
                  </a:cubicBezTo>
                  <a:cubicBezTo>
                    <a:pt x="6079" y="120185"/>
                    <a:pt x="7812" y="121602"/>
                    <a:pt x="9465" y="123098"/>
                  </a:cubicBezTo>
                  <a:cubicBezTo>
                    <a:pt x="12929" y="126090"/>
                    <a:pt x="16394" y="129161"/>
                    <a:pt x="19858" y="132153"/>
                  </a:cubicBezTo>
                  <a:lnTo>
                    <a:pt x="20646" y="132783"/>
                  </a:lnTo>
                  <a:lnTo>
                    <a:pt x="36079" y="147192"/>
                  </a:lnTo>
                  <a:cubicBezTo>
                    <a:pt x="34031" y="156640"/>
                    <a:pt x="32850" y="166403"/>
                    <a:pt x="32850" y="176403"/>
                  </a:cubicBezTo>
                  <a:cubicBezTo>
                    <a:pt x="32850" y="178135"/>
                    <a:pt x="32850" y="179868"/>
                    <a:pt x="33008" y="181678"/>
                  </a:cubicBezTo>
                  <a:cubicBezTo>
                    <a:pt x="32850" y="189710"/>
                    <a:pt x="33481" y="198213"/>
                    <a:pt x="35606" y="206008"/>
                  </a:cubicBezTo>
                  <a:cubicBezTo>
                    <a:pt x="33481" y="207898"/>
                    <a:pt x="31433" y="209866"/>
                    <a:pt x="29307" y="211756"/>
                  </a:cubicBezTo>
                  <a:cubicBezTo>
                    <a:pt x="26158" y="214669"/>
                    <a:pt x="23008" y="217504"/>
                    <a:pt x="19858" y="220417"/>
                  </a:cubicBezTo>
                  <a:cubicBezTo>
                    <a:pt x="13560" y="226165"/>
                    <a:pt x="7024" y="231755"/>
                    <a:pt x="1355" y="238133"/>
                  </a:cubicBezTo>
                  <a:cubicBezTo>
                    <a:pt x="1355" y="238133"/>
                    <a:pt x="1355" y="238133"/>
                    <a:pt x="1355" y="238212"/>
                  </a:cubicBezTo>
                  <a:lnTo>
                    <a:pt x="804" y="238684"/>
                  </a:lnTo>
                  <a:lnTo>
                    <a:pt x="1041" y="239078"/>
                  </a:lnTo>
                  <a:cubicBezTo>
                    <a:pt x="1041" y="239078"/>
                    <a:pt x="1041" y="239235"/>
                    <a:pt x="1041" y="239393"/>
                  </a:cubicBezTo>
                  <a:cubicBezTo>
                    <a:pt x="2458" y="243723"/>
                    <a:pt x="5134" y="247897"/>
                    <a:pt x="7339" y="251912"/>
                  </a:cubicBezTo>
                  <a:cubicBezTo>
                    <a:pt x="9702" y="256243"/>
                    <a:pt x="12142" y="260494"/>
                    <a:pt x="14662" y="264667"/>
                  </a:cubicBezTo>
                  <a:cubicBezTo>
                    <a:pt x="18205" y="270572"/>
                    <a:pt x="21984" y="276399"/>
                    <a:pt x="25921" y="282147"/>
                  </a:cubicBezTo>
                  <a:lnTo>
                    <a:pt x="30645" y="290414"/>
                  </a:lnTo>
                  <a:lnTo>
                    <a:pt x="31197" y="290257"/>
                  </a:lnTo>
                  <a:cubicBezTo>
                    <a:pt x="31197" y="290257"/>
                    <a:pt x="31433" y="290257"/>
                    <a:pt x="31669" y="290257"/>
                  </a:cubicBezTo>
                  <a:cubicBezTo>
                    <a:pt x="40566" y="288288"/>
                    <a:pt x="49385" y="285690"/>
                    <a:pt x="58046" y="283092"/>
                  </a:cubicBezTo>
                  <a:cubicBezTo>
                    <a:pt x="62298" y="281753"/>
                    <a:pt x="66629" y="280415"/>
                    <a:pt x="70881" y="279076"/>
                  </a:cubicBezTo>
                  <a:cubicBezTo>
                    <a:pt x="73085" y="278368"/>
                    <a:pt x="75368" y="277659"/>
                    <a:pt x="77573" y="276951"/>
                  </a:cubicBezTo>
                  <a:cubicBezTo>
                    <a:pt x="77810" y="277187"/>
                    <a:pt x="78045" y="277344"/>
                    <a:pt x="78281" y="277580"/>
                  </a:cubicBezTo>
                  <a:cubicBezTo>
                    <a:pt x="81037" y="280887"/>
                    <a:pt x="84502" y="283801"/>
                    <a:pt x="87808" y="286477"/>
                  </a:cubicBezTo>
                  <a:cubicBezTo>
                    <a:pt x="92060" y="289942"/>
                    <a:pt x="96706" y="292934"/>
                    <a:pt x="101431" y="295690"/>
                  </a:cubicBezTo>
                  <a:cubicBezTo>
                    <a:pt x="106076" y="298367"/>
                    <a:pt x="110879" y="300729"/>
                    <a:pt x="115839" y="302697"/>
                  </a:cubicBezTo>
                  <a:cubicBezTo>
                    <a:pt x="119618" y="304272"/>
                    <a:pt x="123713" y="305847"/>
                    <a:pt x="127807" y="306871"/>
                  </a:cubicBezTo>
                  <a:lnTo>
                    <a:pt x="130799" y="319626"/>
                  </a:lnTo>
                  <a:cubicBezTo>
                    <a:pt x="131193" y="322539"/>
                    <a:pt x="131587" y="325374"/>
                    <a:pt x="132137" y="328287"/>
                  </a:cubicBezTo>
                  <a:cubicBezTo>
                    <a:pt x="132847" y="331751"/>
                    <a:pt x="133713" y="335216"/>
                    <a:pt x="134657" y="338680"/>
                  </a:cubicBezTo>
                  <a:cubicBezTo>
                    <a:pt x="135287" y="340727"/>
                    <a:pt x="135839" y="343011"/>
                    <a:pt x="136705" y="345137"/>
                  </a:cubicBezTo>
                  <a:lnTo>
                    <a:pt x="138437" y="352696"/>
                  </a:lnTo>
                  <a:lnTo>
                    <a:pt x="139224" y="352696"/>
                  </a:lnTo>
                  <a:cubicBezTo>
                    <a:pt x="143712" y="353719"/>
                    <a:pt x="148751" y="353246"/>
                    <a:pt x="153397" y="353325"/>
                  </a:cubicBezTo>
                  <a:cubicBezTo>
                    <a:pt x="158279" y="353325"/>
                    <a:pt x="163081" y="353325"/>
                    <a:pt x="167963" y="353325"/>
                  </a:cubicBezTo>
                  <a:cubicBezTo>
                    <a:pt x="172845" y="353325"/>
                    <a:pt x="177648" y="353325"/>
                    <a:pt x="182529" y="353483"/>
                  </a:cubicBezTo>
                  <a:cubicBezTo>
                    <a:pt x="185128" y="353483"/>
                    <a:pt x="198119" y="352696"/>
                    <a:pt x="198119" y="352696"/>
                  </a:cubicBezTo>
                  <a:cubicBezTo>
                    <a:pt x="198119" y="352696"/>
                    <a:pt x="199458" y="348995"/>
                    <a:pt x="199852" y="347420"/>
                  </a:cubicBezTo>
                  <a:cubicBezTo>
                    <a:pt x="200482" y="345137"/>
                    <a:pt x="201032" y="342775"/>
                    <a:pt x="201505" y="340491"/>
                  </a:cubicBezTo>
                  <a:lnTo>
                    <a:pt x="204497" y="327578"/>
                  </a:lnTo>
                  <a:cubicBezTo>
                    <a:pt x="206150" y="320256"/>
                    <a:pt x="207804" y="312933"/>
                    <a:pt x="209458" y="305532"/>
                  </a:cubicBezTo>
                  <a:cubicBezTo>
                    <a:pt x="210087" y="305375"/>
                    <a:pt x="210639" y="305138"/>
                    <a:pt x="211269" y="304902"/>
                  </a:cubicBezTo>
                  <a:cubicBezTo>
                    <a:pt x="214182" y="304036"/>
                    <a:pt x="217016" y="302934"/>
                    <a:pt x="219693" y="301831"/>
                  </a:cubicBezTo>
                  <a:cubicBezTo>
                    <a:pt x="225519" y="299469"/>
                    <a:pt x="231189" y="296713"/>
                    <a:pt x="236622" y="293406"/>
                  </a:cubicBezTo>
                  <a:cubicBezTo>
                    <a:pt x="236937" y="293249"/>
                    <a:pt x="237252" y="293013"/>
                    <a:pt x="237566" y="292776"/>
                  </a:cubicBezTo>
                  <a:cubicBezTo>
                    <a:pt x="245283" y="288210"/>
                    <a:pt x="252448" y="282856"/>
                    <a:pt x="259062" y="276872"/>
                  </a:cubicBezTo>
                  <a:cubicBezTo>
                    <a:pt x="265440" y="278919"/>
                    <a:pt x="271817" y="280966"/>
                    <a:pt x="278274" y="283013"/>
                  </a:cubicBezTo>
                  <a:cubicBezTo>
                    <a:pt x="282683" y="284430"/>
                    <a:pt x="287092" y="285769"/>
                    <a:pt x="291501" y="287186"/>
                  </a:cubicBezTo>
                  <a:cubicBezTo>
                    <a:pt x="296069" y="288603"/>
                    <a:pt x="300635" y="290335"/>
                    <a:pt x="305280" y="291280"/>
                  </a:cubicBezTo>
                  <a:cubicBezTo>
                    <a:pt x="306304" y="291517"/>
                    <a:pt x="311108" y="281832"/>
                    <a:pt x="313233" y="277738"/>
                  </a:cubicBezTo>
                  <a:lnTo>
                    <a:pt x="320792" y="264589"/>
                  </a:lnTo>
                  <a:lnTo>
                    <a:pt x="335674" y="238842"/>
                  </a:lnTo>
                  <a:cubicBezTo>
                    <a:pt x="335674" y="238842"/>
                    <a:pt x="336145" y="237976"/>
                    <a:pt x="335674" y="237582"/>
                  </a:cubicBezTo>
                  <a:cubicBezTo>
                    <a:pt x="329611" y="232543"/>
                    <a:pt x="323705" y="227346"/>
                    <a:pt x="317800" y="222071"/>
                  </a:cubicBezTo>
                  <a:lnTo>
                    <a:pt x="308430" y="213331"/>
                  </a:lnTo>
                  <a:cubicBezTo>
                    <a:pt x="305753" y="210732"/>
                    <a:pt x="303155" y="208213"/>
                    <a:pt x="300398" y="205772"/>
                  </a:cubicBezTo>
                  <a:cubicBezTo>
                    <a:pt x="300714" y="204276"/>
                    <a:pt x="300950" y="202780"/>
                    <a:pt x="301265" y="201284"/>
                  </a:cubicBezTo>
                  <a:cubicBezTo>
                    <a:pt x="303234" y="193725"/>
                    <a:pt x="304021" y="185773"/>
                    <a:pt x="304257" y="178056"/>
                  </a:cubicBezTo>
                  <a:cubicBezTo>
                    <a:pt x="304572" y="168057"/>
                    <a:pt x="304021" y="156798"/>
                    <a:pt x="301108" y="146877"/>
                  </a:cubicBezTo>
                  <a:cubicBezTo>
                    <a:pt x="302053" y="146011"/>
                    <a:pt x="302997" y="145144"/>
                    <a:pt x="303863" y="144278"/>
                  </a:cubicBezTo>
                  <a:cubicBezTo>
                    <a:pt x="307564" y="140971"/>
                    <a:pt x="311264" y="137743"/>
                    <a:pt x="314966" y="134436"/>
                  </a:cubicBezTo>
                  <a:close/>
                  <a:moveTo>
                    <a:pt x="101115" y="187741"/>
                  </a:moveTo>
                  <a:cubicBezTo>
                    <a:pt x="98517" y="166561"/>
                    <a:pt x="105603" y="144593"/>
                    <a:pt x="121902" y="129397"/>
                  </a:cubicBezTo>
                  <a:cubicBezTo>
                    <a:pt x="144657" y="108217"/>
                    <a:pt x="179931" y="105618"/>
                    <a:pt x="205442" y="123570"/>
                  </a:cubicBezTo>
                  <a:cubicBezTo>
                    <a:pt x="230087" y="140893"/>
                    <a:pt x="239850" y="174749"/>
                    <a:pt x="228590" y="202465"/>
                  </a:cubicBezTo>
                  <a:cubicBezTo>
                    <a:pt x="216937" y="231204"/>
                    <a:pt x="185443" y="247581"/>
                    <a:pt x="155208" y="241834"/>
                  </a:cubicBezTo>
                  <a:cubicBezTo>
                    <a:pt x="138200" y="238605"/>
                    <a:pt x="123319" y="229708"/>
                    <a:pt x="112847" y="215929"/>
                  </a:cubicBezTo>
                  <a:cubicBezTo>
                    <a:pt x="106942" y="207662"/>
                    <a:pt x="102847" y="198056"/>
                    <a:pt x="101194" y="187662"/>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cxnSp>
          <p:nvCxnSpPr>
            <p:cNvPr id="817" name="Google Shape;817;p16"/>
            <p:cNvCxnSpPr/>
            <p:nvPr/>
          </p:nvCxnSpPr>
          <p:spPr>
            <a:xfrm>
              <a:off x="619644" y="4807906"/>
              <a:ext cx="352800" cy="0"/>
            </a:xfrm>
            <a:prstGeom prst="straightConnector1">
              <a:avLst/>
            </a:prstGeom>
            <a:noFill/>
            <a:ln w="19050" cap="flat" cmpd="sng">
              <a:solidFill>
                <a:schemeClr val="dk1"/>
              </a:solidFill>
              <a:prstDash val="dot"/>
              <a:round/>
              <a:headEnd type="none" w="med" len="med"/>
              <a:tailEnd type="none" w="med" len="med"/>
            </a:ln>
          </p:spPr>
        </p:cxnSp>
        <p:sp>
          <p:nvSpPr>
            <p:cNvPr id="818" name="Google Shape;818;p16"/>
            <p:cNvSpPr/>
            <p:nvPr/>
          </p:nvSpPr>
          <p:spPr>
            <a:xfrm>
              <a:off x="257401" y="3551590"/>
              <a:ext cx="175807" cy="1008769"/>
            </a:xfrm>
            <a:custGeom>
              <a:avLst/>
              <a:gdLst/>
              <a:ahLst/>
              <a:cxnLst/>
              <a:rect l="l" t="t" r="r" b="b"/>
              <a:pathLst>
                <a:path w="234410" h="1345025" extrusionOk="0">
                  <a:moveTo>
                    <a:pt x="0" y="1345025"/>
                  </a:moveTo>
                  <a:lnTo>
                    <a:pt x="0" y="83439"/>
                  </a:lnTo>
                  <a:cubicBezTo>
                    <a:pt x="0" y="37338"/>
                    <a:pt x="37338" y="0"/>
                    <a:pt x="83439" y="0"/>
                  </a:cubicBezTo>
                  <a:lnTo>
                    <a:pt x="234410"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819"/>
        <p:cNvGrpSpPr/>
        <p:nvPr/>
      </p:nvGrpSpPr>
      <p:grpSpPr>
        <a:xfrm>
          <a:off x="0" y="0"/>
          <a:ext cx="0" cy="0"/>
          <a:chOff x="0" y="0"/>
          <a:chExt cx="0" cy="0"/>
        </a:xfrm>
      </p:grpSpPr>
      <p:sp>
        <p:nvSpPr>
          <p:cNvPr id="820" name="Google Shape;820;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21" name="Google Shape;821;p17"/>
          <p:cNvSpPr txBox="1">
            <a:spLocks noGrp="1"/>
          </p:cNvSpPr>
          <p:nvPr>
            <p:ph type="subTitle" idx="1"/>
          </p:nvPr>
        </p:nvSpPr>
        <p:spPr>
          <a:xfrm>
            <a:off x="1268701" y="1794375"/>
            <a:ext cx="3039900" cy="107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22" name="Google Shape;822;p17"/>
          <p:cNvSpPr txBox="1">
            <a:spLocks noGrp="1"/>
          </p:cNvSpPr>
          <p:nvPr>
            <p:ph type="subTitle" idx="2"/>
          </p:nvPr>
        </p:nvSpPr>
        <p:spPr>
          <a:xfrm>
            <a:off x="5387479" y="1794375"/>
            <a:ext cx="3039900" cy="107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23" name="Google Shape;823;p17"/>
          <p:cNvSpPr txBox="1">
            <a:spLocks noGrp="1"/>
          </p:cNvSpPr>
          <p:nvPr>
            <p:ph type="subTitle" idx="3"/>
          </p:nvPr>
        </p:nvSpPr>
        <p:spPr>
          <a:xfrm>
            <a:off x="1268701" y="3229775"/>
            <a:ext cx="3039900" cy="107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24" name="Google Shape;824;p17"/>
          <p:cNvSpPr txBox="1">
            <a:spLocks noGrp="1"/>
          </p:cNvSpPr>
          <p:nvPr>
            <p:ph type="subTitle" idx="4"/>
          </p:nvPr>
        </p:nvSpPr>
        <p:spPr>
          <a:xfrm>
            <a:off x="5387479" y="3229775"/>
            <a:ext cx="3039900" cy="107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25" name="Google Shape;825;p17"/>
          <p:cNvSpPr txBox="1">
            <a:spLocks noGrp="1"/>
          </p:cNvSpPr>
          <p:nvPr>
            <p:ph type="subTitle" idx="5"/>
          </p:nvPr>
        </p:nvSpPr>
        <p:spPr>
          <a:xfrm>
            <a:off x="1268701" y="1431600"/>
            <a:ext cx="3039900" cy="477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lexandria"/>
              <a:buNone/>
              <a:defRPr sz="1800" b="1">
                <a:solidFill>
                  <a:schemeClr val="dk1"/>
                </a:solidFill>
                <a:latin typeface="Alexandria"/>
                <a:ea typeface="Alexandria"/>
                <a:cs typeface="Alexandria"/>
                <a:sym typeface="Alexandria"/>
              </a:defRPr>
            </a:lvl1pPr>
            <a:lvl2pPr lvl="1"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2pPr>
            <a:lvl3pPr lvl="2"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3pPr>
            <a:lvl4pPr lvl="3"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4pPr>
            <a:lvl5pPr lvl="4"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5pPr>
            <a:lvl6pPr lvl="5"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6pPr>
            <a:lvl7pPr lvl="6"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7pPr>
            <a:lvl8pPr lvl="7"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8pPr>
            <a:lvl9pPr lvl="8"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9pPr>
          </a:lstStyle>
          <a:p>
            <a:endParaRPr/>
          </a:p>
        </p:txBody>
      </p:sp>
      <p:sp>
        <p:nvSpPr>
          <p:cNvPr id="826" name="Google Shape;826;p17"/>
          <p:cNvSpPr txBox="1">
            <a:spLocks noGrp="1"/>
          </p:cNvSpPr>
          <p:nvPr>
            <p:ph type="subTitle" idx="6"/>
          </p:nvPr>
        </p:nvSpPr>
        <p:spPr>
          <a:xfrm>
            <a:off x="1268701" y="2867025"/>
            <a:ext cx="3039900" cy="477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lexandria"/>
              <a:buNone/>
              <a:defRPr sz="1800" b="1">
                <a:solidFill>
                  <a:schemeClr val="dk1"/>
                </a:solidFill>
                <a:latin typeface="Alexandria"/>
                <a:ea typeface="Alexandria"/>
                <a:cs typeface="Alexandria"/>
                <a:sym typeface="Alexandria"/>
              </a:defRPr>
            </a:lvl1pPr>
            <a:lvl2pPr lvl="1"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2pPr>
            <a:lvl3pPr lvl="2"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3pPr>
            <a:lvl4pPr lvl="3"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4pPr>
            <a:lvl5pPr lvl="4"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5pPr>
            <a:lvl6pPr lvl="5"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6pPr>
            <a:lvl7pPr lvl="6"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7pPr>
            <a:lvl8pPr lvl="7"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8pPr>
            <a:lvl9pPr lvl="8"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9pPr>
          </a:lstStyle>
          <a:p>
            <a:endParaRPr/>
          </a:p>
        </p:txBody>
      </p:sp>
      <p:sp>
        <p:nvSpPr>
          <p:cNvPr id="827" name="Google Shape;827;p17"/>
          <p:cNvSpPr txBox="1">
            <a:spLocks noGrp="1"/>
          </p:cNvSpPr>
          <p:nvPr>
            <p:ph type="subTitle" idx="7"/>
          </p:nvPr>
        </p:nvSpPr>
        <p:spPr>
          <a:xfrm>
            <a:off x="5387453" y="1431600"/>
            <a:ext cx="3039900" cy="477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lexandria"/>
              <a:buNone/>
              <a:defRPr sz="1800" b="1">
                <a:solidFill>
                  <a:schemeClr val="dk1"/>
                </a:solidFill>
                <a:latin typeface="Alexandria"/>
                <a:ea typeface="Alexandria"/>
                <a:cs typeface="Alexandria"/>
                <a:sym typeface="Alexandria"/>
              </a:defRPr>
            </a:lvl1pPr>
            <a:lvl2pPr lvl="1"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2pPr>
            <a:lvl3pPr lvl="2"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3pPr>
            <a:lvl4pPr lvl="3"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4pPr>
            <a:lvl5pPr lvl="4"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5pPr>
            <a:lvl6pPr lvl="5"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6pPr>
            <a:lvl7pPr lvl="6"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7pPr>
            <a:lvl8pPr lvl="7"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8pPr>
            <a:lvl9pPr lvl="8"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9pPr>
          </a:lstStyle>
          <a:p>
            <a:endParaRPr/>
          </a:p>
        </p:txBody>
      </p:sp>
      <p:sp>
        <p:nvSpPr>
          <p:cNvPr id="828" name="Google Shape;828;p17"/>
          <p:cNvSpPr txBox="1">
            <a:spLocks noGrp="1"/>
          </p:cNvSpPr>
          <p:nvPr>
            <p:ph type="subTitle" idx="8"/>
          </p:nvPr>
        </p:nvSpPr>
        <p:spPr>
          <a:xfrm>
            <a:off x="5387453" y="2867025"/>
            <a:ext cx="3039900" cy="477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lexandria"/>
              <a:buNone/>
              <a:defRPr sz="1800" b="1">
                <a:solidFill>
                  <a:schemeClr val="dk1"/>
                </a:solidFill>
                <a:latin typeface="Alexandria"/>
                <a:ea typeface="Alexandria"/>
                <a:cs typeface="Alexandria"/>
                <a:sym typeface="Alexandria"/>
              </a:defRPr>
            </a:lvl1pPr>
            <a:lvl2pPr lvl="1"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2pPr>
            <a:lvl3pPr lvl="2"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3pPr>
            <a:lvl4pPr lvl="3"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4pPr>
            <a:lvl5pPr lvl="4"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5pPr>
            <a:lvl6pPr lvl="5"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6pPr>
            <a:lvl7pPr lvl="6"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7pPr>
            <a:lvl8pPr lvl="7"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8pPr>
            <a:lvl9pPr lvl="8"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9pPr>
          </a:lstStyle>
          <a:p>
            <a:endParaRPr/>
          </a:p>
        </p:txBody>
      </p:sp>
      <p:grpSp>
        <p:nvGrpSpPr>
          <p:cNvPr id="829" name="Google Shape;829;p17"/>
          <p:cNvGrpSpPr/>
          <p:nvPr/>
        </p:nvGrpSpPr>
        <p:grpSpPr>
          <a:xfrm>
            <a:off x="8053534" y="99695"/>
            <a:ext cx="1000804" cy="1465623"/>
            <a:chOff x="8053534" y="99695"/>
            <a:chExt cx="1000804" cy="1465623"/>
          </a:xfrm>
        </p:grpSpPr>
        <p:grpSp>
          <p:nvGrpSpPr>
            <p:cNvPr id="830" name="Google Shape;830;p17"/>
            <p:cNvGrpSpPr/>
            <p:nvPr/>
          </p:nvGrpSpPr>
          <p:grpSpPr>
            <a:xfrm>
              <a:off x="8552716" y="1325812"/>
              <a:ext cx="440119" cy="239506"/>
              <a:chOff x="881198" y="2764262"/>
              <a:chExt cx="380890" cy="207274"/>
            </a:xfrm>
          </p:grpSpPr>
          <p:sp>
            <p:nvSpPr>
              <p:cNvPr id="831" name="Google Shape;831;p17"/>
              <p:cNvSpPr/>
              <p:nvPr/>
            </p:nvSpPr>
            <p:spPr>
              <a:xfrm>
                <a:off x="887104" y="2815047"/>
                <a:ext cx="315342" cy="150584"/>
              </a:xfrm>
              <a:custGeom>
                <a:avLst/>
                <a:gdLst/>
                <a:ahLst/>
                <a:cxnLst/>
                <a:rect l="l" t="t" r="r" b="b"/>
                <a:pathLst>
                  <a:path w="420456" h="200779" extrusionOk="0">
                    <a:moveTo>
                      <a:pt x="0" y="0"/>
                    </a:moveTo>
                    <a:lnTo>
                      <a:pt x="420456" y="0"/>
                    </a:lnTo>
                    <a:lnTo>
                      <a:pt x="420456" y="200780"/>
                    </a:lnTo>
                    <a:lnTo>
                      <a:pt x="0" y="20078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32" name="Google Shape;832;p17"/>
              <p:cNvSpPr/>
              <p:nvPr/>
            </p:nvSpPr>
            <p:spPr>
              <a:xfrm>
                <a:off x="881198" y="2809142"/>
                <a:ext cx="327152" cy="162394"/>
              </a:xfrm>
              <a:custGeom>
                <a:avLst/>
                <a:gdLst/>
                <a:ahLst/>
                <a:cxnLst/>
                <a:rect l="l" t="t" r="r" b="b"/>
                <a:pathLst>
                  <a:path w="436203" h="216526" extrusionOk="0">
                    <a:moveTo>
                      <a:pt x="428330" y="216527"/>
                    </a:moveTo>
                    <a:lnTo>
                      <a:pt x="7874" y="216527"/>
                    </a:lnTo>
                    <a:cubicBezTo>
                      <a:pt x="3149" y="216527"/>
                      <a:pt x="0" y="213377"/>
                      <a:pt x="0" y="208653"/>
                    </a:cubicBezTo>
                    <a:lnTo>
                      <a:pt x="0" y="7874"/>
                    </a:lnTo>
                    <a:cubicBezTo>
                      <a:pt x="0" y="3149"/>
                      <a:pt x="3149" y="0"/>
                      <a:pt x="7874" y="0"/>
                    </a:cubicBezTo>
                    <a:lnTo>
                      <a:pt x="428330" y="0"/>
                    </a:lnTo>
                    <a:cubicBezTo>
                      <a:pt x="433054" y="0"/>
                      <a:pt x="436203" y="3149"/>
                      <a:pt x="436203" y="7874"/>
                    </a:cubicBezTo>
                    <a:lnTo>
                      <a:pt x="436203" y="208653"/>
                    </a:lnTo>
                    <a:cubicBezTo>
                      <a:pt x="436203" y="212590"/>
                      <a:pt x="433054" y="216527"/>
                      <a:pt x="428330" y="216527"/>
                    </a:cubicBezTo>
                    <a:close/>
                    <a:moveTo>
                      <a:pt x="15747" y="200780"/>
                    </a:moveTo>
                    <a:lnTo>
                      <a:pt x="420456" y="200780"/>
                    </a:lnTo>
                    <a:lnTo>
                      <a:pt x="420456" y="15747"/>
                    </a:lnTo>
                    <a:lnTo>
                      <a:pt x="15747" y="15747"/>
                    </a:lnTo>
                    <a:lnTo>
                      <a:pt x="15747" y="20078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33" name="Google Shape;833;p17"/>
              <p:cNvSpPr/>
              <p:nvPr/>
            </p:nvSpPr>
            <p:spPr>
              <a:xfrm>
                <a:off x="940842" y="2770757"/>
                <a:ext cx="315342" cy="150584"/>
              </a:xfrm>
              <a:custGeom>
                <a:avLst/>
                <a:gdLst/>
                <a:ahLst/>
                <a:cxnLst/>
                <a:rect l="l" t="t" r="r" b="b"/>
                <a:pathLst>
                  <a:path w="420456" h="200779" extrusionOk="0">
                    <a:moveTo>
                      <a:pt x="0" y="0"/>
                    </a:moveTo>
                    <a:lnTo>
                      <a:pt x="420456" y="0"/>
                    </a:lnTo>
                    <a:lnTo>
                      <a:pt x="420456" y="200780"/>
                    </a:lnTo>
                    <a:lnTo>
                      <a:pt x="0" y="20078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34" name="Google Shape;834;p17"/>
              <p:cNvSpPr/>
              <p:nvPr/>
            </p:nvSpPr>
            <p:spPr>
              <a:xfrm>
                <a:off x="934936" y="2764262"/>
                <a:ext cx="327152" cy="162394"/>
              </a:xfrm>
              <a:custGeom>
                <a:avLst/>
                <a:gdLst/>
                <a:ahLst/>
                <a:cxnLst/>
                <a:rect l="l" t="t" r="r" b="b"/>
                <a:pathLst>
                  <a:path w="436203" h="216526" extrusionOk="0">
                    <a:moveTo>
                      <a:pt x="428330" y="216527"/>
                    </a:moveTo>
                    <a:lnTo>
                      <a:pt x="7874" y="216527"/>
                    </a:lnTo>
                    <a:cubicBezTo>
                      <a:pt x="3149" y="216527"/>
                      <a:pt x="0" y="213378"/>
                      <a:pt x="0" y="208653"/>
                    </a:cubicBezTo>
                    <a:lnTo>
                      <a:pt x="0" y="7874"/>
                    </a:lnTo>
                    <a:cubicBezTo>
                      <a:pt x="0" y="3149"/>
                      <a:pt x="3149" y="0"/>
                      <a:pt x="7874" y="0"/>
                    </a:cubicBezTo>
                    <a:lnTo>
                      <a:pt x="428330" y="0"/>
                    </a:lnTo>
                    <a:cubicBezTo>
                      <a:pt x="433054" y="0"/>
                      <a:pt x="436203" y="3149"/>
                      <a:pt x="436203" y="7874"/>
                    </a:cubicBezTo>
                    <a:lnTo>
                      <a:pt x="436203" y="208653"/>
                    </a:lnTo>
                    <a:cubicBezTo>
                      <a:pt x="436203" y="213378"/>
                      <a:pt x="433054" y="216527"/>
                      <a:pt x="428330" y="216527"/>
                    </a:cubicBezTo>
                    <a:close/>
                    <a:moveTo>
                      <a:pt x="15747" y="200780"/>
                    </a:moveTo>
                    <a:lnTo>
                      <a:pt x="420456" y="200780"/>
                    </a:lnTo>
                    <a:lnTo>
                      <a:pt x="420456" y="15747"/>
                    </a:lnTo>
                    <a:lnTo>
                      <a:pt x="15747" y="15747"/>
                    </a:lnTo>
                    <a:lnTo>
                      <a:pt x="15747" y="20078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35" name="Google Shape;835;p17"/>
              <p:cNvSpPr/>
              <p:nvPr/>
            </p:nvSpPr>
            <p:spPr>
              <a:xfrm>
                <a:off x="974502" y="2815047"/>
                <a:ext cx="102161" cy="5905"/>
              </a:xfrm>
              <a:custGeom>
                <a:avLst/>
                <a:gdLst/>
                <a:ahLst/>
                <a:cxnLst/>
                <a:rect l="l" t="t" r="r" b="b"/>
                <a:pathLst>
                  <a:path w="136215" h="7873" extrusionOk="0">
                    <a:moveTo>
                      <a:pt x="0" y="0"/>
                    </a:moveTo>
                    <a:lnTo>
                      <a:pt x="136215"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36" name="Google Shape;836;p17"/>
              <p:cNvSpPr/>
              <p:nvPr/>
            </p:nvSpPr>
            <p:spPr>
              <a:xfrm>
                <a:off x="968597" y="2809142"/>
                <a:ext cx="113972" cy="11810"/>
              </a:xfrm>
              <a:custGeom>
                <a:avLst/>
                <a:gdLst/>
                <a:ahLst/>
                <a:cxnLst/>
                <a:rect l="l" t="t" r="r" b="b"/>
                <a:pathLst>
                  <a:path w="151962" h="15747" extrusionOk="0">
                    <a:moveTo>
                      <a:pt x="144089" y="15747"/>
                    </a:moveTo>
                    <a:lnTo>
                      <a:pt x="7874" y="15747"/>
                    </a:lnTo>
                    <a:cubicBezTo>
                      <a:pt x="3149" y="15747"/>
                      <a:pt x="0" y="12598"/>
                      <a:pt x="0" y="7874"/>
                    </a:cubicBezTo>
                    <a:cubicBezTo>
                      <a:pt x="0" y="3149"/>
                      <a:pt x="3149" y="0"/>
                      <a:pt x="7874" y="0"/>
                    </a:cubicBezTo>
                    <a:lnTo>
                      <a:pt x="144089" y="0"/>
                    </a:lnTo>
                    <a:cubicBezTo>
                      <a:pt x="148813" y="0"/>
                      <a:pt x="151963" y="3149"/>
                      <a:pt x="151963" y="7874"/>
                    </a:cubicBezTo>
                    <a:cubicBezTo>
                      <a:pt x="151963" y="12598"/>
                      <a:pt x="148813" y="15747"/>
                      <a:pt x="144089"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37" name="Google Shape;837;p17"/>
              <p:cNvSpPr/>
              <p:nvPr/>
            </p:nvSpPr>
            <p:spPr>
              <a:xfrm>
                <a:off x="974502" y="2852841"/>
                <a:ext cx="118106" cy="5905"/>
              </a:xfrm>
              <a:custGeom>
                <a:avLst/>
                <a:gdLst/>
                <a:ahLst/>
                <a:cxnLst/>
                <a:rect l="l" t="t" r="r" b="b"/>
                <a:pathLst>
                  <a:path w="157474" h="7873" extrusionOk="0">
                    <a:moveTo>
                      <a:pt x="0" y="0"/>
                    </a:moveTo>
                    <a:lnTo>
                      <a:pt x="157474"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38" name="Google Shape;838;p17"/>
              <p:cNvSpPr/>
              <p:nvPr/>
            </p:nvSpPr>
            <p:spPr>
              <a:xfrm>
                <a:off x="969188" y="2846936"/>
                <a:ext cx="129325" cy="11810"/>
              </a:xfrm>
              <a:custGeom>
                <a:avLst/>
                <a:gdLst/>
                <a:ahLst/>
                <a:cxnLst/>
                <a:rect l="l" t="t" r="r" b="b"/>
                <a:pathLst>
                  <a:path w="172434" h="15747" extrusionOk="0">
                    <a:moveTo>
                      <a:pt x="164561" y="15747"/>
                    </a:moveTo>
                    <a:lnTo>
                      <a:pt x="7874" y="15747"/>
                    </a:lnTo>
                    <a:cubicBezTo>
                      <a:pt x="3149" y="15747"/>
                      <a:pt x="0" y="12598"/>
                      <a:pt x="0" y="7874"/>
                    </a:cubicBezTo>
                    <a:cubicBezTo>
                      <a:pt x="0" y="3149"/>
                      <a:pt x="3149" y="0"/>
                      <a:pt x="7874" y="0"/>
                    </a:cubicBezTo>
                    <a:lnTo>
                      <a:pt x="164561" y="0"/>
                    </a:lnTo>
                    <a:cubicBezTo>
                      <a:pt x="169285" y="0"/>
                      <a:pt x="172434" y="3149"/>
                      <a:pt x="172434" y="7874"/>
                    </a:cubicBezTo>
                    <a:cubicBezTo>
                      <a:pt x="172434" y="12598"/>
                      <a:pt x="168497" y="15747"/>
                      <a:pt x="164561"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839" name="Google Shape;839;p17"/>
            <p:cNvGrpSpPr/>
            <p:nvPr/>
          </p:nvGrpSpPr>
          <p:grpSpPr>
            <a:xfrm>
              <a:off x="8053534" y="99695"/>
              <a:ext cx="370458" cy="267379"/>
              <a:chOff x="4750339" y="2455415"/>
              <a:chExt cx="350182" cy="252746"/>
            </a:xfrm>
          </p:grpSpPr>
          <p:sp>
            <p:nvSpPr>
              <p:cNvPr id="840" name="Google Shape;840;p17"/>
              <p:cNvSpPr/>
              <p:nvPr/>
            </p:nvSpPr>
            <p:spPr>
              <a:xfrm>
                <a:off x="4758606" y="2464274"/>
                <a:ext cx="332468" cy="235204"/>
              </a:xfrm>
              <a:custGeom>
                <a:avLst/>
                <a:gdLst/>
                <a:ahLst/>
                <a:cxnLst/>
                <a:rect l="l" t="t" r="r" b="b"/>
                <a:pathLst>
                  <a:path w="443290" h="313605" extrusionOk="0">
                    <a:moveTo>
                      <a:pt x="443290" y="26771"/>
                    </a:moveTo>
                    <a:cubicBezTo>
                      <a:pt x="443290" y="11811"/>
                      <a:pt x="431480" y="0"/>
                      <a:pt x="416519" y="0"/>
                    </a:cubicBezTo>
                    <a:lnTo>
                      <a:pt x="26771" y="0"/>
                    </a:lnTo>
                    <a:cubicBezTo>
                      <a:pt x="11811" y="0"/>
                      <a:pt x="0" y="11811"/>
                      <a:pt x="0" y="26771"/>
                    </a:cubicBezTo>
                    <a:lnTo>
                      <a:pt x="0" y="236999"/>
                    </a:lnTo>
                    <a:cubicBezTo>
                      <a:pt x="0" y="251959"/>
                      <a:pt x="11811" y="263769"/>
                      <a:pt x="26771" y="263769"/>
                    </a:cubicBezTo>
                    <a:lnTo>
                      <a:pt x="348018" y="263769"/>
                    </a:lnTo>
                    <a:lnTo>
                      <a:pt x="377938" y="304713"/>
                    </a:lnTo>
                    <a:cubicBezTo>
                      <a:pt x="387387" y="317311"/>
                      <a:pt x="403922" y="316523"/>
                      <a:pt x="411008" y="302351"/>
                    </a:cubicBezTo>
                    <a:lnTo>
                      <a:pt x="436991" y="252746"/>
                    </a:lnTo>
                    <a:cubicBezTo>
                      <a:pt x="440141" y="248022"/>
                      <a:pt x="442503" y="242510"/>
                      <a:pt x="442503" y="236999"/>
                    </a:cubicBezTo>
                    <a:lnTo>
                      <a:pt x="443290" y="26771"/>
                    </a:lnTo>
                    <a:lnTo>
                      <a:pt x="443290" y="26771"/>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41" name="Google Shape;841;p17"/>
              <p:cNvSpPr/>
              <p:nvPr/>
            </p:nvSpPr>
            <p:spPr>
              <a:xfrm>
                <a:off x="4750339" y="2455415"/>
                <a:ext cx="350182" cy="252746"/>
              </a:xfrm>
              <a:custGeom>
                <a:avLst/>
                <a:gdLst/>
                <a:ahLst/>
                <a:cxnLst/>
                <a:rect l="l" t="t" r="r" b="b"/>
                <a:pathLst>
                  <a:path w="466910" h="336994" extrusionOk="0">
                    <a:moveTo>
                      <a:pt x="405496" y="336995"/>
                    </a:moveTo>
                    <a:cubicBezTo>
                      <a:pt x="395260" y="336995"/>
                      <a:pt x="386599" y="332271"/>
                      <a:pt x="380300" y="323609"/>
                    </a:cubicBezTo>
                    <a:lnTo>
                      <a:pt x="353529" y="287390"/>
                    </a:lnTo>
                    <a:lnTo>
                      <a:pt x="38581" y="287390"/>
                    </a:lnTo>
                    <a:cubicBezTo>
                      <a:pt x="17322" y="287390"/>
                      <a:pt x="0" y="270068"/>
                      <a:pt x="0" y="248809"/>
                    </a:cubicBezTo>
                    <a:lnTo>
                      <a:pt x="0" y="38581"/>
                    </a:lnTo>
                    <a:cubicBezTo>
                      <a:pt x="0" y="17322"/>
                      <a:pt x="17322" y="0"/>
                      <a:pt x="38581" y="0"/>
                    </a:cubicBezTo>
                    <a:lnTo>
                      <a:pt x="428329" y="0"/>
                    </a:lnTo>
                    <a:cubicBezTo>
                      <a:pt x="449589" y="0"/>
                      <a:pt x="466911" y="17322"/>
                      <a:pt x="466911" y="38581"/>
                    </a:cubicBezTo>
                    <a:lnTo>
                      <a:pt x="466911" y="248809"/>
                    </a:lnTo>
                    <a:cubicBezTo>
                      <a:pt x="466911" y="256683"/>
                      <a:pt x="464549" y="264557"/>
                      <a:pt x="459824" y="270856"/>
                    </a:cubicBezTo>
                    <a:lnTo>
                      <a:pt x="433841" y="319673"/>
                    </a:lnTo>
                    <a:cubicBezTo>
                      <a:pt x="428329" y="329909"/>
                      <a:pt x="418881" y="336207"/>
                      <a:pt x="408645" y="336995"/>
                    </a:cubicBezTo>
                    <a:cubicBezTo>
                      <a:pt x="407071" y="336995"/>
                      <a:pt x="406283" y="336995"/>
                      <a:pt x="405496" y="336995"/>
                    </a:cubicBezTo>
                    <a:close/>
                    <a:moveTo>
                      <a:pt x="38581" y="23621"/>
                    </a:moveTo>
                    <a:cubicBezTo>
                      <a:pt x="30707" y="23621"/>
                      <a:pt x="23621" y="29920"/>
                      <a:pt x="23621" y="38581"/>
                    </a:cubicBezTo>
                    <a:lnTo>
                      <a:pt x="23621" y="248809"/>
                    </a:lnTo>
                    <a:cubicBezTo>
                      <a:pt x="23621" y="256683"/>
                      <a:pt x="29920" y="263769"/>
                      <a:pt x="38581" y="263769"/>
                    </a:cubicBezTo>
                    <a:lnTo>
                      <a:pt x="365340" y="263769"/>
                    </a:lnTo>
                    <a:lnTo>
                      <a:pt x="399197" y="309437"/>
                    </a:lnTo>
                    <a:cubicBezTo>
                      <a:pt x="401559" y="312586"/>
                      <a:pt x="403921" y="313374"/>
                      <a:pt x="406283" y="313374"/>
                    </a:cubicBezTo>
                    <a:cubicBezTo>
                      <a:pt x="408645" y="313374"/>
                      <a:pt x="411008" y="311011"/>
                      <a:pt x="412582" y="308649"/>
                    </a:cubicBezTo>
                    <a:lnTo>
                      <a:pt x="439353" y="257470"/>
                    </a:lnTo>
                    <a:cubicBezTo>
                      <a:pt x="440928" y="255896"/>
                      <a:pt x="442503" y="252746"/>
                      <a:pt x="442503" y="248809"/>
                    </a:cubicBezTo>
                    <a:lnTo>
                      <a:pt x="442503" y="38581"/>
                    </a:lnTo>
                    <a:cubicBezTo>
                      <a:pt x="442503" y="30708"/>
                      <a:pt x="436203" y="23621"/>
                      <a:pt x="427542" y="23621"/>
                    </a:cubicBezTo>
                    <a:lnTo>
                      <a:pt x="38581" y="23621"/>
                    </a:lnTo>
                    <a:lnTo>
                      <a:pt x="38581" y="2362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42" name="Google Shape;842;p17"/>
              <p:cNvSpPr/>
              <p:nvPr/>
            </p:nvSpPr>
            <p:spPr>
              <a:xfrm>
                <a:off x="4805849" y="2522145"/>
                <a:ext cx="236211" cy="12992"/>
              </a:xfrm>
              <a:custGeom>
                <a:avLst/>
                <a:gdLst/>
                <a:ahLst/>
                <a:cxnLst/>
                <a:rect l="l" t="t" r="r" b="b"/>
                <a:pathLst>
                  <a:path w="314948" h="17322" extrusionOk="0">
                    <a:moveTo>
                      <a:pt x="306287" y="17322"/>
                    </a:moveTo>
                    <a:lnTo>
                      <a:pt x="8661" y="17322"/>
                    </a:lnTo>
                    <a:cubicBezTo>
                      <a:pt x="3937" y="17322"/>
                      <a:pt x="0" y="13385"/>
                      <a:pt x="0" y="8661"/>
                    </a:cubicBezTo>
                    <a:lnTo>
                      <a:pt x="0" y="8661"/>
                    </a:lnTo>
                    <a:cubicBezTo>
                      <a:pt x="0" y="3937"/>
                      <a:pt x="3937" y="0"/>
                      <a:pt x="8661" y="0"/>
                    </a:cubicBezTo>
                    <a:lnTo>
                      <a:pt x="306287" y="0"/>
                    </a:lnTo>
                    <a:cubicBezTo>
                      <a:pt x="311011" y="0"/>
                      <a:pt x="314948" y="3937"/>
                      <a:pt x="314948" y="8661"/>
                    </a:cubicBezTo>
                    <a:lnTo>
                      <a:pt x="314948" y="8661"/>
                    </a:lnTo>
                    <a:cubicBezTo>
                      <a:pt x="314948" y="13385"/>
                      <a:pt x="311011" y="17322"/>
                      <a:pt x="306287" y="1732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43" name="Google Shape;843;p17"/>
              <p:cNvSpPr/>
              <p:nvPr/>
            </p:nvSpPr>
            <p:spPr>
              <a:xfrm>
                <a:off x="4805849" y="2551672"/>
                <a:ext cx="168300" cy="12992"/>
              </a:xfrm>
              <a:custGeom>
                <a:avLst/>
                <a:gdLst/>
                <a:ahLst/>
                <a:cxnLst/>
                <a:rect l="l" t="t" r="r" b="b"/>
                <a:pathLst>
                  <a:path w="224400" h="17322" extrusionOk="0">
                    <a:moveTo>
                      <a:pt x="215740" y="17322"/>
                    </a:moveTo>
                    <a:lnTo>
                      <a:pt x="8661" y="17322"/>
                    </a:lnTo>
                    <a:cubicBezTo>
                      <a:pt x="3937" y="17322"/>
                      <a:pt x="0" y="13385"/>
                      <a:pt x="0" y="8661"/>
                    </a:cubicBezTo>
                    <a:lnTo>
                      <a:pt x="0" y="8661"/>
                    </a:lnTo>
                    <a:cubicBezTo>
                      <a:pt x="0" y="3937"/>
                      <a:pt x="3937" y="0"/>
                      <a:pt x="8661" y="0"/>
                    </a:cubicBezTo>
                    <a:lnTo>
                      <a:pt x="215740" y="0"/>
                    </a:lnTo>
                    <a:cubicBezTo>
                      <a:pt x="220464" y="0"/>
                      <a:pt x="224401" y="3937"/>
                      <a:pt x="224401" y="8661"/>
                    </a:cubicBezTo>
                    <a:lnTo>
                      <a:pt x="224401" y="8661"/>
                    </a:lnTo>
                    <a:cubicBezTo>
                      <a:pt x="224401" y="13385"/>
                      <a:pt x="220464" y="17322"/>
                      <a:pt x="215740" y="1732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44" name="Google Shape;844;p17"/>
              <p:cNvSpPr/>
              <p:nvPr/>
            </p:nvSpPr>
            <p:spPr>
              <a:xfrm>
                <a:off x="4805849" y="2581789"/>
                <a:ext cx="206094" cy="12992"/>
              </a:xfrm>
              <a:custGeom>
                <a:avLst/>
                <a:gdLst/>
                <a:ahLst/>
                <a:cxnLst/>
                <a:rect l="l" t="t" r="r" b="b"/>
                <a:pathLst>
                  <a:path w="274792" h="17322" extrusionOk="0">
                    <a:moveTo>
                      <a:pt x="266132" y="17322"/>
                    </a:moveTo>
                    <a:lnTo>
                      <a:pt x="8661" y="17322"/>
                    </a:lnTo>
                    <a:cubicBezTo>
                      <a:pt x="3937" y="17322"/>
                      <a:pt x="0" y="13385"/>
                      <a:pt x="0" y="8661"/>
                    </a:cubicBezTo>
                    <a:lnTo>
                      <a:pt x="0" y="8661"/>
                    </a:lnTo>
                    <a:cubicBezTo>
                      <a:pt x="0" y="3937"/>
                      <a:pt x="3937" y="0"/>
                      <a:pt x="8661" y="0"/>
                    </a:cubicBezTo>
                    <a:lnTo>
                      <a:pt x="266132" y="0"/>
                    </a:lnTo>
                    <a:cubicBezTo>
                      <a:pt x="270856" y="0"/>
                      <a:pt x="274793" y="3937"/>
                      <a:pt x="274793" y="8661"/>
                    </a:cubicBezTo>
                    <a:lnTo>
                      <a:pt x="274793" y="8661"/>
                    </a:lnTo>
                    <a:cubicBezTo>
                      <a:pt x="274005" y="14173"/>
                      <a:pt x="270856" y="17322"/>
                      <a:pt x="266132" y="1732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845" name="Google Shape;845;p17"/>
            <p:cNvSpPr/>
            <p:nvPr/>
          </p:nvSpPr>
          <p:spPr>
            <a:xfrm rot="-5400000">
              <a:off x="8077584" y="641671"/>
              <a:ext cx="1045539" cy="179408"/>
            </a:xfrm>
            <a:custGeom>
              <a:avLst/>
              <a:gdLst/>
              <a:ahLst/>
              <a:cxnLst/>
              <a:rect l="l" t="t" r="r" b="b"/>
              <a:pathLst>
                <a:path w="2403538" h="412432" extrusionOk="0">
                  <a:moveTo>
                    <a:pt x="0" y="412432"/>
                  </a:moveTo>
                  <a:lnTo>
                    <a:pt x="2403539" y="412432"/>
                  </a:lnTo>
                  <a:lnTo>
                    <a:pt x="2403539"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46" name="Google Shape;846;p17"/>
            <p:cNvSpPr/>
            <p:nvPr/>
          </p:nvSpPr>
          <p:spPr>
            <a:xfrm>
              <a:off x="8826776" y="978704"/>
              <a:ext cx="227561" cy="239484"/>
            </a:xfrm>
            <a:custGeom>
              <a:avLst/>
              <a:gdLst/>
              <a:ahLst/>
              <a:cxnLst/>
              <a:rect l="l" t="t" r="r" b="b"/>
              <a:pathLst>
                <a:path w="335883" h="353482" extrusionOk="0">
                  <a:moveTo>
                    <a:pt x="314729" y="134672"/>
                  </a:moveTo>
                  <a:cubicBezTo>
                    <a:pt x="318351" y="131523"/>
                    <a:pt x="321895" y="128295"/>
                    <a:pt x="325516" y="125066"/>
                  </a:cubicBezTo>
                  <a:cubicBezTo>
                    <a:pt x="327327" y="123492"/>
                    <a:pt x="329138" y="121917"/>
                    <a:pt x="330870" y="120264"/>
                  </a:cubicBezTo>
                  <a:cubicBezTo>
                    <a:pt x="332524" y="118768"/>
                    <a:pt x="334571" y="117193"/>
                    <a:pt x="335674" y="115224"/>
                  </a:cubicBezTo>
                  <a:cubicBezTo>
                    <a:pt x="335830" y="114988"/>
                    <a:pt x="335674" y="114673"/>
                    <a:pt x="335516" y="114437"/>
                  </a:cubicBezTo>
                  <a:cubicBezTo>
                    <a:pt x="335516" y="114279"/>
                    <a:pt x="335516" y="114201"/>
                    <a:pt x="335516" y="114043"/>
                  </a:cubicBezTo>
                  <a:cubicBezTo>
                    <a:pt x="334964" y="111917"/>
                    <a:pt x="333232" y="110106"/>
                    <a:pt x="331972" y="108374"/>
                  </a:cubicBezTo>
                  <a:cubicBezTo>
                    <a:pt x="331500" y="107744"/>
                    <a:pt x="331106" y="107114"/>
                    <a:pt x="330713" y="106485"/>
                  </a:cubicBezTo>
                  <a:lnTo>
                    <a:pt x="320477" y="88690"/>
                  </a:lnTo>
                  <a:lnTo>
                    <a:pt x="305595" y="62864"/>
                  </a:lnTo>
                  <a:lnTo>
                    <a:pt x="304729" y="63100"/>
                  </a:lnTo>
                  <a:cubicBezTo>
                    <a:pt x="304729" y="63100"/>
                    <a:pt x="304493" y="63100"/>
                    <a:pt x="304414" y="63179"/>
                  </a:cubicBezTo>
                  <a:lnTo>
                    <a:pt x="303391" y="63494"/>
                  </a:lnTo>
                  <a:cubicBezTo>
                    <a:pt x="299690" y="64045"/>
                    <a:pt x="295911" y="65384"/>
                    <a:pt x="292289" y="66407"/>
                  </a:cubicBezTo>
                  <a:cubicBezTo>
                    <a:pt x="287958" y="67667"/>
                    <a:pt x="283627" y="68927"/>
                    <a:pt x="279376" y="70265"/>
                  </a:cubicBezTo>
                  <a:cubicBezTo>
                    <a:pt x="275518" y="71446"/>
                    <a:pt x="271739" y="72785"/>
                    <a:pt x="267959" y="74202"/>
                  </a:cubicBezTo>
                  <a:lnTo>
                    <a:pt x="260322" y="76486"/>
                  </a:lnTo>
                  <a:cubicBezTo>
                    <a:pt x="259534" y="75777"/>
                    <a:pt x="258747" y="75069"/>
                    <a:pt x="257960" y="74360"/>
                  </a:cubicBezTo>
                  <a:cubicBezTo>
                    <a:pt x="255755" y="72313"/>
                    <a:pt x="253393" y="70265"/>
                    <a:pt x="251031" y="68376"/>
                  </a:cubicBezTo>
                  <a:cubicBezTo>
                    <a:pt x="246385" y="64675"/>
                    <a:pt x="241503" y="61368"/>
                    <a:pt x="236464" y="58455"/>
                  </a:cubicBezTo>
                  <a:cubicBezTo>
                    <a:pt x="228355" y="53809"/>
                    <a:pt x="219142" y="49479"/>
                    <a:pt x="209772" y="47432"/>
                  </a:cubicBezTo>
                  <a:cubicBezTo>
                    <a:pt x="209142" y="45148"/>
                    <a:pt x="208434" y="42865"/>
                    <a:pt x="207882" y="40660"/>
                  </a:cubicBezTo>
                  <a:cubicBezTo>
                    <a:pt x="206781" y="36330"/>
                    <a:pt x="205757" y="31999"/>
                    <a:pt x="204734" y="27669"/>
                  </a:cubicBezTo>
                  <a:cubicBezTo>
                    <a:pt x="203710" y="23338"/>
                    <a:pt x="202608" y="19008"/>
                    <a:pt x="201584" y="14677"/>
                  </a:cubicBezTo>
                  <a:cubicBezTo>
                    <a:pt x="200718" y="11134"/>
                    <a:pt x="200166" y="6961"/>
                    <a:pt x="198513" y="3575"/>
                  </a:cubicBezTo>
                  <a:lnTo>
                    <a:pt x="197805" y="426"/>
                  </a:lnTo>
                  <a:lnTo>
                    <a:pt x="144893" y="426"/>
                  </a:lnTo>
                  <a:cubicBezTo>
                    <a:pt x="143240" y="268"/>
                    <a:pt x="141508" y="268"/>
                    <a:pt x="139932" y="426"/>
                  </a:cubicBezTo>
                  <a:lnTo>
                    <a:pt x="139618" y="426"/>
                  </a:lnTo>
                  <a:cubicBezTo>
                    <a:pt x="139066" y="-204"/>
                    <a:pt x="137886" y="-204"/>
                    <a:pt x="137571" y="898"/>
                  </a:cubicBezTo>
                  <a:cubicBezTo>
                    <a:pt x="134894" y="9402"/>
                    <a:pt x="133003" y="18299"/>
                    <a:pt x="131114" y="26960"/>
                  </a:cubicBezTo>
                  <a:cubicBezTo>
                    <a:pt x="130169" y="31212"/>
                    <a:pt x="129145" y="35542"/>
                    <a:pt x="128358" y="39873"/>
                  </a:cubicBezTo>
                  <a:cubicBezTo>
                    <a:pt x="127965" y="42156"/>
                    <a:pt x="127571" y="44361"/>
                    <a:pt x="127256" y="46644"/>
                  </a:cubicBezTo>
                  <a:cubicBezTo>
                    <a:pt x="127256" y="46723"/>
                    <a:pt x="127256" y="46802"/>
                    <a:pt x="127256" y="46881"/>
                  </a:cubicBezTo>
                  <a:cubicBezTo>
                    <a:pt x="108281" y="52313"/>
                    <a:pt x="89856" y="62471"/>
                    <a:pt x="75526" y="76328"/>
                  </a:cubicBezTo>
                  <a:lnTo>
                    <a:pt x="45133" y="67116"/>
                  </a:lnTo>
                  <a:cubicBezTo>
                    <a:pt x="44424" y="66880"/>
                    <a:pt x="43637" y="66565"/>
                    <a:pt x="42929" y="66329"/>
                  </a:cubicBezTo>
                  <a:cubicBezTo>
                    <a:pt x="40881" y="65620"/>
                    <a:pt x="38834" y="64833"/>
                    <a:pt x="36866" y="64045"/>
                  </a:cubicBezTo>
                  <a:cubicBezTo>
                    <a:pt x="35213" y="63415"/>
                    <a:pt x="31354" y="62864"/>
                    <a:pt x="31354" y="62864"/>
                  </a:cubicBezTo>
                  <a:lnTo>
                    <a:pt x="30567" y="62628"/>
                  </a:lnTo>
                  <a:lnTo>
                    <a:pt x="21355" y="78612"/>
                  </a:lnTo>
                  <a:cubicBezTo>
                    <a:pt x="19465" y="81604"/>
                    <a:pt x="17575" y="84674"/>
                    <a:pt x="15686" y="87666"/>
                  </a:cubicBezTo>
                  <a:cubicBezTo>
                    <a:pt x="10489" y="96012"/>
                    <a:pt x="4662" y="104280"/>
                    <a:pt x="410" y="113177"/>
                  </a:cubicBezTo>
                  <a:cubicBezTo>
                    <a:pt x="410" y="113335"/>
                    <a:pt x="410" y="113413"/>
                    <a:pt x="410" y="113571"/>
                  </a:cubicBezTo>
                  <a:cubicBezTo>
                    <a:pt x="96" y="113728"/>
                    <a:pt x="-140" y="114043"/>
                    <a:pt x="96" y="114437"/>
                  </a:cubicBezTo>
                  <a:cubicBezTo>
                    <a:pt x="1119" y="116091"/>
                    <a:pt x="2930" y="117429"/>
                    <a:pt x="4426" y="118689"/>
                  </a:cubicBezTo>
                  <a:cubicBezTo>
                    <a:pt x="6079" y="120185"/>
                    <a:pt x="7812" y="121602"/>
                    <a:pt x="9465" y="123098"/>
                  </a:cubicBezTo>
                  <a:cubicBezTo>
                    <a:pt x="12929" y="126090"/>
                    <a:pt x="16394" y="129161"/>
                    <a:pt x="19858" y="132153"/>
                  </a:cubicBezTo>
                  <a:lnTo>
                    <a:pt x="20646" y="132783"/>
                  </a:lnTo>
                  <a:lnTo>
                    <a:pt x="36079" y="147192"/>
                  </a:lnTo>
                  <a:cubicBezTo>
                    <a:pt x="34031" y="156640"/>
                    <a:pt x="32850" y="166403"/>
                    <a:pt x="32850" y="176403"/>
                  </a:cubicBezTo>
                  <a:cubicBezTo>
                    <a:pt x="32850" y="178135"/>
                    <a:pt x="32850" y="179868"/>
                    <a:pt x="33008" y="181678"/>
                  </a:cubicBezTo>
                  <a:cubicBezTo>
                    <a:pt x="32850" y="189710"/>
                    <a:pt x="33481" y="198213"/>
                    <a:pt x="35606" y="206008"/>
                  </a:cubicBezTo>
                  <a:cubicBezTo>
                    <a:pt x="33481" y="207898"/>
                    <a:pt x="31433" y="209866"/>
                    <a:pt x="29307" y="211756"/>
                  </a:cubicBezTo>
                  <a:cubicBezTo>
                    <a:pt x="26158" y="214669"/>
                    <a:pt x="23008" y="217504"/>
                    <a:pt x="19858" y="220417"/>
                  </a:cubicBezTo>
                  <a:cubicBezTo>
                    <a:pt x="13560" y="226165"/>
                    <a:pt x="7024" y="231755"/>
                    <a:pt x="1355" y="238133"/>
                  </a:cubicBezTo>
                  <a:cubicBezTo>
                    <a:pt x="1355" y="238133"/>
                    <a:pt x="1355" y="238133"/>
                    <a:pt x="1355" y="238212"/>
                  </a:cubicBezTo>
                  <a:lnTo>
                    <a:pt x="804" y="238684"/>
                  </a:lnTo>
                  <a:lnTo>
                    <a:pt x="1041" y="239078"/>
                  </a:lnTo>
                  <a:cubicBezTo>
                    <a:pt x="1041" y="239078"/>
                    <a:pt x="1041" y="239235"/>
                    <a:pt x="1041" y="239393"/>
                  </a:cubicBezTo>
                  <a:cubicBezTo>
                    <a:pt x="2458" y="243723"/>
                    <a:pt x="5134" y="247897"/>
                    <a:pt x="7339" y="251912"/>
                  </a:cubicBezTo>
                  <a:cubicBezTo>
                    <a:pt x="9702" y="256243"/>
                    <a:pt x="12142" y="260494"/>
                    <a:pt x="14662" y="264667"/>
                  </a:cubicBezTo>
                  <a:cubicBezTo>
                    <a:pt x="18205" y="270572"/>
                    <a:pt x="21984" y="276399"/>
                    <a:pt x="25921" y="282147"/>
                  </a:cubicBezTo>
                  <a:lnTo>
                    <a:pt x="30645" y="290414"/>
                  </a:lnTo>
                  <a:lnTo>
                    <a:pt x="31197" y="290257"/>
                  </a:lnTo>
                  <a:cubicBezTo>
                    <a:pt x="31197" y="290257"/>
                    <a:pt x="31433" y="290257"/>
                    <a:pt x="31669" y="290257"/>
                  </a:cubicBezTo>
                  <a:cubicBezTo>
                    <a:pt x="40566" y="288288"/>
                    <a:pt x="49385" y="285690"/>
                    <a:pt x="58046" y="283092"/>
                  </a:cubicBezTo>
                  <a:cubicBezTo>
                    <a:pt x="62298" y="281753"/>
                    <a:pt x="66629" y="280415"/>
                    <a:pt x="70881" y="279076"/>
                  </a:cubicBezTo>
                  <a:cubicBezTo>
                    <a:pt x="73085" y="278368"/>
                    <a:pt x="75368" y="277659"/>
                    <a:pt x="77573" y="276951"/>
                  </a:cubicBezTo>
                  <a:cubicBezTo>
                    <a:pt x="77810" y="277187"/>
                    <a:pt x="78045" y="277344"/>
                    <a:pt x="78281" y="277580"/>
                  </a:cubicBezTo>
                  <a:cubicBezTo>
                    <a:pt x="81037" y="280887"/>
                    <a:pt x="84502" y="283801"/>
                    <a:pt x="87808" y="286477"/>
                  </a:cubicBezTo>
                  <a:cubicBezTo>
                    <a:pt x="92060" y="289942"/>
                    <a:pt x="96706" y="292934"/>
                    <a:pt x="101431" y="295690"/>
                  </a:cubicBezTo>
                  <a:cubicBezTo>
                    <a:pt x="106076" y="298367"/>
                    <a:pt x="110879" y="300729"/>
                    <a:pt x="115839" y="302697"/>
                  </a:cubicBezTo>
                  <a:cubicBezTo>
                    <a:pt x="119618" y="304272"/>
                    <a:pt x="123713" y="305847"/>
                    <a:pt x="127807" y="306871"/>
                  </a:cubicBezTo>
                  <a:lnTo>
                    <a:pt x="130799" y="319626"/>
                  </a:lnTo>
                  <a:cubicBezTo>
                    <a:pt x="131193" y="322539"/>
                    <a:pt x="131587" y="325374"/>
                    <a:pt x="132137" y="328287"/>
                  </a:cubicBezTo>
                  <a:cubicBezTo>
                    <a:pt x="132847" y="331751"/>
                    <a:pt x="133713" y="335216"/>
                    <a:pt x="134657" y="338680"/>
                  </a:cubicBezTo>
                  <a:cubicBezTo>
                    <a:pt x="135287" y="340727"/>
                    <a:pt x="135839" y="343011"/>
                    <a:pt x="136705" y="345137"/>
                  </a:cubicBezTo>
                  <a:lnTo>
                    <a:pt x="138437" y="352696"/>
                  </a:lnTo>
                  <a:lnTo>
                    <a:pt x="139224" y="352696"/>
                  </a:lnTo>
                  <a:cubicBezTo>
                    <a:pt x="143712" y="353719"/>
                    <a:pt x="148751" y="353246"/>
                    <a:pt x="153397" y="353325"/>
                  </a:cubicBezTo>
                  <a:cubicBezTo>
                    <a:pt x="158279" y="353325"/>
                    <a:pt x="163081" y="353325"/>
                    <a:pt x="167963" y="353325"/>
                  </a:cubicBezTo>
                  <a:cubicBezTo>
                    <a:pt x="172845" y="353325"/>
                    <a:pt x="177648" y="353325"/>
                    <a:pt x="182529" y="353483"/>
                  </a:cubicBezTo>
                  <a:cubicBezTo>
                    <a:pt x="185128" y="353483"/>
                    <a:pt x="198119" y="352696"/>
                    <a:pt x="198119" y="352696"/>
                  </a:cubicBezTo>
                  <a:cubicBezTo>
                    <a:pt x="198119" y="352696"/>
                    <a:pt x="199458" y="348995"/>
                    <a:pt x="199852" y="347420"/>
                  </a:cubicBezTo>
                  <a:cubicBezTo>
                    <a:pt x="200482" y="345137"/>
                    <a:pt x="201032" y="342775"/>
                    <a:pt x="201505" y="340491"/>
                  </a:cubicBezTo>
                  <a:lnTo>
                    <a:pt x="204497" y="327578"/>
                  </a:lnTo>
                  <a:cubicBezTo>
                    <a:pt x="206150" y="320256"/>
                    <a:pt x="207804" y="312933"/>
                    <a:pt x="209458" y="305532"/>
                  </a:cubicBezTo>
                  <a:cubicBezTo>
                    <a:pt x="210087" y="305375"/>
                    <a:pt x="210639" y="305138"/>
                    <a:pt x="211269" y="304902"/>
                  </a:cubicBezTo>
                  <a:cubicBezTo>
                    <a:pt x="214182" y="304036"/>
                    <a:pt x="217016" y="302934"/>
                    <a:pt x="219693" y="301831"/>
                  </a:cubicBezTo>
                  <a:cubicBezTo>
                    <a:pt x="225519" y="299469"/>
                    <a:pt x="231189" y="296713"/>
                    <a:pt x="236622" y="293406"/>
                  </a:cubicBezTo>
                  <a:cubicBezTo>
                    <a:pt x="236937" y="293249"/>
                    <a:pt x="237252" y="293013"/>
                    <a:pt x="237566" y="292776"/>
                  </a:cubicBezTo>
                  <a:cubicBezTo>
                    <a:pt x="245283" y="288210"/>
                    <a:pt x="252448" y="282856"/>
                    <a:pt x="259062" y="276872"/>
                  </a:cubicBezTo>
                  <a:cubicBezTo>
                    <a:pt x="265440" y="278919"/>
                    <a:pt x="271817" y="280966"/>
                    <a:pt x="278274" y="283013"/>
                  </a:cubicBezTo>
                  <a:cubicBezTo>
                    <a:pt x="282683" y="284430"/>
                    <a:pt x="287092" y="285769"/>
                    <a:pt x="291501" y="287186"/>
                  </a:cubicBezTo>
                  <a:cubicBezTo>
                    <a:pt x="296069" y="288603"/>
                    <a:pt x="300635" y="290335"/>
                    <a:pt x="305280" y="291280"/>
                  </a:cubicBezTo>
                  <a:cubicBezTo>
                    <a:pt x="306304" y="291517"/>
                    <a:pt x="311108" y="281832"/>
                    <a:pt x="313233" y="277738"/>
                  </a:cubicBezTo>
                  <a:lnTo>
                    <a:pt x="320792" y="264589"/>
                  </a:lnTo>
                  <a:lnTo>
                    <a:pt x="335674" y="238842"/>
                  </a:lnTo>
                  <a:cubicBezTo>
                    <a:pt x="335674" y="238842"/>
                    <a:pt x="336145" y="237976"/>
                    <a:pt x="335674" y="237582"/>
                  </a:cubicBezTo>
                  <a:cubicBezTo>
                    <a:pt x="329611" y="232543"/>
                    <a:pt x="323705" y="227346"/>
                    <a:pt x="317800" y="222071"/>
                  </a:cubicBezTo>
                  <a:lnTo>
                    <a:pt x="308430" y="213331"/>
                  </a:lnTo>
                  <a:cubicBezTo>
                    <a:pt x="305753" y="210732"/>
                    <a:pt x="303155" y="208213"/>
                    <a:pt x="300398" y="205772"/>
                  </a:cubicBezTo>
                  <a:cubicBezTo>
                    <a:pt x="300714" y="204276"/>
                    <a:pt x="300950" y="202780"/>
                    <a:pt x="301265" y="201284"/>
                  </a:cubicBezTo>
                  <a:cubicBezTo>
                    <a:pt x="303234" y="193725"/>
                    <a:pt x="304021" y="185773"/>
                    <a:pt x="304257" y="178056"/>
                  </a:cubicBezTo>
                  <a:cubicBezTo>
                    <a:pt x="304572" y="168057"/>
                    <a:pt x="304021" y="156798"/>
                    <a:pt x="301108" y="146877"/>
                  </a:cubicBezTo>
                  <a:cubicBezTo>
                    <a:pt x="302053" y="146011"/>
                    <a:pt x="302997" y="145144"/>
                    <a:pt x="303863" y="144278"/>
                  </a:cubicBezTo>
                  <a:cubicBezTo>
                    <a:pt x="307564" y="140971"/>
                    <a:pt x="311264" y="137743"/>
                    <a:pt x="314966" y="134436"/>
                  </a:cubicBezTo>
                  <a:close/>
                  <a:moveTo>
                    <a:pt x="101115" y="187741"/>
                  </a:moveTo>
                  <a:cubicBezTo>
                    <a:pt x="98517" y="166561"/>
                    <a:pt x="105603" y="144593"/>
                    <a:pt x="121902" y="129397"/>
                  </a:cubicBezTo>
                  <a:cubicBezTo>
                    <a:pt x="144657" y="108217"/>
                    <a:pt x="179931" y="105618"/>
                    <a:pt x="205442" y="123570"/>
                  </a:cubicBezTo>
                  <a:cubicBezTo>
                    <a:pt x="230087" y="140893"/>
                    <a:pt x="239850" y="174749"/>
                    <a:pt x="228590" y="202465"/>
                  </a:cubicBezTo>
                  <a:cubicBezTo>
                    <a:pt x="216937" y="231204"/>
                    <a:pt x="185443" y="247581"/>
                    <a:pt x="155208" y="241834"/>
                  </a:cubicBezTo>
                  <a:cubicBezTo>
                    <a:pt x="138200" y="238605"/>
                    <a:pt x="123319" y="229708"/>
                    <a:pt x="112847" y="215929"/>
                  </a:cubicBezTo>
                  <a:cubicBezTo>
                    <a:pt x="106942" y="207662"/>
                    <a:pt x="102847" y="198056"/>
                    <a:pt x="101194" y="187662"/>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847" name="Google Shape;847;p17"/>
          <p:cNvGrpSpPr/>
          <p:nvPr/>
        </p:nvGrpSpPr>
        <p:grpSpPr>
          <a:xfrm>
            <a:off x="105763" y="4380266"/>
            <a:ext cx="1370498" cy="592282"/>
            <a:chOff x="105763" y="4380266"/>
            <a:chExt cx="1370498" cy="592282"/>
          </a:xfrm>
        </p:grpSpPr>
        <p:grpSp>
          <p:nvGrpSpPr>
            <p:cNvPr id="848" name="Google Shape;848;p17"/>
            <p:cNvGrpSpPr/>
            <p:nvPr/>
          </p:nvGrpSpPr>
          <p:grpSpPr>
            <a:xfrm>
              <a:off x="951920" y="4639844"/>
              <a:ext cx="524341" cy="332703"/>
              <a:chOff x="1588652" y="3063659"/>
              <a:chExt cx="465336" cy="295264"/>
            </a:xfrm>
          </p:grpSpPr>
          <p:sp>
            <p:nvSpPr>
              <p:cNvPr id="849" name="Google Shape;849;p17"/>
              <p:cNvSpPr/>
              <p:nvPr/>
            </p:nvSpPr>
            <p:spPr>
              <a:xfrm>
                <a:off x="1594556" y="3069565"/>
                <a:ext cx="453525" cy="283453"/>
              </a:xfrm>
              <a:custGeom>
                <a:avLst/>
                <a:gdLst/>
                <a:ahLst/>
                <a:cxnLst/>
                <a:rect l="l" t="t" r="r" b="b"/>
                <a:pathLst>
                  <a:path w="604700" h="377938" extrusionOk="0">
                    <a:moveTo>
                      <a:pt x="570844" y="377938"/>
                    </a:moveTo>
                    <a:lnTo>
                      <a:pt x="33857" y="377938"/>
                    </a:lnTo>
                    <a:cubicBezTo>
                      <a:pt x="14960" y="377938"/>
                      <a:pt x="0" y="362978"/>
                      <a:pt x="0" y="344081"/>
                    </a:cubicBezTo>
                    <a:lnTo>
                      <a:pt x="0" y="33857"/>
                    </a:lnTo>
                    <a:cubicBezTo>
                      <a:pt x="0" y="14960"/>
                      <a:pt x="14960" y="0"/>
                      <a:pt x="33857" y="0"/>
                    </a:cubicBezTo>
                    <a:lnTo>
                      <a:pt x="570844" y="0"/>
                    </a:lnTo>
                    <a:cubicBezTo>
                      <a:pt x="589741" y="0"/>
                      <a:pt x="604701" y="14960"/>
                      <a:pt x="604701" y="33857"/>
                    </a:cubicBezTo>
                    <a:lnTo>
                      <a:pt x="604701" y="344081"/>
                    </a:lnTo>
                    <a:cubicBezTo>
                      <a:pt x="604701" y="362191"/>
                      <a:pt x="588953" y="377938"/>
                      <a:pt x="570844" y="37793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50" name="Google Shape;850;p17"/>
              <p:cNvSpPr/>
              <p:nvPr/>
            </p:nvSpPr>
            <p:spPr>
              <a:xfrm>
                <a:off x="1588652" y="3063659"/>
                <a:ext cx="465336" cy="295264"/>
              </a:xfrm>
              <a:custGeom>
                <a:avLst/>
                <a:gdLst/>
                <a:ahLst/>
                <a:cxnLst/>
                <a:rect l="l" t="t" r="r" b="b"/>
                <a:pathLst>
                  <a:path w="620448" h="393685" extrusionOk="0">
                    <a:moveTo>
                      <a:pt x="578718" y="393685"/>
                    </a:moveTo>
                    <a:lnTo>
                      <a:pt x="41731" y="393685"/>
                    </a:lnTo>
                    <a:cubicBezTo>
                      <a:pt x="18897" y="393685"/>
                      <a:pt x="0" y="374789"/>
                      <a:pt x="0" y="351955"/>
                    </a:cubicBezTo>
                    <a:lnTo>
                      <a:pt x="0" y="41731"/>
                    </a:lnTo>
                    <a:cubicBezTo>
                      <a:pt x="0" y="18897"/>
                      <a:pt x="18897" y="0"/>
                      <a:pt x="41731" y="0"/>
                    </a:cubicBezTo>
                    <a:lnTo>
                      <a:pt x="578718" y="0"/>
                    </a:lnTo>
                    <a:cubicBezTo>
                      <a:pt x="601551" y="0"/>
                      <a:pt x="620448" y="18897"/>
                      <a:pt x="620448" y="41731"/>
                    </a:cubicBezTo>
                    <a:lnTo>
                      <a:pt x="620448" y="351955"/>
                    </a:lnTo>
                    <a:cubicBezTo>
                      <a:pt x="620448" y="374789"/>
                      <a:pt x="601551" y="393685"/>
                      <a:pt x="578718" y="393685"/>
                    </a:cubicBezTo>
                    <a:close/>
                    <a:moveTo>
                      <a:pt x="41731" y="14960"/>
                    </a:moveTo>
                    <a:cubicBezTo>
                      <a:pt x="27558" y="14960"/>
                      <a:pt x="15747" y="26771"/>
                      <a:pt x="15747" y="40943"/>
                    </a:cubicBezTo>
                    <a:lnTo>
                      <a:pt x="15747" y="351168"/>
                    </a:lnTo>
                    <a:cubicBezTo>
                      <a:pt x="15747" y="365340"/>
                      <a:pt x="27558" y="377151"/>
                      <a:pt x="41731" y="377151"/>
                    </a:cubicBezTo>
                    <a:lnTo>
                      <a:pt x="578718" y="377151"/>
                    </a:lnTo>
                    <a:cubicBezTo>
                      <a:pt x="592890" y="377151"/>
                      <a:pt x="604701" y="365340"/>
                      <a:pt x="604701" y="351168"/>
                    </a:cubicBezTo>
                    <a:lnTo>
                      <a:pt x="604701" y="40943"/>
                    </a:lnTo>
                    <a:cubicBezTo>
                      <a:pt x="604701" y="26771"/>
                      <a:pt x="592890" y="14960"/>
                      <a:pt x="578718" y="14960"/>
                    </a:cubicBezTo>
                    <a:lnTo>
                      <a:pt x="41731" y="149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51" name="Google Shape;851;p17"/>
              <p:cNvSpPr/>
              <p:nvPr/>
            </p:nvSpPr>
            <p:spPr>
              <a:xfrm>
                <a:off x="1903994" y="3122122"/>
                <a:ext cx="101570" cy="68501"/>
              </a:xfrm>
              <a:custGeom>
                <a:avLst/>
                <a:gdLst/>
                <a:ahLst/>
                <a:cxnLst/>
                <a:rect l="l" t="t" r="r" b="b"/>
                <a:pathLst>
                  <a:path w="135427" h="91335" extrusionOk="0">
                    <a:moveTo>
                      <a:pt x="0" y="0"/>
                    </a:moveTo>
                    <a:lnTo>
                      <a:pt x="135428" y="0"/>
                    </a:lnTo>
                    <a:lnTo>
                      <a:pt x="135428" y="91335"/>
                    </a:lnTo>
                    <a:lnTo>
                      <a:pt x="0" y="9133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52" name="Google Shape;852;p17"/>
              <p:cNvSpPr/>
              <p:nvPr/>
            </p:nvSpPr>
            <p:spPr>
              <a:xfrm>
                <a:off x="1644161" y="3119169"/>
                <a:ext cx="210818" cy="11810"/>
              </a:xfrm>
              <a:custGeom>
                <a:avLst/>
                <a:gdLst/>
                <a:ahLst/>
                <a:cxnLst/>
                <a:rect l="l" t="t" r="r" b="b"/>
                <a:pathLst>
                  <a:path w="281091" h="15747" extrusionOk="0">
                    <a:moveTo>
                      <a:pt x="0" y="0"/>
                    </a:moveTo>
                    <a:lnTo>
                      <a:pt x="281091" y="0"/>
                    </a:lnTo>
                    <a:lnTo>
                      <a:pt x="281091" y="15748"/>
                    </a:lnTo>
                    <a:lnTo>
                      <a:pt x="0" y="1574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53" name="Google Shape;853;p17"/>
              <p:cNvSpPr/>
              <p:nvPr/>
            </p:nvSpPr>
            <p:spPr>
              <a:xfrm>
                <a:off x="1644161" y="3151649"/>
                <a:ext cx="141727" cy="11810"/>
              </a:xfrm>
              <a:custGeom>
                <a:avLst/>
                <a:gdLst/>
                <a:ahLst/>
                <a:cxnLst/>
                <a:rect l="l" t="t" r="r" b="b"/>
                <a:pathLst>
                  <a:path w="188969" h="15747" extrusionOk="0">
                    <a:moveTo>
                      <a:pt x="0" y="0"/>
                    </a:moveTo>
                    <a:lnTo>
                      <a:pt x="188969" y="0"/>
                    </a:lnTo>
                    <a:lnTo>
                      <a:pt x="188969" y="15748"/>
                    </a:lnTo>
                    <a:lnTo>
                      <a:pt x="0" y="1574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54" name="Google Shape;854;p17"/>
              <p:cNvSpPr/>
              <p:nvPr/>
            </p:nvSpPr>
            <p:spPr>
              <a:xfrm>
                <a:off x="1644161" y="3184718"/>
                <a:ext cx="141727" cy="11810"/>
              </a:xfrm>
              <a:custGeom>
                <a:avLst/>
                <a:gdLst/>
                <a:ahLst/>
                <a:cxnLst/>
                <a:rect l="l" t="t" r="r" b="b"/>
                <a:pathLst>
                  <a:path w="188969" h="15747" extrusionOk="0">
                    <a:moveTo>
                      <a:pt x="0" y="0"/>
                    </a:moveTo>
                    <a:lnTo>
                      <a:pt x="188969" y="0"/>
                    </a:lnTo>
                    <a:lnTo>
                      <a:pt x="188969" y="15747"/>
                    </a:lnTo>
                    <a:lnTo>
                      <a:pt x="0" y="1574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55" name="Google Shape;855;p17"/>
              <p:cNvSpPr/>
              <p:nvPr/>
            </p:nvSpPr>
            <p:spPr>
              <a:xfrm>
                <a:off x="1588652" y="3063659"/>
                <a:ext cx="465336" cy="295264"/>
              </a:xfrm>
              <a:custGeom>
                <a:avLst/>
                <a:gdLst/>
                <a:ahLst/>
                <a:cxnLst/>
                <a:rect l="l" t="t" r="r" b="b"/>
                <a:pathLst>
                  <a:path w="620448" h="393685" extrusionOk="0">
                    <a:moveTo>
                      <a:pt x="578718" y="393685"/>
                    </a:moveTo>
                    <a:lnTo>
                      <a:pt x="41731" y="393685"/>
                    </a:lnTo>
                    <a:cubicBezTo>
                      <a:pt x="18897" y="393685"/>
                      <a:pt x="0" y="374789"/>
                      <a:pt x="0" y="351955"/>
                    </a:cubicBezTo>
                    <a:lnTo>
                      <a:pt x="0" y="41731"/>
                    </a:lnTo>
                    <a:cubicBezTo>
                      <a:pt x="0" y="18897"/>
                      <a:pt x="18897" y="0"/>
                      <a:pt x="41731" y="0"/>
                    </a:cubicBezTo>
                    <a:lnTo>
                      <a:pt x="578718" y="0"/>
                    </a:lnTo>
                    <a:cubicBezTo>
                      <a:pt x="601551" y="0"/>
                      <a:pt x="620448" y="18897"/>
                      <a:pt x="620448" y="41731"/>
                    </a:cubicBezTo>
                    <a:lnTo>
                      <a:pt x="620448" y="351955"/>
                    </a:lnTo>
                    <a:cubicBezTo>
                      <a:pt x="620448" y="374789"/>
                      <a:pt x="601551" y="393685"/>
                      <a:pt x="578718" y="393685"/>
                    </a:cubicBezTo>
                    <a:close/>
                    <a:moveTo>
                      <a:pt x="41731" y="14960"/>
                    </a:moveTo>
                    <a:cubicBezTo>
                      <a:pt x="27558" y="14960"/>
                      <a:pt x="15747" y="26771"/>
                      <a:pt x="15747" y="40943"/>
                    </a:cubicBezTo>
                    <a:lnTo>
                      <a:pt x="15747" y="351168"/>
                    </a:lnTo>
                    <a:cubicBezTo>
                      <a:pt x="15747" y="365340"/>
                      <a:pt x="27558" y="377151"/>
                      <a:pt x="41731" y="377151"/>
                    </a:cubicBezTo>
                    <a:lnTo>
                      <a:pt x="578718" y="377151"/>
                    </a:lnTo>
                    <a:cubicBezTo>
                      <a:pt x="592890" y="377151"/>
                      <a:pt x="604701" y="365340"/>
                      <a:pt x="604701" y="351168"/>
                    </a:cubicBezTo>
                    <a:lnTo>
                      <a:pt x="604701" y="40943"/>
                    </a:lnTo>
                    <a:cubicBezTo>
                      <a:pt x="604701" y="26771"/>
                      <a:pt x="592890" y="14960"/>
                      <a:pt x="578718" y="14960"/>
                    </a:cubicBezTo>
                    <a:lnTo>
                      <a:pt x="41731" y="149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56" name="Google Shape;856;p17"/>
              <p:cNvSpPr/>
              <p:nvPr/>
            </p:nvSpPr>
            <p:spPr>
              <a:xfrm>
                <a:off x="1644161" y="3243771"/>
                <a:ext cx="34840" cy="34840"/>
              </a:xfrm>
              <a:custGeom>
                <a:avLst/>
                <a:gdLst/>
                <a:ahLst/>
                <a:cxnLst/>
                <a:rect l="l" t="t" r="r" b="b"/>
                <a:pathLst>
                  <a:path w="46454" h="46454" extrusionOk="0">
                    <a:moveTo>
                      <a:pt x="0" y="0"/>
                    </a:moveTo>
                    <a:lnTo>
                      <a:pt x="46455" y="0"/>
                    </a:lnTo>
                    <a:lnTo>
                      <a:pt x="46455" y="46455"/>
                    </a:lnTo>
                    <a:lnTo>
                      <a:pt x="0" y="46455"/>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57" name="Google Shape;857;p17"/>
              <p:cNvSpPr/>
              <p:nvPr/>
            </p:nvSpPr>
            <p:spPr>
              <a:xfrm>
                <a:off x="1697899" y="3243771"/>
                <a:ext cx="34840" cy="34840"/>
              </a:xfrm>
              <a:custGeom>
                <a:avLst/>
                <a:gdLst/>
                <a:ahLst/>
                <a:cxnLst/>
                <a:rect l="l" t="t" r="r" b="b"/>
                <a:pathLst>
                  <a:path w="46454" h="46454" extrusionOk="0">
                    <a:moveTo>
                      <a:pt x="0" y="0"/>
                    </a:moveTo>
                    <a:lnTo>
                      <a:pt x="46455" y="0"/>
                    </a:lnTo>
                    <a:lnTo>
                      <a:pt x="46455" y="46455"/>
                    </a:lnTo>
                    <a:lnTo>
                      <a:pt x="0" y="46455"/>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58" name="Google Shape;858;p17"/>
              <p:cNvSpPr/>
              <p:nvPr/>
            </p:nvSpPr>
            <p:spPr>
              <a:xfrm>
                <a:off x="1751046" y="3243771"/>
                <a:ext cx="34840" cy="34840"/>
              </a:xfrm>
              <a:custGeom>
                <a:avLst/>
                <a:gdLst/>
                <a:ahLst/>
                <a:cxnLst/>
                <a:rect l="l" t="t" r="r" b="b"/>
                <a:pathLst>
                  <a:path w="46454" h="46454" extrusionOk="0">
                    <a:moveTo>
                      <a:pt x="0" y="0"/>
                    </a:moveTo>
                    <a:lnTo>
                      <a:pt x="46455" y="0"/>
                    </a:lnTo>
                    <a:lnTo>
                      <a:pt x="46455" y="46455"/>
                    </a:lnTo>
                    <a:lnTo>
                      <a:pt x="0" y="46455"/>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59" name="Google Shape;859;p17"/>
              <p:cNvSpPr/>
              <p:nvPr/>
            </p:nvSpPr>
            <p:spPr>
              <a:xfrm>
                <a:off x="1804784" y="3243771"/>
                <a:ext cx="34840" cy="34840"/>
              </a:xfrm>
              <a:custGeom>
                <a:avLst/>
                <a:gdLst/>
                <a:ahLst/>
                <a:cxnLst/>
                <a:rect l="l" t="t" r="r" b="b"/>
                <a:pathLst>
                  <a:path w="46454" h="46454" extrusionOk="0">
                    <a:moveTo>
                      <a:pt x="0" y="0"/>
                    </a:moveTo>
                    <a:lnTo>
                      <a:pt x="46455" y="0"/>
                    </a:lnTo>
                    <a:lnTo>
                      <a:pt x="46455" y="46455"/>
                    </a:lnTo>
                    <a:lnTo>
                      <a:pt x="0" y="46455"/>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60" name="Google Shape;860;p17"/>
              <p:cNvSpPr/>
              <p:nvPr/>
            </p:nvSpPr>
            <p:spPr>
              <a:xfrm>
                <a:off x="1857932" y="3243771"/>
                <a:ext cx="34840" cy="34840"/>
              </a:xfrm>
              <a:custGeom>
                <a:avLst/>
                <a:gdLst/>
                <a:ahLst/>
                <a:cxnLst/>
                <a:rect l="l" t="t" r="r" b="b"/>
                <a:pathLst>
                  <a:path w="46454" h="46454" extrusionOk="0">
                    <a:moveTo>
                      <a:pt x="0" y="0"/>
                    </a:moveTo>
                    <a:lnTo>
                      <a:pt x="46455" y="0"/>
                    </a:lnTo>
                    <a:lnTo>
                      <a:pt x="46455" y="46455"/>
                    </a:lnTo>
                    <a:lnTo>
                      <a:pt x="0" y="46455"/>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61" name="Google Shape;861;p17"/>
              <p:cNvSpPr/>
              <p:nvPr/>
            </p:nvSpPr>
            <p:spPr>
              <a:xfrm>
                <a:off x="1911670" y="3243771"/>
                <a:ext cx="34840" cy="34840"/>
              </a:xfrm>
              <a:custGeom>
                <a:avLst/>
                <a:gdLst/>
                <a:ahLst/>
                <a:cxnLst/>
                <a:rect l="l" t="t" r="r" b="b"/>
                <a:pathLst>
                  <a:path w="46454" h="46454" extrusionOk="0">
                    <a:moveTo>
                      <a:pt x="0" y="0"/>
                    </a:moveTo>
                    <a:lnTo>
                      <a:pt x="46455" y="0"/>
                    </a:lnTo>
                    <a:lnTo>
                      <a:pt x="46455" y="46455"/>
                    </a:lnTo>
                    <a:lnTo>
                      <a:pt x="0" y="46455"/>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62" name="Google Shape;862;p17"/>
              <p:cNvSpPr/>
              <p:nvPr/>
            </p:nvSpPr>
            <p:spPr>
              <a:xfrm>
                <a:off x="1965408" y="3243771"/>
                <a:ext cx="34840" cy="34840"/>
              </a:xfrm>
              <a:custGeom>
                <a:avLst/>
                <a:gdLst/>
                <a:ahLst/>
                <a:cxnLst/>
                <a:rect l="l" t="t" r="r" b="b"/>
                <a:pathLst>
                  <a:path w="46454" h="46454" extrusionOk="0">
                    <a:moveTo>
                      <a:pt x="0" y="0"/>
                    </a:moveTo>
                    <a:lnTo>
                      <a:pt x="46455" y="0"/>
                    </a:lnTo>
                    <a:lnTo>
                      <a:pt x="46455" y="46455"/>
                    </a:lnTo>
                    <a:lnTo>
                      <a:pt x="0" y="46455"/>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863" name="Google Shape;863;p17"/>
            <p:cNvGrpSpPr/>
            <p:nvPr/>
          </p:nvGrpSpPr>
          <p:grpSpPr>
            <a:xfrm>
              <a:off x="105763" y="4380266"/>
              <a:ext cx="479623" cy="236561"/>
              <a:chOff x="3712781" y="3083146"/>
              <a:chExt cx="348412" cy="171845"/>
            </a:xfrm>
          </p:grpSpPr>
          <p:sp>
            <p:nvSpPr>
              <p:cNvPr id="864" name="Google Shape;864;p17"/>
              <p:cNvSpPr/>
              <p:nvPr/>
            </p:nvSpPr>
            <p:spPr>
              <a:xfrm>
                <a:off x="3718686" y="3089052"/>
                <a:ext cx="336011" cy="160033"/>
              </a:xfrm>
              <a:custGeom>
                <a:avLst/>
                <a:gdLst/>
                <a:ahLst/>
                <a:cxnLst/>
                <a:rect l="l" t="t" r="r" b="b"/>
                <a:pathLst>
                  <a:path w="448014" h="213377" extrusionOk="0">
                    <a:moveTo>
                      <a:pt x="0" y="0"/>
                    </a:moveTo>
                    <a:lnTo>
                      <a:pt x="448014" y="0"/>
                    </a:lnTo>
                    <a:lnTo>
                      <a:pt x="448014" y="213377"/>
                    </a:lnTo>
                    <a:lnTo>
                      <a:pt x="0" y="213377"/>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65" name="Google Shape;865;p17"/>
              <p:cNvSpPr/>
              <p:nvPr/>
            </p:nvSpPr>
            <p:spPr>
              <a:xfrm>
                <a:off x="3713371" y="3083147"/>
                <a:ext cx="347821" cy="171844"/>
              </a:xfrm>
              <a:custGeom>
                <a:avLst/>
                <a:gdLst/>
                <a:ahLst/>
                <a:cxnLst/>
                <a:rect l="l" t="t" r="r" b="b"/>
                <a:pathLst>
                  <a:path w="463761" h="229125" extrusionOk="0">
                    <a:moveTo>
                      <a:pt x="455888" y="229125"/>
                    </a:moveTo>
                    <a:lnTo>
                      <a:pt x="7874" y="229125"/>
                    </a:lnTo>
                    <a:cubicBezTo>
                      <a:pt x="3150" y="229125"/>
                      <a:pt x="0" y="225976"/>
                      <a:pt x="0" y="221252"/>
                    </a:cubicBezTo>
                    <a:lnTo>
                      <a:pt x="0" y="7874"/>
                    </a:lnTo>
                    <a:cubicBezTo>
                      <a:pt x="0" y="3150"/>
                      <a:pt x="3150" y="0"/>
                      <a:pt x="7874" y="0"/>
                    </a:cubicBezTo>
                    <a:lnTo>
                      <a:pt x="455888" y="0"/>
                    </a:lnTo>
                    <a:cubicBezTo>
                      <a:pt x="460612" y="0"/>
                      <a:pt x="463762" y="3150"/>
                      <a:pt x="463762" y="7874"/>
                    </a:cubicBezTo>
                    <a:lnTo>
                      <a:pt x="463762" y="221252"/>
                    </a:lnTo>
                    <a:cubicBezTo>
                      <a:pt x="463762" y="225976"/>
                      <a:pt x="459825" y="229125"/>
                      <a:pt x="455888" y="229125"/>
                    </a:cubicBezTo>
                    <a:close/>
                    <a:moveTo>
                      <a:pt x="14960" y="213378"/>
                    </a:moveTo>
                    <a:lnTo>
                      <a:pt x="447227" y="213378"/>
                    </a:lnTo>
                    <a:lnTo>
                      <a:pt x="447227" y="15747"/>
                    </a:lnTo>
                    <a:lnTo>
                      <a:pt x="14960" y="15747"/>
                    </a:lnTo>
                    <a:lnTo>
                      <a:pt x="14960" y="21337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66" name="Google Shape;866;p17"/>
              <p:cNvSpPr/>
              <p:nvPr/>
            </p:nvSpPr>
            <p:spPr>
              <a:xfrm>
                <a:off x="3718686" y="3089052"/>
                <a:ext cx="53147" cy="53147"/>
              </a:xfrm>
              <a:custGeom>
                <a:avLst/>
                <a:gdLst/>
                <a:ahLst/>
                <a:cxnLst/>
                <a:rect l="l" t="t" r="r" b="b"/>
                <a:pathLst>
                  <a:path w="70863" h="70863" extrusionOk="0">
                    <a:moveTo>
                      <a:pt x="0" y="70863"/>
                    </a:moveTo>
                    <a:lnTo>
                      <a:pt x="0" y="0"/>
                    </a:lnTo>
                    <a:lnTo>
                      <a:pt x="70863" y="0"/>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67" name="Google Shape;867;p17"/>
              <p:cNvSpPr/>
              <p:nvPr/>
            </p:nvSpPr>
            <p:spPr>
              <a:xfrm>
                <a:off x="3712781" y="3083146"/>
                <a:ext cx="64982" cy="64958"/>
              </a:xfrm>
              <a:custGeom>
                <a:avLst/>
                <a:gdLst/>
                <a:ahLst/>
                <a:cxnLst/>
                <a:rect l="l" t="t" r="r" b="b"/>
                <a:pathLst>
                  <a:path w="86642" h="86610" extrusionOk="0">
                    <a:moveTo>
                      <a:pt x="7874" y="86611"/>
                    </a:moveTo>
                    <a:cubicBezTo>
                      <a:pt x="7087" y="86611"/>
                      <a:pt x="5512" y="86611"/>
                      <a:pt x="4724" y="85824"/>
                    </a:cubicBezTo>
                    <a:cubicBezTo>
                      <a:pt x="1575" y="84249"/>
                      <a:pt x="0" y="81887"/>
                      <a:pt x="0" y="78737"/>
                    </a:cubicBezTo>
                    <a:lnTo>
                      <a:pt x="0" y="7874"/>
                    </a:lnTo>
                    <a:cubicBezTo>
                      <a:pt x="0" y="3150"/>
                      <a:pt x="3150" y="0"/>
                      <a:pt x="7874" y="0"/>
                    </a:cubicBezTo>
                    <a:lnTo>
                      <a:pt x="78737" y="0"/>
                    </a:lnTo>
                    <a:cubicBezTo>
                      <a:pt x="81887" y="0"/>
                      <a:pt x="85036" y="1575"/>
                      <a:pt x="85824" y="4725"/>
                    </a:cubicBezTo>
                    <a:cubicBezTo>
                      <a:pt x="87398" y="7874"/>
                      <a:pt x="86611" y="11023"/>
                      <a:pt x="84249" y="13385"/>
                    </a:cubicBezTo>
                    <a:lnTo>
                      <a:pt x="13385" y="84249"/>
                    </a:lnTo>
                    <a:cubicBezTo>
                      <a:pt x="12598" y="85824"/>
                      <a:pt x="10236" y="86611"/>
                      <a:pt x="7874" y="86611"/>
                    </a:cubicBezTo>
                    <a:close/>
                    <a:moveTo>
                      <a:pt x="15747" y="15747"/>
                    </a:moveTo>
                    <a:lnTo>
                      <a:pt x="15747" y="59840"/>
                    </a:lnTo>
                    <a:lnTo>
                      <a:pt x="59840" y="15747"/>
                    </a:lnTo>
                    <a:lnTo>
                      <a:pt x="15747" y="1574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68" name="Google Shape;868;p17"/>
              <p:cNvSpPr/>
              <p:nvPr/>
            </p:nvSpPr>
            <p:spPr>
              <a:xfrm>
                <a:off x="4002140" y="3089052"/>
                <a:ext cx="53147" cy="53147"/>
              </a:xfrm>
              <a:custGeom>
                <a:avLst/>
                <a:gdLst/>
                <a:ahLst/>
                <a:cxnLst/>
                <a:rect l="l" t="t" r="r" b="b"/>
                <a:pathLst>
                  <a:path w="70863" h="70863" extrusionOk="0">
                    <a:moveTo>
                      <a:pt x="0" y="0"/>
                    </a:moveTo>
                    <a:lnTo>
                      <a:pt x="70863" y="0"/>
                    </a:lnTo>
                    <a:lnTo>
                      <a:pt x="70863" y="70863"/>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69" name="Google Shape;869;p17"/>
              <p:cNvSpPr/>
              <p:nvPr/>
            </p:nvSpPr>
            <p:spPr>
              <a:xfrm>
                <a:off x="3996211" y="3083146"/>
                <a:ext cx="64982" cy="64958"/>
              </a:xfrm>
              <a:custGeom>
                <a:avLst/>
                <a:gdLst/>
                <a:ahLst/>
                <a:cxnLst/>
                <a:rect l="l" t="t" r="r" b="b"/>
                <a:pathLst>
                  <a:path w="86642" h="86610" extrusionOk="0">
                    <a:moveTo>
                      <a:pt x="78769" y="86611"/>
                    </a:moveTo>
                    <a:cubicBezTo>
                      <a:pt x="76407" y="86611"/>
                      <a:pt x="74832" y="85824"/>
                      <a:pt x="73257" y="84249"/>
                    </a:cubicBezTo>
                    <a:lnTo>
                      <a:pt x="2394" y="13385"/>
                    </a:lnTo>
                    <a:cubicBezTo>
                      <a:pt x="32" y="11023"/>
                      <a:pt x="-755" y="7874"/>
                      <a:pt x="819" y="4725"/>
                    </a:cubicBezTo>
                    <a:cubicBezTo>
                      <a:pt x="2394" y="1575"/>
                      <a:pt x="4756" y="0"/>
                      <a:pt x="7906" y="0"/>
                    </a:cubicBezTo>
                    <a:lnTo>
                      <a:pt x="78769" y="0"/>
                    </a:lnTo>
                    <a:cubicBezTo>
                      <a:pt x="83493" y="0"/>
                      <a:pt x="86643" y="3150"/>
                      <a:pt x="86643" y="7874"/>
                    </a:cubicBezTo>
                    <a:lnTo>
                      <a:pt x="86643" y="78737"/>
                    </a:lnTo>
                    <a:cubicBezTo>
                      <a:pt x="86643" y="81887"/>
                      <a:pt x="85068" y="85036"/>
                      <a:pt x="81919" y="85824"/>
                    </a:cubicBezTo>
                    <a:cubicBezTo>
                      <a:pt x="80344" y="86611"/>
                      <a:pt x="79556" y="86611"/>
                      <a:pt x="78769" y="86611"/>
                    </a:cubicBezTo>
                    <a:close/>
                    <a:moveTo>
                      <a:pt x="26803" y="15747"/>
                    </a:moveTo>
                    <a:lnTo>
                      <a:pt x="70895" y="59840"/>
                    </a:lnTo>
                    <a:lnTo>
                      <a:pt x="70895" y="15747"/>
                    </a:lnTo>
                    <a:lnTo>
                      <a:pt x="26803" y="1574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70" name="Google Shape;870;p17"/>
              <p:cNvSpPr/>
              <p:nvPr/>
            </p:nvSpPr>
            <p:spPr>
              <a:xfrm>
                <a:off x="4002140" y="3196529"/>
                <a:ext cx="53147" cy="52557"/>
              </a:xfrm>
              <a:custGeom>
                <a:avLst/>
                <a:gdLst/>
                <a:ahLst/>
                <a:cxnLst/>
                <a:rect l="l" t="t" r="r" b="b"/>
                <a:pathLst>
                  <a:path w="70863" h="70076" extrusionOk="0">
                    <a:moveTo>
                      <a:pt x="70863" y="0"/>
                    </a:moveTo>
                    <a:lnTo>
                      <a:pt x="70863" y="70076"/>
                    </a:lnTo>
                    <a:lnTo>
                      <a:pt x="0" y="70076"/>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71" name="Google Shape;871;p17"/>
              <p:cNvSpPr/>
              <p:nvPr/>
            </p:nvSpPr>
            <p:spPr>
              <a:xfrm>
                <a:off x="3996211" y="3190009"/>
                <a:ext cx="64982" cy="64981"/>
              </a:xfrm>
              <a:custGeom>
                <a:avLst/>
                <a:gdLst/>
                <a:ahLst/>
                <a:cxnLst/>
                <a:rect l="l" t="t" r="r" b="b"/>
                <a:pathLst>
                  <a:path w="86642" h="86642" extrusionOk="0">
                    <a:moveTo>
                      <a:pt x="78769" y="86643"/>
                    </a:moveTo>
                    <a:lnTo>
                      <a:pt x="7906" y="86643"/>
                    </a:lnTo>
                    <a:cubicBezTo>
                      <a:pt x="4756" y="86643"/>
                      <a:pt x="1607" y="85068"/>
                      <a:pt x="819" y="81918"/>
                    </a:cubicBezTo>
                    <a:cubicBezTo>
                      <a:pt x="-755" y="78769"/>
                      <a:pt x="32" y="75619"/>
                      <a:pt x="2394" y="73257"/>
                    </a:cubicBezTo>
                    <a:lnTo>
                      <a:pt x="73257" y="2394"/>
                    </a:lnTo>
                    <a:cubicBezTo>
                      <a:pt x="75619" y="32"/>
                      <a:pt x="78769" y="-756"/>
                      <a:pt x="81919" y="819"/>
                    </a:cubicBezTo>
                    <a:cubicBezTo>
                      <a:pt x="85068" y="2394"/>
                      <a:pt x="86643" y="4756"/>
                      <a:pt x="86643" y="7906"/>
                    </a:cubicBezTo>
                    <a:lnTo>
                      <a:pt x="86643" y="78769"/>
                    </a:lnTo>
                    <a:cubicBezTo>
                      <a:pt x="86643" y="83493"/>
                      <a:pt x="82706" y="86643"/>
                      <a:pt x="78769" y="86643"/>
                    </a:cubicBezTo>
                    <a:close/>
                    <a:moveTo>
                      <a:pt x="26803" y="70895"/>
                    </a:moveTo>
                    <a:lnTo>
                      <a:pt x="70895" y="70895"/>
                    </a:lnTo>
                    <a:lnTo>
                      <a:pt x="70895" y="26802"/>
                    </a:lnTo>
                    <a:lnTo>
                      <a:pt x="26803" y="7089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72" name="Google Shape;872;p17"/>
              <p:cNvSpPr/>
              <p:nvPr/>
            </p:nvSpPr>
            <p:spPr>
              <a:xfrm>
                <a:off x="3718686" y="3196529"/>
                <a:ext cx="53147" cy="52557"/>
              </a:xfrm>
              <a:custGeom>
                <a:avLst/>
                <a:gdLst/>
                <a:ahLst/>
                <a:cxnLst/>
                <a:rect l="l" t="t" r="r" b="b"/>
                <a:pathLst>
                  <a:path w="70863" h="70076" extrusionOk="0">
                    <a:moveTo>
                      <a:pt x="70863" y="70076"/>
                    </a:moveTo>
                    <a:lnTo>
                      <a:pt x="0" y="70076"/>
                    </a:lnTo>
                    <a:lnTo>
                      <a:pt x="0" y="0"/>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73" name="Google Shape;873;p17"/>
              <p:cNvSpPr/>
              <p:nvPr/>
            </p:nvSpPr>
            <p:spPr>
              <a:xfrm>
                <a:off x="3712781" y="3190009"/>
                <a:ext cx="64982" cy="64981"/>
              </a:xfrm>
              <a:custGeom>
                <a:avLst/>
                <a:gdLst/>
                <a:ahLst/>
                <a:cxnLst/>
                <a:rect l="l" t="t" r="r" b="b"/>
                <a:pathLst>
                  <a:path w="86642" h="86642" extrusionOk="0">
                    <a:moveTo>
                      <a:pt x="78737" y="86643"/>
                    </a:moveTo>
                    <a:lnTo>
                      <a:pt x="7874" y="86643"/>
                    </a:lnTo>
                    <a:cubicBezTo>
                      <a:pt x="3150" y="86643"/>
                      <a:pt x="0" y="83493"/>
                      <a:pt x="0" y="78769"/>
                    </a:cubicBezTo>
                    <a:lnTo>
                      <a:pt x="0" y="7906"/>
                    </a:lnTo>
                    <a:cubicBezTo>
                      <a:pt x="0" y="4756"/>
                      <a:pt x="1575" y="1607"/>
                      <a:pt x="4724" y="819"/>
                    </a:cubicBezTo>
                    <a:cubicBezTo>
                      <a:pt x="7874" y="-756"/>
                      <a:pt x="11023" y="32"/>
                      <a:pt x="13385" y="2394"/>
                    </a:cubicBezTo>
                    <a:lnTo>
                      <a:pt x="84249" y="73257"/>
                    </a:lnTo>
                    <a:cubicBezTo>
                      <a:pt x="86611" y="75619"/>
                      <a:pt x="87398" y="78769"/>
                      <a:pt x="85824" y="81918"/>
                    </a:cubicBezTo>
                    <a:cubicBezTo>
                      <a:pt x="85036" y="85068"/>
                      <a:pt x="81887" y="86643"/>
                      <a:pt x="78737" y="86643"/>
                    </a:cubicBezTo>
                    <a:close/>
                    <a:moveTo>
                      <a:pt x="15747" y="70895"/>
                    </a:moveTo>
                    <a:lnTo>
                      <a:pt x="59840" y="70895"/>
                    </a:lnTo>
                    <a:lnTo>
                      <a:pt x="15747" y="26802"/>
                    </a:lnTo>
                    <a:lnTo>
                      <a:pt x="15747" y="7089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74" name="Google Shape;874;p17"/>
              <p:cNvSpPr/>
              <p:nvPr/>
            </p:nvSpPr>
            <p:spPr>
              <a:xfrm>
                <a:off x="3826163" y="3107949"/>
                <a:ext cx="121649" cy="121649"/>
              </a:xfrm>
              <a:custGeom>
                <a:avLst/>
                <a:gdLst/>
                <a:ahLst/>
                <a:cxnLst/>
                <a:rect l="l" t="t" r="r" b="b"/>
                <a:pathLst>
                  <a:path w="162198" h="162198" extrusionOk="0">
                    <a:moveTo>
                      <a:pt x="81099" y="162199"/>
                    </a:moveTo>
                    <a:cubicBezTo>
                      <a:pt x="36219" y="162199"/>
                      <a:pt x="0" y="125979"/>
                      <a:pt x="0" y="81099"/>
                    </a:cubicBezTo>
                    <a:cubicBezTo>
                      <a:pt x="0" y="36219"/>
                      <a:pt x="36219" y="0"/>
                      <a:pt x="81099" y="0"/>
                    </a:cubicBezTo>
                    <a:cubicBezTo>
                      <a:pt x="125979" y="0"/>
                      <a:pt x="162198" y="36219"/>
                      <a:pt x="162198" y="81099"/>
                    </a:cubicBezTo>
                    <a:cubicBezTo>
                      <a:pt x="162198" y="125979"/>
                      <a:pt x="125979" y="162199"/>
                      <a:pt x="81099" y="162199"/>
                    </a:cubicBezTo>
                    <a:close/>
                    <a:moveTo>
                      <a:pt x="81099" y="16535"/>
                    </a:moveTo>
                    <a:cubicBezTo>
                      <a:pt x="44880" y="16535"/>
                      <a:pt x="15747" y="45667"/>
                      <a:pt x="15747" y="81887"/>
                    </a:cubicBezTo>
                    <a:cubicBezTo>
                      <a:pt x="15747" y="118106"/>
                      <a:pt x="44880" y="147238"/>
                      <a:pt x="81099" y="147238"/>
                    </a:cubicBezTo>
                    <a:cubicBezTo>
                      <a:pt x="117318" y="147238"/>
                      <a:pt x="146451" y="118106"/>
                      <a:pt x="146451" y="81887"/>
                    </a:cubicBezTo>
                    <a:cubicBezTo>
                      <a:pt x="146451" y="45667"/>
                      <a:pt x="117318" y="16535"/>
                      <a:pt x="81099" y="1653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75" name="Google Shape;875;p17"/>
              <p:cNvSpPr/>
              <p:nvPr/>
            </p:nvSpPr>
            <p:spPr>
              <a:xfrm>
                <a:off x="3871043" y="3139247"/>
                <a:ext cx="33070" cy="65549"/>
              </a:xfrm>
              <a:custGeom>
                <a:avLst/>
                <a:gdLst/>
                <a:ahLst/>
                <a:cxnLst/>
                <a:rect l="l" t="t" r="r" b="b"/>
                <a:pathLst>
                  <a:path w="44093" h="87398" extrusionOk="0">
                    <a:moveTo>
                      <a:pt x="19684" y="87398"/>
                    </a:moveTo>
                    <a:lnTo>
                      <a:pt x="19684" y="78737"/>
                    </a:lnTo>
                    <a:cubicBezTo>
                      <a:pt x="7087" y="77950"/>
                      <a:pt x="0" y="70076"/>
                      <a:pt x="0" y="55904"/>
                    </a:cubicBezTo>
                    <a:lnTo>
                      <a:pt x="13385" y="55904"/>
                    </a:lnTo>
                    <a:cubicBezTo>
                      <a:pt x="13385" y="63777"/>
                      <a:pt x="15747" y="67714"/>
                      <a:pt x="19684" y="67714"/>
                    </a:cubicBezTo>
                    <a:lnTo>
                      <a:pt x="19684" y="45668"/>
                    </a:lnTo>
                    <a:cubicBezTo>
                      <a:pt x="13385" y="40943"/>
                      <a:pt x="9449" y="37007"/>
                      <a:pt x="6299" y="33070"/>
                    </a:cubicBezTo>
                    <a:cubicBezTo>
                      <a:pt x="3150" y="29133"/>
                      <a:pt x="2362" y="25196"/>
                      <a:pt x="2362" y="20472"/>
                    </a:cubicBezTo>
                    <a:cubicBezTo>
                      <a:pt x="2362" y="15747"/>
                      <a:pt x="3937" y="11811"/>
                      <a:pt x="7087" y="7874"/>
                    </a:cubicBezTo>
                    <a:cubicBezTo>
                      <a:pt x="10236" y="3937"/>
                      <a:pt x="14173" y="2362"/>
                      <a:pt x="20472" y="2362"/>
                    </a:cubicBezTo>
                    <a:lnTo>
                      <a:pt x="20472" y="0"/>
                    </a:lnTo>
                    <a:lnTo>
                      <a:pt x="25983" y="0"/>
                    </a:lnTo>
                    <a:lnTo>
                      <a:pt x="25983" y="2362"/>
                    </a:lnTo>
                    <a:cubicBezTo>
                      <a:pt x="37007" y="3150"/>
                      <a:pt x="42518" y="10236"/>
                      <a:pt x="43305" y="22047"/>
                    </a:cubicBezTo>
                    <a:lnTo>
                      <a:pt x="31495" y="22047"/>
                    </a:lnTo>
                    <a:cubicBezTo>
                      <a:pt x="31495" y="17322"/>
                      <a:pt x="29920" y="14173"/>
                      <a:pt x="25983" y="12598"/>
                    </a:cubicBezTo>
                    <a:lnTo>
                      <a:pt x="25983" y="30708"/>
                    </a:lnTo>
                    <a:cubicBezTo>
                      <a:pt x="32282" y="35432"/>
                      <a:pt x="37007" y="40156"/>
                      <a:pt x="40156" y="44880"/>
                    </a:cubicBezTo>
                    <a:cubicBezTo>
                      <a:pt x="43305" y="48817"/>
                      <a:pt x="44093" y="53542"/>
                      <a:pt x="44093" y="58266"/>
                    </a:cubicBezTo>
                    <a:cubicBezTo>
                      <a:pt x="44093" y="63777"/>
                      <a:pt x="42518" y="67714"/>
                      <a:pt x="39369" y="71651"/>
                    </a:cubicBezTo>
                    <a:cubicBezTo>
                      <a:pt x="36219" y="75588"/>
                      <a:pt x="31495" y="77163"/>
                      <a:pt x="25983" y="77950"/>
                    </a:cubicBezTo>
                    <a:lnTo>
                      <a:pt x="25983" y="86611"/>
                    </a:lnTo>
                    <a:lnTo>
                      <a:pt x="19684" y="87398"/>
                    </a:lnTo>
                    <a:lnTo>
                      <a:pt x="19684" y="87398"/>
                    </a:lnTo>
                    <a:close/>
                    <a:moveTo>
                      <a:pt x="19684" y="26771"/>
                    </a:moveTo>
                    <a:lnTo>
                      <a:pt x="19684" y="13385"/>
                    </a:lnTo>
                    <a:cubicBezTo>
                      <a:pt x="16535" y="14173"/>
                      <a:pt x="14960" y="15747"/>
                      <a:pt x="14960" y="18897"/>
                    </a:cubicBezTo>
                    <a:cubicBezTo>
                      <a:pt x="14960" y="21259"/>
                      <a:pt x="16535" y="23621"/>
                      <a:pt x="19684" y="26771"/>
                    </a:cubicBezTo>
                    <a:close/>
                    <a:moveTo>
                      <a:pt x="25196" y="50392"/>
                    </a:moveTo>
                    <a:lnTo>
                      <a:pt x="25196" y="66927"/>
                    </a:lnTo>
                    <a:cubicBezTo>
                      <a:pt x="26771" y="66927"/>
                      <a:pt x="28346" y="66139"/>
                      <a:pt x="29133" y="64565"/>
                    </a:cubicBezTo>
                    <a:cubicBezTo>
                      <a:pt x="29920" y="62990"/>
                      <a:pt x="30708" y="62202"/>
                      <a:pt x="30708" y="60628"/>
                    </a:cubicBezTo>
                    <a:cubicBezTo>
                      <a:pt x="29920" y="56691"/>
                      <a:pt x="28346" y="53542"/>
                      <a:pt x="25196" y="5039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876" name="Google Shape;876;p17"/>
            <p:cNvSpPr/>
            <p:nvPr/>
          </p:nvSpPr>
          <p:spPr>
            <a:xfrm rot="-5400000">
              <a:off x="518970" y="4533816"/>
              <a:ext cx="94936" cy="544735"/>
            </a:xfrm>
            <a:custGeom>
              <a:avLst/>
              <a:gdLst/>
              <a:ahLst/>
              <a:cxnLst/>
              <a:rect l="l" t="t" r="r" b="b"/>
              <a:pathLst>
                <a:path w="234410" h="1345025" extrusionOk="0">
                  <a:moveTo>
                    <a:pt x="0" y="1345025"/>
                  </a:moveTo>
                  <a:lnTo>
                    <a:pt x="0" y="83439"/>
                  </a:lnTo>
                  <a:cubicBezTo>
                    <a:pt x="0" y="37338"/>
                    <a:pt x="37338" y="0"/>
                    <a:pt x="83439" y="0"/>
                  </a:cubicBezTo>
                  <a:lnTo>
                    <a:pt x="234410"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877"/>
        <p:cNvGrpSpPr/>
        <p:nvPr/>
      </p:nvGrpSpPr>
      <p:grpSpPr>
        <a:xfrm>
          <a:off x="0" y="0"/>
          <a:ext cx="0" cy="0"/>
          <a:chOff x="0" y="0"/>
          <a:chExt cx="0" cy="0"/>
        </a:xfrm>
      </p:grpSpPr>
      <p:sp>
        <p:nvSpPr>
          <p:cNvPr id="878" name="Google Shape;87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79" name="Google Shape;879;p18"/>
          <p:cNvSpPr txBox="1">
            <a:spLocks noGrp="1"/>
          </p:cNvSpPr>
          <p:nvPr>
            <p:ph type="subTitle" idx="1"/>
          </p:nvPr>
        </p:nvSpPr>
        <p:spPr>
          <a:xfrm>
            <a:off x="724547" y="1783528"/>
            <a:ext cx="2491500" cy="121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0" name="Google Shape;880;p18"/>
          <p:cNvSpPr txBox="1">
            <a:spLocks noGrp="1"/>
          </p:cNvSpPr>
          <p:nvPr>
            <p:ph type="subTitle" idx="2"/>
          </p:nvPr>
        </p:nvSpPr>
        <p:spPr>
          <a:xfrm>
            <a:off x="3332456" y="1783535"/>
            <a:ext cx="2487300" cy="121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1" name="Google Shape;881;p18"/>
          <p:cNvSpPr txBox="1">
            <a:spLocks noGrp="1"/>
          </p:cNvSpPr>
          <p:nvPr>
            <p:ph type="subTitle" idx="3"/>
          </p:nvPr>
        </p:nvSpPr>
        <p:spPr>
          <a:xfrm>
            <a:off x="724547" y="3389348"/>
            <a:ext cx="2491500" cy="121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2" name="Google Shape;882;p18"/>
          <p:cNvSpPr txBox="1">
            <a:spLocks noGrp="1"/>
          </p:cNvSpPr>
          <p:nvPr>
            <p:ph type="subTitle" idx="4"/>
          </p:nvPr>
        </p:nvSpPr>
        <p:spPr>
          <a:xfrm>
            <a:off x="3332456" y="3389350"/>
            <a:ext cx="2487300" cy="121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3" name="Google Shape;883;p18"/>
          <p:cNvSpPr txBox="1">
            <a:spLocks noGrp="1"/>
          </p:cNvSpPr>
          <p:nvPr>
            <p:ph type="subTitle" idx="5"/>
          </p:nvPr>
        </p:nvSpPr>
        <p:spPr>
          <a:xfrm>
            <a:off x="5932153" y="1783535"/>
            <a:ext cx="2487300" cy="121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4" name="Google Shape;884;p18"/>
          <p:cNvSpPr txBox="1">
            <a:spLocks noGrp="1"/>
          </p:cNvSpPr>
          <p:nvPr>
            <p:ph type="subTitle" idx="6"/>
          </p:nvPr>
        </p:nvSpPr>
        <p:spPr>
          <a:xfrm>
            <a:off x="5932153" y="3389350"/>
            <a:ext cx="2487300" cy="121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5" name="Google Shape;885;p18"/>
          <p:cNvSpPr txBox="1">
            <a:spLocks noGrp="1"/>
          </p:cNvSpPr>
          <p:nvPr>
            <p:ph type="subTitle" idx="7"/>
          </p:nvPr>
        </p:nvSpPr>
        <p:spPr>
          <a:xfrm>
            <a:off x="726647" y="1398650"/>
            <a:ext cx="2487300" cy="497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lexandria"/>
              <a:buNone/>
              <a:defRPr sz="1800" b="1">
                <a:solidFill>
                  <a:schemeClr val="dk1"/>
                </a:solidFill>
                <a:latin typeface="Alexandria"/>
                <a:ea typeface="Alexandria"/>
                <a:cs typeface="Alexandria"/>
                <a:sym typeface="Alexandria"/>
              </a:defRPr>
            </a:lvl1pPr>
            <a:lvl2pPr lvl="1"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2pPr>
            <a:lvl3pPr lvl="2"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3pPr>
            <a:lvl4pPr lvl="3"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4pPr>
            <a:lvl5pPr lvl="4"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5pPr>
            <a:lvl6pPr lvl="5"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6pPr>
            <a:lvl7pPr lvl="6"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7pPr>
            <a:lvl8pPr lvl="7"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8pPr>
            <a:lvl9pPr lvl="8"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9pPr>
          </a:lstStyle>
          <a:p>
            <a:endParaRPr/>
          </a:p>
        </p:txBody>
      </p:sp>
      <p:sp>
        <p:nvSpPr>
          <p:cNvPr id="886" name="Google Shape;886;p18"/>
          <p:cNvSpPr txBox="1">
            <a:spLocks noGrp="1"/>
          </p:cNvSpPr>
          <p:nvPr>
            <p:ph type="subTitle" idx="8"/>
          </p:nvPr>
        </p:nvSpPr>
        <p:spPr>
          <a:xfrm>
            <a:off x="3333356" y="1398653"/>
            <a:ext cx="2485500" cy="497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lexandria"/>
              <a:buNone/>
              <a:defRPr sz="1800" b="1">
                <a:solidFill>
                  <a:schemeClr val="dk1"/>
                </a:solidFill>
                <a:latin typeface="Alexandria"/>
                <a:ea typeface="Alexandria"/>
                <a:cs typeface="Alexandria"/>
                <a:sym typeface="Alexandria"/>
              </a:defRPr>
            </a:lvl1pPr>
            <a:lvl2pPr lvl="1"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2pPr>
            <a:lvl3pPr lvl="2"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3pPr>
            <a:lvl4pPr lvl="3"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4pPr>
            <a:lvl5pPr lvl="4"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5pPr>
            <a:lvl6pPr lvl="5"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6pPr>
            <a:lvl7pPr lvl="6"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7pPr>
            <a:lvl8pPr lvl="7"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8pPr>
            <a:lvl9pPr lvl="8"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9pPr>
          </a:lstStyle>
          <a:p>
            <a:endParaRPr/>
          </a:p>
        </p:txBody>
      </p:sp>
      <p:sp>
        <p:nvSpPr>
          <p:cNvPr id="887" name="Google Shape;887;p18"/>
          <p:cNvSpPr txBox="1">
            <a:spLocks noGrp="1"/>
          </p:cNvSpPr>
          <p:nvPr>
            <p:ph type="subTitle" idx="9"/>
          </p:nvPr>
        </p:nvSpPr>
        <p:spPr>
          <a:xfrm>
            <a:off x="5933053" y="1398653"/>
            <a:ext cx="2485500" cy="497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lexandria"/>
              <a:buNone/>
              <a:defRPr sz="1800" b="1">
                <a:solidFill>
                  <a:schemeClr val="dk1"/>
                </a:solidFill>
                <a:latin typeface="Alexandria"/>
                <a:ea typeface="Alexandria"/>
                <a:cs typeface="Alexandria"/>
                <a:sym typeface="Alexandria"/>
              </a:defRPr>
            </a:lvl1pPr>
            <a:lvl2pPr lvl="1"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2pPr>
            <a:lvl3pPr lvl="2"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3pPr>
            <a:lvl4pPr lvl="3"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4pPr>
            <a:lvl5pPr lvl="4"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5pPr>
            <a:lvl6pPr lvl="5"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6pPr>
            <a:lvl7pPr lvl="6"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7pPr>
            <a:lvl8pPr lvl="7"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8pPr>
            <a:lvl9pPr lvl="8"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9pPr>
          </a:lstStyle>
          <a:p>
            <a:endParaRPr/>
          </a:p>
        </p:txBody>
      </p:sp>
      <p:sp>
        <p:nvSpPr>
          <p:cNvPr id="888" name="Google Shape;888;p18"/>
          <p:cNvSpPr txBox="1">
            <a:spLocks noGrp="1"/>
          </p:cNvSpPr>
          <p:nvPr>
            <p:ph type="subTitle" idx="13"/>
          </p:nvPr>
        </p:nvSpPr>
        <p:spPr>
          <a:xfrm>
            <a:off x="724547" y="3001449"/>
            <a:ext cx="2491500" cy="497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lexandria"/>
              <a:buNone/>
              <a:defRPr sz="1800" b="1">
                <a:solidFill>
                  <a:schemeClr val="dk1"/>
                </a:solidFill>
                <a:latin typeface="Alexandria"/>
                <a:ea typeface="Alexandria"/>
                <a:cs typeface="Alexandria"/>
                <a:sym typeface="Alexandria"/>
              </a:defRPr>
            </a:lvl1pPr>
            <a:lvl2pPr lvl="1"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2pPr>
            <a:lvl3pPr lvl="2"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3pPr>
            <a:lvl4pPr lvl="3"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4pPr>
            <a:lvl5pPr lvl="4"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5pPr>
            <a:lvl6pPr lvl="5"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6pPr>
            <a:lvl7pPr lvl="6"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7pPr>
            <a:lvl8pPr lvl="7"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8pPr>
            <a:lvl9pPr lvl="8"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9pPr>
          </a:lstStyle>
          <a:p>
            <a:endParaRPr/>
          </a:p>
        </p:txBody>
      </p:sp>
      <p:sp>
        <p:nvSpPr>
          <p:cNvPr id="889" name="Google Shape;889;p18"/>
          <p:cNvSpPr txBox="1">
            <a:spLocks noGrp="1"/>
          </p:cNvSpPr>
          <p:nvPr>
            <p:ph type="subTitle" idx="14"/>
          </p:nvPr>
        </p:nvSpPr>
        <p:spPr>
          <a:xfrm>
            <a:off x="3333356" y="3001449"/>
            <a:ext cx="2485500" cy="497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lexandria"/>
              <a:buNone/>
              <a:defRPr sz="1800" b="1">
                <a:solidFill>
                  <a:schemeClr val="dk1"/>
                </a:solidFill>
                <a:latin typeface="Alexandria"/>
                <a:ea typeface="Alexandria"/>
                <a:cs typeface="Alexandria"/>
                <a:sym typeface="Alexandria"/>
              </a:defRPr>
            </a:lvl1pPr>
            <a:lvl2pPr lvl="1"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2pPr>
            <a:lvl3pPr lvl="2"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3pPr>
            <a:lvl4pPr lvl="3"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4pPr>
            <a:lvl5pPr lvl="4"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5pPr>
            <a:lvl6pPr lvl="5"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6pPr>
            <a:lvl7pPr lvl="6"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7pPr>
            <a:lvl8pPr lvl="7"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8pPr>
            <a:lvl9pPr lvl="8"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9pPr>
          </a:lstStyle>
          <a:p>
            <a:endParaRPr/>
          </a:p>
        </p:txBody>
      </p:sp>
      <p:sp>
        <p:nvSpPr>
          <p:cNvPr id="890" name="Google Shape;890;p18"/>
          <p:cNvSpPr txBox="1">
            <a:spLocks noGrp="1"/>
          </p:cNvSpPr>
          <p:nvPr>
            <p:ph type="subTitle" idx="15"/>
          </p:nvPr>
        </p:nvSpPr>
        <p:spPr>
          <a:xfrm>
            <a:off x="5933053" y="3001449"/>
            <a:ext cx="2485500" cy="497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lexandria"/>
              <a:buNone/>
              <a:defRPr sz="1800" b="1">
                <a:solidFill>
                  <a:schemeClr val="dk1"/>
                </a:solidFill>
                <a:latin typeface="Alexandria"/>
                <a:ea typeface="Alexandria"/>
                <a:cs typeface="Alexandria"/>
                <a:sym typeface="Alexandria"/>
              </a:defRPr>
            </a:lvl1pPr>
            <a:lvl2pPr lvl="1"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2pPr>
            <a:lvl3pPr lvl="2"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3pPr>
            <a:lvl4pPr lvl="3"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4pPr>
            <a:lvl5pPr lvl="4"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5pPr>
            <a:lvl6pPr lvl="5"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6pPr>
            <a:lvl7pPr lvl="6"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7pPr>
            <a:lvl8pPr lvl="7"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8pPr>
            <a:lvl9pPr lvl="8"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9pPr>
          </a:lstStyle>
          <a:p>
            <a:endParaRPr/>
          </a:p>
        </p:txBody>
      </p:sp>
      <p:grpSp>
        <p:nvGrpSpPr>
          <p:cNvPr id="891" name="Google Shape;891;p18"/>
          <p:cNvGrpSpPr/>
          <p:nvPr/>
        </p:nvGrpSpPr>
        <p:grpSpPr>
          <a:xfrm>
            <a:off x="6277175" y="3944336"/>
            <a:ext cx="2736718" cy="1030597"/>
            <a:chOff x="6277175" y="3944336"/>
            <a:chExt cx="2736718" cy="1030597"/>
          </a:xfrm>
        </p:grpSpPr>
        <p:grpSp>
          <p:nvGrpSpPr>
            <p:cNvPr id="892" name="Google Shape;892;p18"/>
            <p:cNvGrpSpPr/>
            <p:nvPr/>
          </p:nvGrpSpPr>
          <p:grpSpPr>
            <a:xfrm>
              <a:off x="7346158" y="4652879"/>
              <a:ext cx="276958" cy="300578"/>
              <a:chOff x="6538458" y="1363529"/>
              <a:chExt cx="276958" cy="300578"/>
            </a:xfrm>
          </p:grpSpPr>
          <p:sp>
            <p:nvSpPr>
              <p:cNvPr id="893" name="Google Shape;893;p18"/>
              <p:cNvSpPr/>
              <p:nvPr/>
            </p:nvSpPr>
            <p:spPr>
              <a:xfrm>
                <a:off x="6547316" y="1372239"/>
                <a:ext cx="258651" cy="283010"/>
              </a:xfrm>
              <a:custGeom>
                <a:avLst/>
                <a:gdLst/>
                <a:ahLst/>
                <a:cxnLst/>
                <a:rect l="l" t="t" r="r" b="b"/>
                <a:pathLst>
                  <a:path w="344868" h="377347" extrusionOk="0">
                    <a:moveTo>
                      <a:pt x="172434" y="377347"/>
                    </a:moveTo>
                    <a:lnTo>
                      <a:pt x="172434" y="377347"/>
                    </a:lnTo>
                    <a:cubicBezTo>
                      <a:pt x="77162" y="377347"/>
                      <a:pt x="0" y="300185"/>
                      <a:pt x="0" y="204913"/>
                    </a:cubicBezTo>
                    <a:lnTo>
                      <a:pt x="0" y="32479"/>
                    </a:lnTo>
                    <a:lnTo>
                      <a:pt x="0" y="32479"/>
                    </a:lnTo>
                    <a:cubicBezTo>
                      <a:pt x="111019" y="-10826"/>
                      <a:pt x="233849" y="-10826"/>
                      <a:pt x="344869" y="32479"/>
                    </a:cubicBezTo>
                    <a:lnTo>
                      <a:pt x="344869" y="32479"/>
                    </a:lnTo>
                    <a:lnTo>
                      <a:pt x="344869" y="204913"/>
                    </a:lnTo>
                    <a:cubicBezTo>
                      <a:pt x="344869" y="300185"/>
                      <a:pt x="267706" y="377347"/>
                      <a:pt x="172434" y="37734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94" name="Google Shape;894;p18"/>
              <p:cNvSpPr/>
              <p:nvPr/>
            </p:nvSpPr>
            <p:spPr>
              <a:xfrm>
                <a:off x="6547316" y="1372239"/>
                <a:ext cx="258651" cy="283010"/>
              </a:xfrm>
              <a:custGeom>
                <a:avLst/>
                <a:gdLst/>
                <a:ahLst/>
                <a:cxnLst/>
                <a:rect l="l" t="t" r="r" b="b"/>
                <a:pathLst>
                  <a:path w="344868" h="377347" extrusionOk="0">
                    <a:moveTo>
                      <a:pt x="344869" y="32479"/>
                    </a:moveTo>
                    <a:lnTo>
                      <a:pt x="344869" y="32479"/>
                    </a:lnTo>
                    <a:cubicBezTo>
                      <a:pt x="233849" y="-10826"/>
                      <a:pt x="111019" y="-10826"/>
                      <a:pt x="0" y="32479"/>
                    </a:cubicBezTo>
                    <a:lnTo>
                      <a:pt x="0" y="204913"/>
                    </a:lnTo>
                    <a:cubicBezTo>
                      <a:pt x="0" y="300185"/>
                      <a:pt x="77162" y="377347"/>
                      <a:pt x="172434" y="377347"/>
                    </a:cubicBezTo>
                    <a:lnTo>
                      <a:pt x="172434" y="377347"/>
                    </a:lnTo>
                    <a:cubicBezTo>
                      <a:pt x="267706" y="377347"/>
                      <a:pt x="344869" y="300185"/>
                      <a:pt x="344869" y="204913"/>
                    </a:cubicBezTo>
                    <a:lnTo>
                      <a:pt x="344869" y="32479"/>
                    </a:lnTo>
                    <a:close/>
                    <a:moveTo>
                      <a:pt x="325185" y="204913"/>
                    </a:moveTo>
                    <a:cubicBezTo>
                      <a:pt x="325185" y="289162"/>
                      <a:pt x="256683" y="357663"/>
                      <a:pt x="172434" y="357663"/>
                    </a:cubicBezTo>
                    <a:cubicBezTo>
                      <a:pt x="88186" y="357663"/>
                      <a:pt x="19684" y="289162"/>
                      <a:pt x="19684" y="204913"/>
                    </a:cubicBezTo>
                    <a:lnTo>
                      <a:pt x="19684" y="45864"/>
                    </a:lnTo>
                    <a:cubicBezTo>
                      <a:pt x="118893" y="10433"/>
                      <a:pt x="225975" y="10433"/>
                      <a:pt x="325185" y="45864"/>
                    </a:cubicBezTo>
                    <a:lnTo>
                      <a:pt x="325185" y="204913"/>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95" name="Google Shape;895;p18"/>
              <p:cNvSpPr/>
              <p:nvPr/>
            </p:nvSpPr>
            <p:spPr>
              <a:xfrm>
                <a:off x="6538458" y="1363529"/>
                <a:ext cx="276958" cy="300578"/>
              </a:xfrm>
              <a:custGeom>
                <a:avLst/>
                <a:gdLst/>
                <a:ahLst/>
                <a:cxnLst/>
                <a:rect l="l" t="t" r="r" b="b"/>
                <a:pathLst>
                  <a:path w="369277" h="400771" extrusionOk="0">
                    <a:moveTo>
                      <a:pt x="184245" y="400772"/>
                    </a:moveTo>
                    <a:cubicBezTo>
                      <a:pt x="82674" y="400772"/>
                      <a:pt x="0" y="318098"/>
                      <a:pt x="0" y="216527"/>
                    </a:cubicBezTo>
                    <a:lnTo>
                      <a:pt x="0" y="36219"/>
                    </a:lnTo>
                    <a:lnTo>
                      <a:pt x="7874" y="33070"/>
                    </a:lnTo>
                    <a:cubicBezTo>
                      <a:pt x="122042" y="-11023"/>
                      <a:pt x="247235" y="-11023"/>
                      <a:pt x="361403" y="33070"/>
                    </a:cubicBezTo>
                    <a:lnTo>
                      <a:pt x="369277" y="36219"/>
                    </a:lnTo>
                    <a:lnTo>
                      <a:pt x="369277" y="216527"/>
                    </a:lnTo>
                    <a:cubicBezTo>
                      <a:pt x="368490" y="318098"/>
                      <a:pt x="285816" y="400772"/>
                      <a:pt x="184245" y="400772"/>
                    </a:cubicBezTo>
                    <a:close/>
                    <a:moveTo>
                      <a:pt x="43305" y="66139"/>
                    </a:moveTo>
                    <a:lnTo>
                      <a:pt x="43305" y="216527"/>
                    </a:lnTo>
                    <a:cubicBezTo>
                      <a:pt x="43305" y="294477"/>
                      <a:pt x="106295" y="357466"/>
                      <a:pt x="184245" y="357466"/>
                    </a:cubicBezTo>
                    <a:cubicBezTo>
                      <a:pt x="262195" y="357466"/>
                      <a:pt x="325185" y="294477"/>
                      <a:pt x="325185" y="216527"/>
                    </a:cubicBezTo>
                    <a:lnTo>
                      <a:pt x="325185" y="66139"/>
                    </a:lnTo>
                    <a:cubicBezTo>
                      <a:pt x="233849" y="35432"/>
                      <a:pt x="134640" y="35432"/>
                      <a:pt x="43305" y="6613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96" name="Google Shape;896;p18"/>
              <p:cNvSpPr/>
              <p:nvPr/>
            </p:nvSpPr>
            <p:spPr>
              <a:xfrm>
                <a:off x="6589834" y="1445612"/>
                <a:ext cx="184244" cy="135821"/>
              </a:xfrm>
              <a:custGeom>
                <a:avLst/>
                <a:gdLst/>
                <a:ahLst/>
                <a:cxnLst/>
                <a:rect l="l" t="t" r="r" b="b"/>
                <a:pathLst>
                  <a:path w="245659" h="181095" extrusionOk="0">
                    <a:moveTo>
                      <a:pt x="231487" y="4724"/>
                    </a:moveTo>
                    <a:cubicBezTo>
                      <a:pt x="226763" y="6299"/>
                      <a:pt x="222826" y="7874"/>
                      <a:pt x="218102" y="9448"/>
                    </a:cubicBezTo>
                    <a:lnTo>
                      <a:pt x="205504" y="14960"/>
                    </a:lnTo>
                    <a:cubicBezTo>
                      <a:pt x="200779" y="16535"/>
                      <a:pt x="196842" y="18897"/>
                      <a:pt x="192905" y="21259"/>
                    </a:cubicBezTo>
                    <a:cubicBezTo>
                      <a:pt x="188969" y="23621"/>
                      <a:pt x="184244" y="25196"/>
                      <a:pt x="180308" y="28345"/>
                    </a:cubicBezTo>
                    <a:lnTo>
                      <a:pt x="167710" y="35432"/>
                    </a:lnTo>
                    <a:cubicBezTo>
                      <a:pt x="163773" y="37794"/>
                      <a:pt x="159836" y="40943"/>
                      <a:pt x="155899" y="43305"/>
                    </a:cubicBezTo>
                    <a:cubicBezTo>
                      <a:pt x="151962" y="45668"/>
                      <a:pt x="148026" y="48817"/>
                      <a:pt x="144089" y="51966"/>
                    </a:cubicBezTo>
                    <a:cubicBezTo>
                      <a:pt x="140152" y="55116"/>
                      <a:pt x="136215" y="57478"/>
                      <a:pt x="133065" y="60628"/>
                    </a:cubicBezTo>
                    <a:lnTo>
                      <a:pt x="122042" y="70076"/>
                    </a:lnTo>
                    <a:lnTo>
                      <a:pt x="111020" y="79524"/>
                    </a:lnTo>
                    <a:cubicBezTo>
                      <a:pt x="107083" y="82674"/>
                      <a:pt x="103933" y="86611"/>
                      <a:pt x="100783" y="89760"/>
                    </a:cubicBezTo>
                    <a:cubicBezTo>
                      <a:pt x="97634" y="92910"/>
                      <a:pt x="94484" y="96847"/>
                      <a:pt x="90548" y="100783"/>
                    </a:cubicBezTo>
                    <a:cubicBezTo>
                      <a:pt x="87398" y="104720"/>
                      <a:pt x="84249" y="107870"/>
                      <a:pt x="81099" y="111807"/>
                    </a:cubicBezTo>
                    <a:lnTo>
                      <a:pt x="81099" y="111807"/>
                    </a:lnTo>
                    <a:lnTo>
                      <a:pt x="42518" y="48817"/>
                    </a:lnTo>
                    <a:lnTo>
                      <a:pt x="0" y="80312"/>
                    </a:lnTo>
                    <a:lnTo>
                      <a:pt x="65352" y="155899"/>
                    </a:lnTo>
                    <a:lnTo>
                      <a:pt x="87398" y="181095"/>
                    </a:lnTo>
                    <a:lnTo>
                      <a:pt x="96847" y="153537"/>
                    </a:lnTo>
                    <a:cubicBezTo>
                      <a:pt x="96847" y="152750"/>
                      <a:pt x="97634" y="151963"/>
                      <a:pt x="97634" y="151175"/>
                    </a:cubicBezTo>
                    <a:cubicBezTo>
                      <a:pt x="97634" y="150388"/>
                      <a:pt x="98421" y="149600"/>
                      <a:pt x="99209" y="148026"/>
                    </a:cubicBezTo>
                    <a:cubicBezTo>
                      <a:pt x="99996" y="146451"/>
                      <a:pt x="100783" y="144089"/>
                      <a:pt x="102358" y="142514"/>
                    </a:cubicBezTo>
                    <a:cubicBezTo>
                      <a:pt x="103933" y="138577"/>
                      <a:pt x="106295" y="134640"/>
                      <a:pt x="108657" y="130703"/>
                    </a:cubicBezTo>
                    <a:cubicBezTo>
                      <a:pt x="111020" y="126767"/>
                      <a:pt x="113381" y="122830"/>
                      <a:pt x="115744" y="119680"/>
                    </a:cubicBezTo>
                    <a:cubicBezTo>
                      <a:pt x="118105" y="115743"/>
                      <a:pt x="120468" y="111807"/>
                      <a:pt x="122830" y="108657"/>
                    </a:cubicBezTo>
                    <a:cubicBezTo>
                      <a:pt x="125192" y="104720"/>
                      <a:pt x="128341" y="101571"/>
                      <a:pt x="130704" y="97634"/>
                    </a:cubicBezTo>
                    <a:lnTo>
                      <a:pt x="139365" y="86611"/>
                    </a:lnTo>
                    <a:lnTo>
                      <a:pt x="148026" y="76375"/>
                    </a:lnTo>
                    <a:cubicBezTo>
                      <a:pt x="151175" y="73226"/>
                      <a:pt x="154325" y="70076"/>
                      <a:pt x="157474" y="66139"/>
                    </a:cubicBezTo>
                    <a:cubicBezTo>
                      <a:pt x="160623" y="62990"/>
                      <a:pt x="163773" y="59840"/>
                      <a:pt x="166923" y="56691"/>
                    </a:cubicBezTo>
                    <a:cubicBezTo>
                      <a:pt x="170072" y="53541"/>
                      <a:pt x="173221" y="50392"/>
                      <a:pt x="177158" y="47242"/>
                    </a:cubicBezTo>
                    <a:lnTo>
                      <a:pt x="187394" y="38581"/>
                    </a:lnTo>
                    <a:cubicBezTo>
                      <a:pt x="190544" y="35432"/>
                      <a:pt x="194481" y="33070"/>
                      <a:pt x="198418" y="29920"/>
                    </a:cubicBezTo>
                    <a:cubicBezTo>
                      <a:pt x="202354" y="27558"/>
                      <a:pt x="205504" y="24408"/>
                      <a:pt x="209441" y="22046"/>
                    </a:cubicBezTo>
                    <a:lnTo>
                      <a:pt x="221252" y="14173"/>
                    </a:lnTo>
                    <a:cubicBezTo>
                      <a:pt x="225188" y="11811"/>
                      <a:pt x="229125" y="9448"/>
                      <a:pt x="233062" y="7086"/>
                    </a:cubicBezTo>
                    <a:lnTo>
                      <a:pt x="245660" y="0"/>
                    </a:lnTo>
                    <a:lnTo>
                      <a:pt x="231487" y="472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897" name="Google Shape;897;p18"/>
            <p:cNvGrpSpPr/>
            <p:nvPr/>
          </p:nvGrpSpPr>
          <p:grpSpPr>
            <a:xfrm>
              <a:off x="6277175" y="4604242"/>
              <a:ext cx="269890" cy="370691"/>
              <a:chOff x="3239177" y="3416795"/>
              <a:chExt cx="196055" cy="269280"/>
            </a:xfrm>
          </p:grpSpPr>
          <p:sp>
            <p:nvSpPr>
              <p:cNvPr id="898" name="Google Shape;898;p18"/>
              <p:cNvSpPr/>
              <p:nvPr/>
            </p:nvSpPr>
            <p:spPr>
              <a:xfrm>
                <a:off x="3245083" y="3490021"/>
                <a:ext cx="184244" cy="190150"/>
              </a:xfrm>
              <a:custGeom>
                <a:avLst/>
                <a:gdLst/>
                <a:ahLst/>
                <a:cxnLst/>
                <a:rect l="l" t="t" r="r" b="b"/>
                <a:pathLst>
                  <a:path w="245659" h="253533" extrusionOk="0">
                    <a:moveTo>
                      <a:pt x="218889" y="253534"/>
                    </a:moveTo>
                    <a:lnTo>
                      <a:pt x="26771" y="253534"/>
                    </a:lnTo>
                    <a:cubicBezTo>
                      <a:pt x="11811" y="253534"/>
                      <a:pt x="0" y="241723"/>
                      <a:pt x="0" y="226763"/>
                    </a:cubicBezTo>
                    <a:lnTo>
                      <a:pt x="0" y="26771"/>
                    </a:lnTo>
                    <a:cubicBezTo>
                      <a:pt x="0" y="11811"/>
                      <a:pt x="11811" y="0"/>
                      <a:pt x="26771" y="0"/>
                    </a:cubicBezTo>
                    <a:lnTo>
                      <a:pt x="218889" y="0"/>
                    </a:lnTo>
                    <a:cubicBezTo>
                      <a:pt x="233849" y="0"/>
                      <a:pt x="245660" y="11811"/>
                      <a:pt x="245660" y="26771"/>
                    </a:cubicBezTo>
                    <a:lnTo>
                      <a:pt x="245660" y="226763"/>
                    </a:lnTo>
                    <a:cubicBezTo>
                      <a:pt x="245660" y="241723"/>
                      <a:pt x="233062" y="253534"/>
                      <a:pt x="218889" y="25353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899" name="Google Shape;899;p18"/>
              <p:cNvSpPr/>
              <p:nvPr/>
            </p:nvSpPr>
            <p:spPr>
              <a:xfrm>
                <a:off x="3239177" y="3484115"/>
                <a:ext cx="196055" cy="201960"/>
              </a:xfrm>
              <a:custGeom>
                <a:avLst/>
                <a:gdLst/>
                <a:ahLst/>
                <a:cxnLst/>
                <a:rect l="l" t="t" r="r" b="b"/>
                <a:pathLst>
                  <a:path w="261407" h="269280" extrusionOk="0">
                    <a:moveTo>
                      <a:pt x="226763" y="269281"/>
                    </a:moveTo>
                    <a:lnTo>
                      <a:pt x="34645" y="269281"/>
                    </a:lnTo>
                    <a:cubicBezTo>
                      <a:pt x="15747" y="269281"/>
                      <a:pt x="0" y="253534"/>
                      <a:pt x="0" y="234636"/>
                    </a:cubicBezTo>
                    <a:lnTo>
                      <a:pt x="0" y="34645"/>
                    </a:lnTo>
                    <a:cubicBezTo>
                      <a:pt x="0" y="15747"/>
                      <a:pt x="15747" y="0"/>
                      <a:pt x="34645" y="0"/>
                    </a:cubicBezTo>
                    <a:lnTo>
                      <a:pt x="226763" y="0"/>
                    </a:lnTo>
                    <a:cubicBezTo>
                      <a:pt x="245660" y="0"/>
                      <a:pt x="261407" y="15747"/>
                      <a:pt x="261407" y="34645"/>
                    </a:cubicBezTo>
                    <a:lnTo>
                      <a:pt x="261407" y="234636"/>
                    </a:lnTo>
                    <a:cubicBezTo>
                      <a:pt x="261407" y="254321"/>
                      <a:pt x="245660" y="269281"/>
                      <a:pt x="226763" y="269281"/>
                    </a:cubicBezTo>
                    <a:close/>
                    <a:moveTo>
                      <a:pt x="34645" y="16535"/>
                    </a:moveTo>
                    <a:cubicBezTo>
                      <a:pt x="24409" y="16535"/>
                      <a:pt x="15747" y="25196"/>
                      <a:pt x="15747" y="35432"/>
                    </a:cubicBezTo>
                    <a:lnTo>
                      <a:pt x="15747" y="235424"/>
                    </a:lnTo>
                    <a:cubicBezTo>
                      <a:pt x="15747" y="245660"/>
                      <a:pt x="24409" y="254321"/>
                      <a:pt x="34645" y="254321"/>
                    </a:cubicBezTo>
                    <a:lnTo>
                      <a:pt x="226763" y="254321"/>
                    </a:lnTo>
                    <a:cubicBezTo>
                      <a:pt x="236999" y="254321"/>
                      <a:pt x="245660" y="245660"/>
                      <a:pt x="245660" y="235424"/>
                    </a:cubicBezTo>
                    <a:lnTo>
                      <a:pt x="245660" y="35432"/>
                    </a:lnTo>
                    <a:cubicBezTo>
                      <a:pt x="245660" y="25196"/>
                      <a:pt x="236999" y="16535"/>
                      <a:pt x="226763" y="16535"/>
                    </a:cubicBezTo>
                    <a:lnTo>
                      <a:pt x="34645" y="1653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00" name="Google Shape;900;p18"/>
              <p:cNvSpPr/>
              <p:nvPr/>
            </p:nvSpPr>
            <p:spPr>
              <a:xfrm>
                <a:off x="3272837" y="3416795"/>
                <a:ext cx="128734" cy="79721"/>
              </a:xfrm>
              <a:custGeom>
                <a:avLst/>
                <a:gdLst/>
                <a:ahLst/>
                <a:cxnLst/>
                <a:rect l="l" t="t" r="r" b="b"/>
                <a:pathLst>
                  <a:path w="171646" h="106295" extrusionOk="0">
                    <a:moveTo>
                      <a:pt x="163773" y="106295"/>
                    </a:moveTo>
                    <a:lnTo>
                      <a:pt x="7874" y="106295"/>
                    </a:lnTo>
                    <a:cubicBezTo>
                      <a:pt x="3149" y="106295"/>
                      <a:pt x="0" y="103146"/>
                      <a:pt x="0" y="98421"/>
                    </a:cubicBezTo>
                    <a:lnTo>
                      <a:pt x="0" y="85824"/>
                    </a:lnTo>
                    <a:cubicBezTo>
                      <a:pt x="0" y="38581"/>
                      <a:pt x="38581" y="0"/>
                      <a:pt x="85823" y="0"/>
                    </a:cubicBezTo>
                    <a:cubicBezTo>
                      <a:pt x="133066" y="0"/>
                      <a:pt x="171647" y="38581"/>
                      <a:pt x="171647" y="85824"/>
                    </a:cubicBezTo>
                    <a:lnTo>
                      <a:pt x="171647" y="98421"/>
                    </a:lnTo>
                    <a:cubicBezTo>
                      <a:pt x="171647" y="102358"/>
                      <a:pt x="167710" y="106295"/>
                      <a:pt x="163773" y="106295"/>
                    </a:cubicBezTo>
                    <a:close/>
                    <a:moveTo>
                      <a:pt x="15747" y="90548"/>
                    </a:moveTo>
                    <a:lnTo>
                      <a:pt x="155899" y="90548"/>
                    </a:lnTo>
                    <a:lnTo>
                      <a:pt x="155899" y="85824"/>
                    </a:lnTo>
                    <a:cubicBezTo>
                      <a:pt x="155899" y="47242"/>
                      <a:pt x="124405" y="15747"/>
                      <a:pt x="85823" y="15747"/>
                    </a:cubicBezTo>
                    <a:cubicBezTo>
                      <a:pt x="47242" y="15747"/>
                      <a:pt x="15747" y="47242"/>
                      <a:pt x="15747" y="85824"/>
                    </a:cubicBezTo>
                    <a:lnTo>
                      <a:pt x="15747" y="9054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01" name="Google Shape;901;p18"/>
              <p:cNvSpPr/>
              <p:nvPr/>
            </p:nvSpPr>
            <p:spPr>
              <a:xfrm>
                <a:off x="3337205" y="3534901"/>
                <a:ext cx="5905" cy="47242"/>
              </a:xfrm>
              <a:custGeom>
                <a:avLst/>
                <a:gdLst/>
                <a:ahLst/>
                <a:cxnLst/>
                <a:rect l="l" t="t" r="r" b="b"/>
                <a:pathLst>
                  <a:path w="7873" h="62989" extrusionOk="0">
                    <a:moveTo>
                      <a:pt x="0" y="0"/>
                    </a:moveTo>
                    <a:lnTo>
                      <a:pt x="0" y="62989"/>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02" name="Google Shape;902;p18"/>
              <p:cNvSpPr/>
              <p:nvPr/>
            </p:nvSpPr>
            <p:spPr>
              <a:xfrm>
                <a:off x="3331300" y="3528995"/>
                <a:ext cx="11810" cy="59053"/>
              </a:xfrm>
              <a:custGeom>
                <a:avLst/>
                <a:gdLst/>
                <a:ahLst/>
                <a:cxnLst/>
                <a:rect l="l" t="t" r="r" b="b"/>
                <a:pathLst>
                  <a:path w="15747" h="78737" extrusionOk="0">
                    <a:moveTo>
                      <a:pt x="7874" y="78737"/>
                    </a:moveTo>
                    <a:cubicBezTo>
                      <a:pt x="3149" y="78737"/>
                      <a:pt x="0" y="75588"/>
                      <a:pt x="0" y="70863"/>
                    </a:cubicBezTo>
                    <a:lnTo>
                      <a:pt x="0" y="7874"/>
                    </a:lnTo>
                    <a:cubicBezTo>
                      <a:pt x="0" y="3150"/>
                      <a:pt x="3149" y="0"/>
                      <a:pt x="7874" y="0"/>
                    </a:cubicBezTo>
                    <a:cubicBezTo>
                      <a:pt x="12598" y="0"/>
                      <a:pt x="15747" y="3150"/>
                      <a:pt x="15747" y="7874"/>
                    </a:cubicBezTo>
                    <a:lnTo>
                      <a:pt x="15747" y="70863"/>
                    </a:lnTo>
                    <a:cubicBezTo>
                      <a:pt x="15747" y="74800"/>
                      <a:pt x="11811" y="78737"/>
                      <a:pt x="7874" y="7873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03" name="Google Shape;903;p18"/>
              <p:cNvSpPr/>
              <p:nvPr/>
            </p:nvSpPr>
            <p:spPr>
              <a:xfrm>
                <a:off x="3318899" y="3587458"/>
                <a:ext cx="36613" cy="36613"/>
              </a:xfrm>
              <a:custGeom>
                <a:avLst/>
                <a:gdLst/>
                <a:ahLst/>
                <a:cxnLst/>
                <a:rect l="l" t="t" r="r" b="b"/>
                <a:pathLst>
                  <a:path w="48817" h="48817" extrusionOk="0">
                    <a:moveTo>
                      <a:pt x="48817" y="24408"/>
                    </a:moveTo>
                    <a:cubicBezTo>
                      <a:pt x="48817" y="37794"/>
                      <a:pt x="37794" y="48817"/>
                      <a:pt x="24409" y="48817"/>
                    </a:cubicBezTo>
                    <a:cubicBezTo>
                      <a:pt x="11023" y="48817"/>
                      <a:pt x="0" y="37794"/>
                      <a:pt x="0" y="24408"/>
                    </a:cubicBezTo>
                    <a:cubicBezTo>
                      <a:pt x="0" y="11023"/>
                      <a:pt x="11023" y="0"/>
                      <a:pt x="24409" y="0"/>
                    </a:cubicBezTo>
                    <a:cubicBezTo>
                      <a:pt x="37794" y="0"/>
                      <a:pt x="48817" y="11023"/>
                      <a:pt x="48817" y="244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04" name="Google Shape;904;p18"/>
              <p:cNvSpPr/>
              <p:nvPr/>
            </p:nvSpPr>
            <p:spPr>
              <a:xfrm>
                <a:off x="3312993" y="3581553"/>
                <a:ext cx="48423" cy="48423"/>
              </a:xfrm>
              <a:custGeom>
                <a:avLst/>
                <a:gdLst/>
                <a:ahLst/>
                <a:cxnLst/>
                <a:rect l="l" t="t" r="r" b="b"/>
                <a:pathLst>
                  <a:path w="64564" h="64564" extrusionOk="0">
                    <a:moveTo>
                      <a:pt x="32282" y="64565"/>
                    </a:moveTo>
                    <a:cubicBezTo>
                      <a:pt x="14173" y="64565"/>
                      <a:pt x="0" y="50392"/>
                      <a:pt x="0" y="32282"/>
                    </a:cubicBezTo>
                    <a:cubicBezTo>
                      <a:pt x="0" y="14173"/>
                      <a:pt x="14173" y="0"/>
                      <a:pt x="32282" y="0"/>
                    </a:cubicBezTo>
                    <a:cubicBezTo>
                      <a:pt x="50392" y="0"/>
                      <a:pt x="64565" y="14173"/>
                      <a:pt x="64565" y="32282"/>
                    </a:cubicBezTo>
                    <a:cubicBezTo>
                      <a:pt x="64565" y="50392"/>
                      <a:pt x="50392" y="64565"/>
                      <a:pt x="32282" y="64565"/>
                    </a:cubicBezTo>
                    <a:close/>
                    <a:moveTo>
                      <a:pt x="32282" y="15747"/>
                    </a:moveTo>
                    <a:cubicBezTo>
                      <a:pt x="22834" y="15747"/>
                      <a:pt x="15747" y="22834"/>
                      <a:pt x="15747" y="32282"/>
                    </a:cubicBezTo>
                    <a:cubicBezTo>
                      <a:pt x="15747" y="41731"/>
                      <a:pt x="22834" y="48817"/>
                      <a:pt x="32282" y="48817"/>
                    </a:cubicBezTo>
                    <a:cubicBezTo>
                      <a:pt x="41731" y="48817"/>
                      <a:pt x="48817" y="41731"/>
                      <a:pt x="48817" y="32282"/>
                    </a:cubicBezTo>
                    <a:cubicBezTo>
                      <a:pt x="48817" y="22834"/>
                      <a:pt x="41731" y="15747"/>
                      <a:pt x="32282"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905" name="Google Shape;905;p18"/>
            <p:cNvGrpSpPr/>
            <p:nvPr/>
          </p:nvGrpSpPr>
          <p:grpSpPr>
            <a:xfrm>
              <a:off x="8671654" y="3944336"/>
              <a:ext cx="342240" cy="611316"/>
              <a:chOff x="2384683" y="3022322"/>
              <a:chExt cx="248612" cy="444076"/>
            </a:xfrm>
          </p:grpSpPr>
          <p:sp>
            <p:nvSpPr>
              <p:cNvPr id="906" name="Google Shape;906;p18"/>
              <p:cNvSpPr/>
              <p:nvPr/>
            </p:nvSpPr>
            <p:spPr>
              <a:xfrm>
                <a:off x="2390588" y="3028228"/>
                <a:ext cx="236801" cy="432266"/>
              </a:xfrm>
              <a:custGeom>
                <a:avLst/>
                <a:gdLst/>
                <a:ahLst/>
                <a:cxnLst/>
                <a:rect l="l" t="t" r="r" b="b"/>
                <a:pathLst>
                  <a:path w="315735" h="576355" extrusionOk="0">
                    <a:moveTo>
                      <a:pt x="284241" y="576356"/>
                    </a:moveTo>
                    <a:lnTo>
                      <a:pt x="31495" y="576356"/>
                    </a:lnTo>
                    <a:cubicBezTo>
                      <a:pt x="14173" y="576356"/>
                      <a:pt x="0" y="562183"/>
                      <a:pt x="0" y="544861"/>
                    </a:cubicBezTo>
                    <a:lnTo>
                      <a:pt x="0" y="31495"/>
                    </a:lnTo>
                    <a:cubicBezTo>
                      <a:pt x="0" y="14173"/>
                      <a:pt x="14173" y="0"/>
                      <a:pt x="31495" y="0"/>
                    </a:cubicBezTo>
                    <a:lnTo>
                      <a:pt x="284241" y="0"/>
                    </a:lnTo>
                    <a:cubicBezTo>
                      <a:pt x="301563" y="0"/>
                      <a:pt x="315736" y="14173"/>
                      <a:pt x="315736" y="31495"/>
                    </a:cubicBezTo>
                    <a:lnTo>
                      <a:pt x="315736" y="544861"/>
                    </a:lnTo>
                    <a:cubicBezTo>
                      <a:pt x="315736" y="562183"/>
                      <a:pt x="301563" y="576356"/>
                      <a:pt x="284241" y="57635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07" name="Google Shape;907;p18"/>
              <p:cNvSpPr/>
              <p:nvPr/>
            </p:nvSpPr>
            <p:spPr>
              <a:xfrm>
                <a:off x="2384683" y="3022322"/>
                <a:ext cx="248612" cy="444076"/>
              </a:xfrm>
              <a:custGeom>
                <a:avLst/>
                <a:gdLst/>
                <a:ahLst/>
                <a:cxnLst/>
                <a:rect l="l" t="t" r="r" b="b"/>
                <a:pathLst>
                  <a:path w="331483" h="592102" extrusionOk="0">
                    <a:moveTo>
                      <a:pt x="292115" y="592103"/>
                    </a:moveTo>
                    <a:lnTo>
                      <a:pt x="39369" y="592103"/>
                    </a:lnTo>
                    <a:cubicBezTo>
                      <a:pt x="17322" y="592103"/>
                      <a:pt x="0" y="574781"/>
                      <a:pt x="0" y="552734"/>
                    </a:cubicBezTo>
                    <a:lnTo>
                      <a:pt x="0" y="39369"/>
                    </a:lnTo>
                    <a:cubicBezTo>
                      <a:pt x="0" y="17322"/>
                      <a:pt x="17322" y="0"/>
                      <a:pt x="39369" y="0"/>
                    </a:cubicBezTo>
                    <a:lnTo>
                      <a:pt x="292115" y="0"/>
                    </a:lnTo>
                    <a:cubicBezTo>
                      <a:pt x="314161" y="0"/>
                      <a:pt x="331483" y="17322"/>
                      <a:pt x="331483" y="39369"/>
                    </a:cubicBezTo>
                    <a:lnTo>
                      <a:pt x="331483" y="552734"/>
                    </a:lnTo>
                    <a:cubicBezTo>
                      <a:pt x="331483" y="573994"/>
                      <a:pt x="314161" y="592103"/>
                      <a:pt x="292115" y="592103"/>
                    </a:cubicBezTo>
                    <a:close/>
                    <a:moveTo>
                      <a:pt x="39369" y="14960"/>
                    </a:moveTo>
                    <a:cubicBezTo>
                      <a:pt x="25983" y="14960"/>
                      <a:pt x="15747" y="25196"/>
                      <a:pt x="15747" y="38581"/>
                    </a:cubicBezTo>
                    <a:lnTo>
                      <a:pt x="15747" y="551947"/>
                    </a:lnTo>
                    <a:cubicBezTo>
                      <a:pt x="15747" y="565332"/>
                      <a:pt x="25983" y="575568"/>
                      <a:pt x="39369" y="575568"/>
                    </a:cubicBezTo>
                    <a:lnTo>
                      <a:pt x="292115" y="575568"/>
                    </a:lnTo>
                    <a:cubicBezTo>
                      <a:pt x="305500" y="575568"/>
                      <a:pt x="315736" y="565332"/>
                      <a:pt x="315736" y="551947"/>
                    </a:cubicBezTo>
                    <a:lnTo>
                      <a:pt x="315736" y="38581"/>
                    </a:lnTo>
                    <a:cubicBezTo>
                      <a:pt x="315736" y="25196"/>
                      <a:pt x="305500" y="14960"/>
                      <a:pt x="292115" y="14960"/>
                    </a:cubicBezTo>
                    <a:lnTo>
                      <a:pt x="39369" y="149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08" name="Google Shape;908;p18"/>
              <p:cNvSpPr/>
              <p:nvPr/>
            </p:nvSpPr>
            <p:spPr>
              <a:xfrm>
                <a:off x="2390588" y="3076060"/>
                <a:ext cx="236801" cy="311798"/>
              </a:xfrm>
              <a:custGeom>
                <a:avLst/>
                <a:gdLst/>
                <a:ahLst/>
                <a:cxnLst/>
                <a:rect l="l" t="t" r="r" b="b"/>
                <a:pathLst>
                  <a:path w="315735" h="415731" extrusionOk="0">
                    <a:moveTo>
                      <a:pt x="0" y="0"/>
                    </a:moveTo>
                    <a:lnTo>
                      <a:pt x="315736" y="0"/>
                    </a:lnTo>
                    <a:lnTo>
                      <a:pt x="315736" y="415732"/>
                    </a:lnTo>
                    <a:lnTo>
                      <a:pt x="0" y="415732"/>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09" name="Google Shape;909;p18"/>
              <p:cNvSpPr/>
              <p:nvPr/>
            </p:nvSpPr>
            <p:spPr>
              <a:xfrm>
                <a:off x="2384683" y="3022322"/>
                <a:ext cx="248612" cy="444076"/>
              </a:xfrm>
              <a:custGeom>
                <a:avLst/>
                <a:gdLst/>
                <a:ahLst/>
                <a:cxnLst/>
                <a:rect l="l" t="t" r="r" b="b"/>
                <a:pathLst>
                  <a:path w="331483" h="592102" extrusionOk="0">
                    <a:moveTo>
                      <a:pt x="292115" y="592103"/>
                    </a:moveTo>
                    <a:lnTo>
                      <a:pt x="39369" y="592103"/>
                    </a:lnTo>
                    <a:cubicBezTo>
                      <a:pt x="17322" y="592103"/>
                      <a:pt x="0" y="574781"/>
                      <a:pt x="0" y="552734"/>
                    </a:cubicBezTo>
                    <a:lnTo>
                      <a:pt x="0" y="39369"/>
                    </a:lnTo>
                    <a:cubicBezTo>
                      <a:pt x="0" y="17322"/>
                      <a:pt x="17322" y="0"/>
                      <a:pt x="39369" y="0"/>
                    </a:cubicBezTo>
                    <a:lnTo>
                      <a:pt x="292115" y="0"/>
                    </a:lnTo>
                    <a:cubicBezTo>
                      <a:pt x="314161" y="0"/>
                      <a:pt x="331483" y="17322"/>
                      <a:pt x="331483" y="39369"/>
                    </a:cubicBezTo>
                    <a:lnTo>
                      <a:pt x="331483" y="552734"/>
                    </a:lnTo>
                    <a:cubicBezTo>
                      <a:pt x="331483" y="573994"/>
                      <a:pt x="314161" y="592103"/>
                      <a:pt x="292115" y="592103"/>
                    </a:cubicBezTo>
                    <a:close/>
                    <a:moveTo>
                      <a:pt x="39369" y="14960"/>
                    </a:moveTo>
                    <a:cubicBezTo>
                      <a:pt x="25983" y="14960"/>
                      <a:pt x="15747" y="25196"/>
                      <a:pt x="15747" y="38581"/>
                    </a:cubicBezTo>
                    <a:lnTo>
                      <a:pt x="15747" y="551947"/>
                    </a:lnTo>
                    <a:cubicBezTo>
                      <a:pt x="15747" y="565332"/>
                      <a:pt x="25983" y="575568"/>
                      <a:pt x="39369" y="575568"/>
                    </a:cubicBezTo>
                    <a:lnTo>
                      <a:pt x="292115" y="575568"/>
                    </a:lnTo>
                    <a:cubicBezTo>
                      <a:pt x="305500" y="575568"/>
                      <a:pt x="315736" y="565332"/>
                      <a:pt x="315736" y="551947"/>
                    </a:cubicBezTo>
                    <a:lnTo>
                      <a:pt x="315736" y="38581"/>
                    </a:lnTo>
                    <a:cubicBezTo>
                      <a:pt x="315736" y="25196"/>
                      <a:pt x="305500" y="14960"/>
                      <a:pt x="292115" y="14960"/>
                    </a:cubicBezTo>
                    <a:lnTo>
                      <a:pt x="39369" y="149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10" name="Google Shape;910;p18"/>
              <p:cNvSpPr/>
              <p:nvPr/>
            </p:nvSpPr>
            <p:spPr>
              <a:xfrm>
                <a:off x="2473853" y="3047715"/>
                <a:ext cx="70863" cy="11810"/>
              </a:xfrm>
              <a:custGeom>
                <a:avLst/>
                <a:gdLst/>
                <a:ahLst/>
                <a:cxnLst/>
                <a:rect l="l" t="t" r="r" b="b"/>
                <a:pathLst>
                  <a:path w="94484" h="15747" extrusionOk="0">
                    <a:moveTo>
                      <a:pt x="86611" y="15747"/>
                    </a:moveTo>
                    <a:lnTo>
                      <a:pt x="7874" y="15747"/>
                    </a:lnTo>
                    <a:cubicBezTo>
                      <a:pt x="3149" y="15747"/>
                      <a:pt x="0" y="12598"/>
                      <a:pt x="0" y="7874"/>
                    </a:cubicBezTo>
                    <a:cubicBezTo>
                      <a:pt x="0" y="3150"/>
                      <a:pt x="3149" y="0"/>
                      <a:pt x="7874" y="0"/>
                    </a:cubicBezTo>
                    <a:lnTo>
                      <a:pt x="86611" y="0"/>
                    </a:lnTo>
                    <a:cubicBezTo>
                      <a:pt x="91335" y="0"/>
                      <a:pt x="94485" y="3150"/>
                      <a:pt x="94485" y="7874"/>
                    </a:cubicBezTo>
                    <a:cubicBezTo>
                      <a:pt x="94485" y="12598"/>
                      <a:pt x="90548" y="15747"/>
                      <a:pt x="86611"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11" name="Google Shape;911;p18"/>
              <p:cNvSpPr/>
              <p:nvPr/>
            </p:nvSpPr>
            <p:spPr>
              <a:xfrm>
                <a:off x="2488616" y="3402032"/>
                <a:ext cx="41336" cy="41336"/>
              </a:xfrm>
              <a:custGeom>
                <a:avLst/>
                <a:gdLst/>
                <a:ahLst/>
                <a:cxnLst/>
                <a:rect l="l" t="t" r="r" b="b"/>
                <a:pathLst>
                  <a:path w="55115" h="55115" extrusionOk="0">
                    <a:moveTo>
                      <a:pt x="27558" y="55116"/>
                    </a:moveTo>
                    <a:cubicBezTo>
                      <a:pt x="12598" y="55116"/>
                      <a:pt x="0" y="42518"/>
                      <a:pt x="0" y="27558"/>
                    </a:cubicBezTo>
                    <a:cubicBezTo>
                      <a:pt x="0" y="12598"/>
                      <a:pt x="12598" y="0"/>
                      <a:pt x="27558" y="0"/>
                    </a:cubicBezTo>
                    <a:cubicBezTo>
                      <a:pt x="42518" y="0"/>
                      <a:pt x="55116" y="12598"/>
                      <a:pt x="55116" y="27558"/>
                    </a:cubicBezTo>
                    <a:cubicBezTo>
                      <a:pt x="55116" y="42518"/>
                      <a:pt x="42518" y="55116"/>
                      <a:pt x="27558" y="55116"/>
                    </a:cubicBezTo>
                    <a:close/>
                    <a:moveTo>
                      <a:pt x="27558" y="15747"/>
                    </a:moveTo>
                    <a:cubicBezTo>
                      <a:pt x="21259" y="15747"/>
                      <a:pt x="15747" y="21259"/>
                      <a:pt x="15747" y="27558"/>
                    </a:cubicBezTo>
                    <a:cubicBezTo>
                      <a:pt x="15747" y="33857"/>
                      <a:pt x="21259" y="39369"/>
                      <a:pt x="27558" y="39369"/>
                    </a:cubicBezTo>
                    <a:cubicBezTo>
                      <a:pt x="33857" y="39369"/>
                      <a:pt x="39369" y="33857"/>
                      <a:pt x="39369" y="27558"/>
                    </a:cubicBezTo>
                    <a:cubicBezTo>
                      <a:pt x="39369" y="21259"/>
                      <a:pt x="33857" y="15747"/>
                      <a:pt x="27558"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12" name="Google Shape;912;p18"/>
              <p:cNvSpPr/>
              <p:nvPr/>
            </p:nvSpPr>
            <p:spPr>
              <a:xfrm>
                <a:off x="2436059" y="3158735"/>
                <a:ext cx="146451" cy="146450"/>
              </a:xfrm>
              <a:custGeom>
                <a:avLst/>
                <a:gdLst/>
                <a:ahLst/>
                <a:cxnLst/>
                <a:rect l="l" t="t" r="r" b="b"/>
                <a:pathLst>
                  <a:path w="195268" h="195267" extrusionOk="0">
                    <a:moveTo>
                      <a:pt x="97634" y="195268"/>
                    </a:moveTo>
                    <a:cubicBezTo>
                      <a:pt x="44093" y="195268"/>
                      <a:pt x="0" y="151962"/>
                      <a:pt x="0" y="97634"/>
                    </a:cubicBezTo>
                    <a:cubicBezTo>
                      <a:pt x="0" y="43305"/>
                      <a:pt x="43305" y="0"/>
                      <a:pt x="97634" y="0"/>
                    </a:cubicBezTo>
                    <a:cubicBezTo>
                      <a:pt x="151963" y="0"/>
                      <a:pt x="195268" y="43305"/>
                      <a:pt x="195268" y="97634"/>
                    </a:cubicBezTo>
                    <a:cubicBezTo>
                      <a:pt x="195268" y="151962"/>
                      <a:pt x="151175" y="195268"/>
                      <a:pt x="97634" y="195268"/>
                    </a:cubicBezTo>
                    <a:close/>
                    <a:moveTo>
                      <a:pt x="97634" y="16535"/>
                    </a:moveTo>
                    <a:cubicBezTo>
                      <a:pt x="52754" y="16535"/>
                      <a:pt x="15747" y="52753"/>
                      <a:pt x="15747" y="98421"/>
                    </a:cubicBezTo>
                    <a:cubicBezTo>
                      <a:pt x="15747" y="143301"/>
                      <a:pt x="51967" y="180308"/>
                      <a:pt x="97634" y="180308"/>
                    </a:cubicBezTo>
                    <a:cubicBezTo>
                      <a:pt x="142514" y="180308"/>
                      <a:pt x="179521" y="144089"/>
                      <a:pt x="179521" y="98421"/>
                    </a:cubicBezTo>
                    <a:cubicBezTo>
                      <a:pt x="178733" y="53541"/>
                      <a:pt x="142514" y="16535"/>
                      <a:pt x="97634" y="1653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13" name="Google Shape;913;p18"/>
              <p:cNvSpPr/>
              <p:nvPr/>
            </p:nvSpPr>
            <p:spPr>
              <a:xfrm>
                <a:off x="2489207" y="3195938"/>
                <a:ext cx="40156" cy="80312"/>
              </a:xfrm>
              <a:custGeom>
                <a:avLst/>
                <a:gdLst/>
                <a:ahLst/>
                <a:cxnLst/>
                <a:rect l="l" t="t" r="r" b="b"/>
                <a:pathLst>
                  <a:path w="53541" h="107082" extrusionOk="0">
                    <a:moveTo>
                      <a:pt x="24409" y="106295"/>
                    </a:moveTo>
                    <a:lnTo>
                      <a:pt x="24409" y="95272"/>
                    </a:lnTo>
                    <a:cubicBezTo>
                      <a:pt x="8661" y="94485"/>
                      <a:pt x="787" y="85036"/>
                      <a:pt x="0" y="66927"/>
                    </a:cubicBezTo>
                    <a:lnTo>
                      <a:pt x="16535" y="66927"/>
                    </a:lnTo>
                    <a:cubicBezTo>
                      <a:pt x="16535" y="76375"/>
                      <a:pt x="19684" y="81099"/>
                      <a:pt x="24409" y="81886"/>
                    </a:cubicBezTo>
                    <a:lnTo>
                      <a:pt x="24409" y="55116"/>
                    </a:lnTo>
                    <a:cubicBezTo>
                      <a:pt x="16535" y="49604"/>
                      <a:pt x="11023" y="44093"/>
                      <a:pt x="7874" y="39369"/>
                    </a:cubicBezTo>
                    <a:cubicBezTo>
                      <a:pt x="4724" y="34644"/>
                      <a:pt x="2362" y="29920"/>
                      <a:pt x="2362" y="24408"/>
                    </a:cubicBezTo>
                    <a:cubicBezTo>
                      <a:pt x="2362" y="18109"/>
                      <a:pt x="3937" y="13385"/>
                      <a:pt x="7874" y="9449"/>
                    </a:cubicBezTo>
                    <a:cubicBezTo>
                      <a:pt x="11811" y="5512"/>
                      <a:pt x="17322" y="3149"/>
                      <a:pt x="23621" y="2362"/>
                    </a:cubicBezTo>
                    <a:lnTo>
                      <a:pt x="23621" y="0"/>
                    </a:lnTo>
                    <a:lnTo>
                      <a:pt x="30708" y="0"/>
                    </a:lnTo>
                    <a:lnTo>
                      <a:pt x="30708" y="2362"/>
                    </a:lnTo>
                    <a:cubicBezTo>
                      <a:pt x="44093" y="3937"/>
                      <a:pt x="51179" y="11811"/>
                      <a:pt x="51967" y="26770"/>
                    </a:cubicBezTo>
                    <a:lnTo>
                      <a:pt x="37007" y="26770"/>
                    </a:lnTo>
                    <a:cubicBezTo>
                      <a:pt x="37007" y="20471"/>
                      <a:pt x="34645" y="17322"/>
                      <a:pt x="30708" y="15747"/>
                    </a:cubicBezTo>
                    <a:lnTo>
                      <a:pt x="30708" y="38581"/>
                    </a:lnTo>
                    <a:cubicBezTo>
                      <a:pt x="38581" y="44880"/>
                      <a:pt x="44093" y="50391"/>
                      <a:pt x="48030" y="55903"/>
                    </a:cubicBezTo>
                    <a:cubicBezTo>
                      <a:pt x="51179" y="61415"/>
                      <a:pt x="53541" y="66927"/>
                      <a:pt x="53541" y="72438"/>
                    </a:cubicBezTo>
                    <a:cubicBezTo>
                      <a:pt x="53541" y="78737"/>
                      <a:pt x="51179" y="84249"/>
                      <a:pt x="47242" y="88186"/>
                    </a:cubicBezTo>
                    <a:cubicBezTo>
                      <a:pt x="43305" y="92122"/>
                      <a:pt x="37794" y="95272"/>
                      <a:pt x="30708" y="96059"/>
                    </a:cubicBezTo>
                    <a:lnTo>
                      <a:pt x="30708" y="107082"/>
                    </a:lnTo>
                    <a:lnTo>
                      <a:pt x="24409" y="106295"/>
                    </a:lnTo>
                    <a:lnTo>
                      <a:pt x="24409" y="106295"/>
                    </a:lnTo>
                    <a:close/>
                    <a:moveTo>
                      <a:pt x="24409" y="32282"/>
                    </a:moveTo>
                    <a:lnTo>
                      <a:pt x="24409" y="15747"/>
                    </a:lnTo>
                    <a:cubicBezTo>
                      <a:pt x="20472" y="16535"/>
                      <a:pt x="18897" y="18897"/>
                      <a:pt x="18897" y="22833"/>
                    </a:cubicBezTo>
                    <a:cubicBezTo>
                      <a:pt x="18110" y="25983"/>
                      <a:pt x="20472" y="29133"/>
                      <a:pt x="24409" y="32282"/>
                    </a:cubicBezTo>
                    <a:close/>
                    <a:moveTo>
                      <a:pt x="30708" y="61415"/>
                    </a:moveTo>
                    <a:lnTo>
                      <a:pt x="30708" y="81886"/>
                    </a:lnTo>
                    <a:cubicBezTo>
                      <a:pt x="32282" y="81886"/>
                      <a:pt x="33857" y="80312"/>
                      <a:pt x="35432" y="78737"/>
                    </a:cubicBezTo>
                    <a:cubicBezTo>
                      <a:pt x="36219" y="77162"/>
                      <a:pt x="37007" y="75587"/>
                      <a:pt x="37007" y="73225"/>
                    </a:cubicBezTo>
                    <a:cubicBezTo>
                      <a:pt x="37794" y="69289"/>
                      <a:pt x="35432" y="65352"/>
                      <a:pt x="30708" y="6141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914" name="Google Shape;914;p18"/>
            <p:cNvSpPr/>
            <p:nvPr/>
          </p:nvSpPr>
          <p:spPr>
            <a:xfrm rot="10800000">
              <a:off x="7623126" y="4639300"/>
              <a:ext cx="1185433" cy="194881"/>
            </a:xfrm>
            <a:custGeom>
              <a:avLst/>
              <a:gdLst/>
              <a:ahLst/>
              <a:cxnLst/>
              <a:rect l="l" t="t" r="r" b="b"/>
              <a:pathLst>
                <a:path w="1580578" h="259841" extrusionOk="0">
                  <a:moveTo>
                    <a:pt x="0" y="259842"/>
                  </a:moveTo>
                  <a:lnTo>
                    <a:pt x="0" y="83439"/>
                  </a:lnTo>
                  <a:cubicBezTo>
                    <a:pt x="0" y="37338"/>
                    <a:pt x="37338" y="0"/>
                    <a:pt x="83439" y="0"/>
                  </a:cubicBezTo>
                  <a:lnTo>
                    <a:pt x="1580579"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cxnSp>
          <p:nvCxnSpPr>
            <p:cNvPr id="915" name="Google Shape;915;p18"/>
            <p:cNvCxnSpPr/>
            <p:nvPr/>
          </p:nvCxnSpPr>
          <p:spPr>
            <a:xfrm rot="10800000">
              <a:off x="6587163" y="4822150"/>
              <a:ext cx="697200" cy="0"/>
            </a:xfrm>
            <a:prstGeom prst="straightConnector1">
              <a:avLst/>
            </a:prstGeom>
            <a:noFill/>
            <a:ln w="19050" cap="flat" cmpd="sng">
              <a:solidFill>
                <a:schemeClr val="dk1"/>
              </a:solidFill>
              <a:prstDash val="dot"/>
              <a:round/>
              <a:headEnd type="none" w="med" len="med"/>
              <a:tailEnd type="none" w="med" len="med"/>
            </a:ln>
          </p:spPr>
        </p:cxn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916"/>
        <p:cNvGrpSpPr/>
        <p:nvPr/>
      </p:nvGrpSpPr>
      <p:grpSpPr>
        <a:xfrm>
          <a:off x="0" y="0"/>
          <a:ext cx="0" cy="0"/>
          <a:chOff x="0" y="0"/>
          <a:chExt cx="0" cy="0"/>
        </a:xfrm>
      </p:grpSpPr>
      <p:sp>
        <p:nvSpPr>
          <p:cNvPr id="917" name="Google Shape;917;p19"/>
          <p:cNvSpPr txBox="1">
            <a:spLocks noGrp="1"/>
          </p:cNvSpPr>
          <p:nvPr>
            <p:ph type="title" hasCustomPrompt="1"/>
          </p:nvPr>
        </p:nvSpPr>
        <p:spPr>
          <a:xfrm>
            <a:off x="2825694" y="1980421"/>
            <a:ext cx="3492600" cy="7689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18" name="Google Shape;918;p19"/>
          <p:cNvSpPr txBox="1">
            <a:spLocks noGrp="1"/>
          </p:cNvSpPr>
          <p:nvPr>
            <p:ph type="subTitle" idx="1"/>
          </p:nvPr>
        </p:nvSpPr>
        <p:spPr>
          <a:xfrm>
            <a:off x="2825706" y="2755219"/>
            <a:ext cx="3492600" cy="40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919" name="Google Shape;919;p19"/>
          <p:cNvSpPr txBox="1">
            <a:spLocks noGrp="1"/>
          </p:cNvSpPr>
          <p:nvPr>
            <p:ph type="title" idx="2" hasCustomPrompt="1"/>
          </p:nvPr>
        </p:nvSpPr>
        <p:spPr>
          <a:xfrm>
            <a:off x="713225" y="539507"/>
            <a:ext cx="3492600" cy="7689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20" name="Google Shape;920;p19"/>
          <p:cNvSpPr txBox="1">
            <a:spLocks noGrp="1"/>
          </p:cNvSpPr>
          <p:nvPr>
            <p:ph type="subTitle" idx="3"/>
          </p:nvPr>
        </p:nvSpPr>
        <p:spPr>
          <a:xfrm>
            <a:off x="713225" y="1314446"/>
            <a:ext cx="3492600" cy="40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921" name="Google Shape;921;p19"/>
          <p:cNvSpPr txBox="1">
            <a:spLocks noGrp="1"/>
          </p:cNvSpPr>
          <p:nvPr>
            <p:ph type="title" idx="4" hasCustomPrompt="1"/>
          </p:nvPr>
        </p:nvSpPr>
        <p:spPr>
          <a:xfrm>
            <a:off x="4938163" y="3421343"/>
            <a:ext cx="3492600" cy="7689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22" name="Google Shape;922;p19"/>
          <p:cNvSpPr txBox="1">
            <a:spLocks noGrp="1"/>
          </p:cNvSpPr>
          <p:nvPr>
            <p:ph type="subTitle" idx="5"/>
          </p:nvPr>
        </p:nvSpPr>
        <p:spPr>
          <a:xfrm>
            <a:off x="4938175" y="4195993"/>
            <a:ext cx="3492600" cy="40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923"/>
        <p:cNvGrpSpPr/>
        <p:nvPr/>
      </p:nvGrpSpPr>
      <p:grpSpPr>
        <a:xfrm>
          <a:off x="0" y="0"/>
          <a:ext cx="0" cy="0"/>
          <a:chOff x="0" y="0"/>
          <a:chExt cx="0" cy="0"/>
        </a:xfrm>
      </p:grpSpPr>
      <p:sp>
        <p:nvSpPr>
          <p:cNvPr id="924" name="Google Shape;924;p20"/>
          <p:cNvSpPr txBox="1">
            <a:spLocks noGrp="1"/>
          </p:cNvSpPr>
          <p:nvPr>
            <p:ph type="title"/>
          </p:nvPr>
        </p:nvSpPr>
        <p:spPr>
          <a:xfrm>
            <a:off x="2418600" y="938883"/>
            <a:ext cx="4306800" cy="84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4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25" name="Google Shape;925;p20"/>
          <p:cNvSpPr txBox="1">
            <a:spLocks noGrp="1"/>
          </p:cNvSpPr>
          <p:nvPr>
            <p:ph type="subTitle" idx="1"/>
          </p:nvPr>
        </p:nvSpPr>
        <p:spPr>
          <a:xfrm>
            <a:off x="2418600" y="1783083"/>
            <a:ext cx="4306800" cy="113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26" name="Google Shape;926;p20"/>
          <p:cNvSpPr txBox="1"/>
          <p:nvPr/>
        </p:nvSpPr>
        <p:spPr>
          <a:xfrm>
            <a:off x="2420100" y="3404989"/>
            <a:ext cx="4303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Chivo"/>
                <a:ea typeface="Chivo"/>
                <a:cs typeface="Chivo"/>
                <a:sym typeface="Chivo"/>
              </a:rPr>
              <a:t>CREDITS:</a:t>
            </a:r>
            <a:r>
              <a:rPr lang="en" sz="1000">
                <a:solidFill>
                  <a:schemeClr val="dk1"/>
                </a:solidFill>
                <a:latin typeface="Chivo"/>
                <a:ea typeface="Chivo"/>
                <a:cs typeface="Chivo"/>
                <a:sym typeface="Chivo"/>
              </a:rPr>
              <a:t> This presentation template was created by </a:t>
            </a:r>
            <a:r>
              <a:rPr lang="en" sz="1000" b="1" u="sng">
                <a:solidFill>
                  <a:schemeClr val="dk1"/>
                </a:solidFill>
                <a:latin typeface="Chivo"/>
                <a:ea typeface="Chivo"/>
                <a:cs typeface="Chivo"/>
                <a:sym typeface="Chivo"/>
                <a:hlinkClick r:id="rId2">
                  <a:extLst>
                    <a:ext uri="{A12FA001-AC4F-418D-AE19-62706E023703}">
                      <ahyp:hlinkClr xmlns:ahyp="http://schemas.microsoft.com/office/drawing/2018/hyperlinkcolor" val="tx"/>
                    </a:ext>
                  </a:extLst>
                </a:hlinkClick>
              </a:rPr>
              <a:t>Slidesgo</a:t>
            </a:r>
            <a:r>
              <a:rPr lang="en" sz="1000">
                <a:solidFill>
                  <a:schemeClr val="dk1"/>
                </a:solidFill>
                <a:latin typeface="Chivo"/>
                <a:ea typeface="Chivo"/>
                <a:cs typeface="Chivo"/>
                <a:sym typeface="Chivo"/>
              </a:rPr>
              <a:t>, and includes icons by </a:t>
            </a:r>
            <a:r>
              <a:rPr lang="en" sz="1000" b="1" u="sng">
                <a:solidFill>
                  <a:schemeClr val="dk1"/>
                </a:solidFill>
                <a:latin typeface="Chivo"/>
                <a:ea typeface="Chivo"/>
                <a:cs typeface="Chivo"/>
                <a:sym typeface="Chivo"/>
                <a:hlinkClick r:id="rId3">
                  <a:extLst>
                    <a:ext uri="{A12FA001-AC4F-418D-AE19-62706E023703}">
                      <ahyp:hlinkClr xmlns:ahyp="http://schemas.microsoft.com/office/drawing/2018/hyperlinkcolor" val="tx"/>
                    </a:ext>
                  </a:extLst>
                </a:hlinkClick>
              </a:rPr>
              <a:t>Flaticon</a:t>
            </a:r>
            <a:r>
              <a:rPr lang="en" sz="1000">
                <a:solidFill>
                  <a:schemeClr val="dk1"/>
                </a:solidFill>
                <a:latin typeface="Chivo"/>
                <a:ea typeface="Chivo"/>
                <a:cs typeface="Chivo"/>
                <a:sym typeface="Chivo"/>
              </a:rPr>
              <a:t>, and infographics &amp; images by </a:t>
            </a:r>
            <a:r>
              <a:rPr lang="en" sz="1000" b="1" u="sng">
                <a:solidFill>
                  <a:schemeClr val="dk1"/>
                </a:solidFill>
                <a:latin typeface="Chivo"/>
                <a:ea typeface="Chivo"/>
                <a:cs typeface="Chivo"/>
                <a:sym typeface="Chivo"/>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Chivo"/>
                <a:ea typeface="Chivo"/>
                <a:cs typeface="Chivo"/>
                <a:sym typeface="Chivo"/>
              </a:rPr>
              <a:t> </a:t>
            </a:r>
            <a:endParaRPr sz="1000" b="1" u="sng">
              <a:solidFill>
                <a:schemeClr val="dk1"/>
              </a:solidFill>
              <a:latin typeface="Chivo"/>
              <a:ea typeface="Chivo"/>
              <a:cs typeface="Chivo"/>
              <a:sym typeface="Chivo"/>
            </a:endParaRPr>
          </a:p>
        </p:txBody>
      </p:sp>
      <p:grpSp>
        <p:nvGrpSpPr>
          <p:cNvPr id="927" name="Google Shape;927;p20"/>
          <p:cNvGrpSpPr/>
          <p:nvPr/>
        </p:nvGrpSpPr>
        <p:grpSpPr>
          <a:xfrm>
            <a:off x="246694" y="3953790"/>
            <a:ext cx="1577447" cy="1050041"/>
            <a:chOff x="246694" y="3953790"/>
            <a:chExt cx="1577447" cy="1050041"/>
          </a:xfrm>
        </p:grpSpPr>
        <p:grpSp>
          <p:nvGrpSpPr>
            <p:cNvPr id="928" name="Google Shape;928;p20"/>
            <p:cNvGrpSpPr/>
            <p:nvPr/>
          </p:nvGrpSpPr>
          <p:grpSpPr>
            <a:xfrm>
              <a:off x="246694" y="3953790"/>
              <a:ext cx="515265" cy="515222"/>
              <a:chOff x="2290790" y="2274124"/>
              <a:chExt cx="379709" cy="379118"/>
            </a:xfrm>
          </p:grpSpPr>
          <p:sp>
            <p:nvSpPr>
              <p:cNvPr id="929" name="Google Shape;929;p20"/>
              <p:cNvSpPr/>
              <p:nvPr/>
            </p:nvSpPr>
            <p:spPr>
              <a:xfrm>
                <a:off x="2297285" y="2280029"/>
                <a:ext cx="367308" cy="367308"/>
              </a:xfrm>
              <a:custGeom>
                <a:avLst/>
                <a:gdLst/>
                <a:ahLst/>
                <a:cxnLst/>
                <a:rect l="l" t="t" r="r" b="b"/>
                <a:pathLst>
                  <a:path w="489744" h="489744" extrusionOk="0">
                    <a:moveTo>
                      <a:pt x="489745" y="244872"/>
                    </a:moveTo>
                    <a:cubicBezTo>
                      <a:pt x="489745" y="380112"/>
                      <a:pt x="380112" y="489745"/>
                      <a:pt x="244872" y="489745"/>
                    </a:cubicBezTo>
                    <a:cubicBezTo>
                      <a:pt x="109633" y="489745"/>
                      <a:pt x="0" y="380112"/>
                      <a:pt x="0" y="244872"/>
                    </a:cubicBezTo>
                    <a:cubicBezTo>
                      <a:pt x="0" y="109633"/>
                      <a:pt x="109633" y="0"/>
                      <a:pt x="244872" y="0"/>
                    </a:cubicBezTo>
                    <a:cubicBezTo>
                      <a:pt x="380112" y="0"/>
                      <a:pt x="489745" y="109633"/>
                      <a:pt x="489745" y="244872"/>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30" name="Google Shape;930;p20"/>
              <p:cNvSpPr/>
              <p:nvPr/>
            </p:nvSpPr>
            <p:spPr>
              <a:xfrm>
                <a:off x="2291380" y="2274124"/>
                <a:ext cx="379119" cy="379118"/>
              </a:xfrm>
              <a:custGeom>
                <a:avLst/>
                <a:gdLst/>
                <a:ahLst/>
                <a:cxnLst/>
                <a:rect l="l" t="t" r="r" b="b"/>
                <a:pathLst>
                  <a:path w="505492" h="505491" extrusionOk="0">
                    <a:moveTo>
                      <a:pt x="252746" y="505492"/>
                    </a:moveTo>
                    <a:cubicBezTo>
                      <a:pt x="113382" y="505492"/>
                      <a:pt x="0" y="392111"/>
                      <a:pt x="0" y="252746"/>
                    </a:cubicBezTo>
                    <a:cubicBezTo>
                      <a:pt x="0" y="113381"/>
                      <a:pt x="113382" y="0"/>
                      <a:pt x="252746" y="0"/>
                    </a:cubicBezTo>
                    <a:cubicBezTo>
                      <a:pt x="392111" y="0"/>
                      <a:pt x="505492" y="113381"/>
                      <a:pt x="505492" y="252746"/>
                    </a:cubicBezTo>
                    <a:cubicBezTo>
                      <a:pt x="505492" y="392111"/>
                      <a:pt x="392111" y="505492"/>
                      <a:pt x="252746" y="505492"/>
                    </a:cubicBezTo>
                    <a:close/>
                    <a:moveTo>
                      <a:pt x="252746" y="15747"/>
                    </a:moveTo>
                    <a:cubicBezTo>
                      <a:pt x="122042" y="15747"/>
                      <a:pt x="15747" y="122042"/>
                      <a:pt x="15747" y="252746"/>
                    </a:cubicBezTo>
                    <a:cubicBezTo>
                      <a:pt x="15747" y="383449"/>
                      <a:pt x="122042" y="489745"/>
                      <a:pt x="252746" y="489745"/>
                    </a:cubicBezTo>
                    <a:cubicBezTo>
                      <a:pt x="383450" y="489745"/>
                      <a:pt x="489745" y="383449"/>
                      <a:pt x="489745" y="252746"/>
                    </a:cubicBezTo>
                    <a:cubicBezTo>
                      <a:pt x="489745" y="122042"/>
                      <a:pt x="383450" y="15747"/>
                      <a:pt x="252746"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31" name="Google Shape;931;p20"/>
              <p:cNvSpPr/>
              <p:nvPr/>
            </p:nvSpPr>
            <p:spPr>
              <a:xfrm>
                <a:off x="2291380" y="2274124"/>
                <a:ext cx="379119" cy="379118"/>
              </a:xfrm>
              <a:custGeom>
                <a:avLst/>
                <a:gdLst/>
                <a:ahLst/>
                <a:cxnLst/>
                <a:rect l="l" t="t" r="r" b="b"/>
                <a:pathLst>
                  <a:path w="505492" h="505491" extrusionOk="0">
                    <a:moveTo>
                      <a:pt x="252746" y="505492"/>
                    </a:moveTo>
                    <a:cubicBezTo>
                      <a:pt x="113382" y="505492"/>
                      <a:pt x="0" y="392111"/>
                      <a:pt x="0" y="252746"/>
                    </a:cubicBezTo>
                    <a:cubicBezTo>
                      <a:pt x="0" y="113381"/>
                      <a:pt x="113382" y="0"/>
                      <a:pt x="252746" y="0"/>
                    </a:cubicBezTo>
                    <a:cubicBezTo>
                      <a:pt x="392111" y="0"/>
                      <a:pt x="505492" y="113381"/>
                      <a:pt x="505492" y="252746"/>
                    </a:cubicBezTo>
                    <a:cubicBezTo>
                      <a:pt x="505492" y="392111"/>
                      <a:pt x="392111" y="505492"/>
                      <a:pt x="252746" y="505492"/>
                    </a:cubicBezTo>
                    <a:close/>
                    <a:moveTo>
                      <a:pt x="252746" y="15747"/>
                    </a:moveTo>
                    <a:cubicBezTo>
                      <a:pt x="122042" y="15747"/>
                      <a:pt x="15747" y="122042"/>
                      <a:pt x="15747" y="252746"/>
                    </a:cubicBezTo>
                    <a:cubicBezTo>
                      <a:pt x="15747" y="383449"/>
                      <a:pt x="122042" y="489745"/>
                      <a:pt x="252746" y="489745"/>
                    </a:cubicBezTo>
                    <a:cubicBezTo>
                      <a:pt x="383450" y="489745"/>
                      <a:pt x="489745" y="383449"/>
                      <a:pt x="489745" y="252746"/>
                    </a:cubicBezTo>
                    <a:cubicBezTo>
                      <a:pt x="489745" y="122042"/>
                      <a:pt x="383450" y="15747"/>
                      <a:pt x="252746"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32" name="Google Shape;932;p20"/>
              <p:cNvSpPr/>
              <p:nvPr/>
            </p:nvSpPr>
            <p:spPr>
              <a:xfrm>
                <a:off x="2346890" y="2274124"/>
                <a:ext cx="268099" cy="379118"/>
              </a:xfrm>
              <a:custGeom>
                <a:avLst/>
                <a:gdLst/>
                <a:ahLst/>
                <a:cxnLst/>
                <a:rect l="l" t="t" r="r" b="b"/>
                <a:pathLst>
                  <a:path w="357466" h="505491" extrusionOk="0">
                    <a:moveTo>
                      <a:pt x="178733" y="505492"/>
                    </a:moveTo>
                    <a:cubicBezTo>
                      <a:pt x="80312" y="505492"/>
                      <a:pt x="0" y="392111"/>
                      <a:pt x="0" y="252746"/>
                    </a:cubicBezTo>
                    <a:cubicBezTo>
                      <a:pt x="0" y="113381"/>
                      <a:pt x="80312" y="0"/>
                      <a:pt x="178733" y="0"/>
                    </a:cubicBezTo>
                    <a:cubicBezTo>
                      <a:pt x="277154" y="0"/>
                      <a:pt x="357466" y="113381"/>
                      <a:pt x="357466" y="252746"/>
                    </a:cubicBezTo>
                    <a:cubicBezTo>
                      <a:pt x="357466" y="392111"/>
                      <a:pt x="277154" y="505492"/>
                      <a:pt x="178733" y="505492"/>
                    </a:cubicBezTo>
                    <a:close/>
                    <a:moveTo>
                      <a:pt x="178733" y="15747"/>
                    </a:moveTo>
                    <a:cubicBezTo>
                      <a:pt x="88973" y="15747"/>
                      <a:pt x="15747" y="122042"/>
                      <a:pt x="15747" y="252746"/>
                    </a:cubicBezTo>
                    <a:cubicBezTo>
                      <a:pt x="15747" y="383449"/>
                      <a:pt x="88973" y="489745"/>
                      <a:pt x="178733" y="489745"/>
                    </a:cubicBezTo>
                    <a:cubicBezTo>
                      <a:pt x="268493" y="489745"/>
                      <a:pt x="341719" y="383449"/>
                      <a:pt x="341719" y="252746"/>
                    </a:cubicBezTo>
                    <a:cubicBezTo>
                      <a:pt x="341719" y="122042"/>
                      <a:pt x="268493" y="15747"/>
                      <a:pt x="178733"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33" name="Google Shape;933;p20"/>
              <p:cNvSpPr/>
              <p:nvPr/>
            </p:nvSpPr>
            <p:spPr>
              <a:xfrm>
                <a:off x="2421296" y="2274124"/>
                <a:ext cx="119287" cy="379118"/>
              </a:xfrm>
              <a:custGeom>
                <a:avLst/>
                <a:gdLst/>
                <a:ahLst/>
                <a:cxnLst/>
                <a:rect l="l" t="t" r="r" b="b"/>
                <a:pathLst>
                  <a:path w="159049" h="505491" extrusionOk="0">
                    <a:moveTo>
                      <a:pt x="79525" y="505492"/>
                    </a:moveTo>
                    <a:cubicBezTo>
                      <a:pt x="27558" y="505492"/>
                      <a:pt x="0" y="374789"/>
                      <a:pt x="0" y="252746"/>
                    </a:cubicBezTo>
                    <a:cubicBezTo>
                      <a:pt x="0" y="130704"/>
                      <a:pt x="27558" y="0"/>
                      <a:pt x="79525" y="0"/>
                    </a:cubicBezTo>
                    <a:cubicBezTo>
                      <a:pt x="131491" y="0"/>
                      <a:pt x="159049" y="130704"/>
                      <a:pt x="159049" y="252746"/>
                    </a:cubicBezTo>
                    <a:cubicBezTo>
                      <a:pt x="159049" y="374789"/>
                      <a:pt x="130704" y="505492"/>
                      <a:pt x="79525" y="505492"/>
                    </a:cubicBezTo>
                    <a:close/>
                    <a:moveTo>
                      <a:pt x="79525" y="15747"/>
                    </a:moveTo>
                    <a:cubicBezTo>
                      <a:pt x="49605" y="15747"/>
                      <a:pt x="15747" y="113381"/>
                      <a:pt x="15747" y="252746"/>
                    </a:cubicBezTo>
                    <a:cubicBezTo>
                      <a:pt x="15747" y="392111"/>
                      <a:pt x="49605" y="489745"/>
                      <a:pt x="79525" y="489745"/>
                    </a:cubicBezTo>
                    <a:cubicBezTo>
                      <a:pt x="109445" y="489745"/>
                      <a:pt x="143302" y="392111"/>
                      <a:pt x="143302" y="252746"/>
                    </a:cubicBezTo>
                    <a:cubicBezTo>
                      <a:pt x="143302" y="113381"/>
                      <a:pt x="109445" y="15747"/>
                      <a:pt x="79525"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34" name="Google Shape;934;p20"/>
              <p:cNvSpPr/>
              <p:nvPr/>
            </p:nvSpPr>
            <p:spPr>
              <a:xfrm>
                <a:off x="2290790" y="2457778"/>
                <a:ext cx="379709" cy="11810"/>
              </a:xfrm>
              <a:custGeom>
                <a:avLst/>
                <a:gdLst/>
                <a:ahLst/>
                <a:cxnLst/>
                <a:rect l="l" t="t" r="r" b="b"/>
                <a:pathLst>
                  <a:path w="506279" h="15747" extrusionOk="0">
                    <a:moveTo>
                      <a:pt x="498406" y="15747"/>
                    </a:moveTo>
                    <a:lnTo>
                      <a:pt x="7874" y="15747"/>
                    </a:lnTo>
                    <a:cubicBezTo>
                      <a:pt x="3149" y="15747"/>
                      <a:pt x="0" y="12598"/>
                      <a:pt x="0" y="7874"/>
                    </a:cubicBezTo>
                    <a:cubicBezTo>
                      <a:pt x="0" y="3149"/>
                      <a:pt x="3149" y="0"/>
                      <a:pt x="7874" y="0"/>
                    </a:cubicBezTo>
                    <a:lnTo>
                      <a:pt x="498406" y="0"/>
                    </a:lnTo>
                    <a:cubicBezTo>
                      <a:pt x="503130" y="0"/>
                      <a:pt x="506279" y="3149"/>
                      <a:pt x="506279" y="7874"/>
                    </a:cubicBezTo>
                    <a:cubicBezTo>
                      <a:pt x="506279" y="12598"/>
                      <a:pt x="503130" y="15747"/>
                      <a:pt x="498406"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935" name="Google Shape;935;p20"/>
            <p:cNvGrpSpPr/>
            <p:nvPr/>
          </p:nvGrpSpPr>
          <p:grpSpPr>
            <a:xfrm>
              <a:off x="1556740" y="4440072"/>
              <a:ext cx="267402" cy="563759"/>
              <a:chOff x="5553457" y="1290894"/>
              <a:chExt cx="185425" cy="390929"/>
            </a:xfrm>
          </p:grpSpPr>
          <p:sp>
            <p:nvSpPr>
              <p:cNvPr id="936" name="Google Shape;936;p20"/>
              <p:cNvSpPr/>
              <p:nvPr/>
            </p:nvSpPr>
            <p:spPr>
              <a:xfrm>
                <a:off x="5553457" y="1290894"/>
                <a:ext cx="185425" cy="390929"/>
              </a:xfrm>
              <a:custGeom>
                <a:avLst/>
                <a:gdLst/>
                <a:ahLst/>
                <a:cxnLst/>
                <a:rect l="l" t="t" r="r" b="b"/>
                <a:pathLst>
                  <a:path w="247234" h="521239" extrusionOk="0">
                    <a:moveTo>
                      <a:pt x="200780" y="521239"/>
                    </a:moveTo>
                    <a:lnTo>
                      <a:pt x="46455" y="521239"/>
                    </a:lnTo>
                    <a:cubicBezTo>
                      <a:pt x="21259" y="521239"/>
                      <a:pt x="0" y="500768"/>
                      <a:pt x="0" y="474785"/>
                    </a:cubicBezTo>
                    <a:lnTo>
                      <a:pt x="0" y="46455"/>
                    </a:lnTo>
                    <a:cubicBezTo>
                      <a:pt x="0" y="21259"/>
                      <a:pt x="20471" y="0"/>
                      <a:pt x="46455" y="0"/>
                    </a:cubicBezTo>
                    <a:lnTo>
                      <a:pt x="200780" y="0"/>
                    </a:lnTo>
                    <a:cubicBezTo>
                      <a:pt x="225976" y="0"/>
                      <a:pt x="247234" y="20472"/>
                      <a:pt x="247234" y="46455"/>
                    </a:cubicBezTo>
                    <a:lnTo>
                      <a:pt x="247234" y="474785"/>
                    </a:lnTo>
                    <a:cubicBezTo>
                      <a:pt x="246447" y="499980"/>
                      <a:pt x="225976" y="521239"/>
                      <a:pt x="200780" y="52123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37" name="Google Shape;937;p20"/>
              <p:cNvSpPr/>
              <p:nvPr/>
            </p:nvSpPr>
            <p:spPr>
              <a:xfrm>
                <a:off x="5573535" y="1325735"/>
                <a:ext cx="133459" cy="160623"/>
              </a:xfrm>
              <a:custGeom>
                <a:avLst/>
                <a:gdLst/>
                <a:ahLst/>
                <a:cxnLst/>
                <a:rect l="l" t="t" r="r" b="b"/>
                <a:pathLst>
                  <a:path w="177945" h="214164" extrusionOk="0">
                    <a:moveTo>
                      <a:pt x="0" y="0"/>
                    </a:moveTo>
                    <a:lnTo>
                      <a:pt x="177945" y="0"/>
                    </a:lnTo>
                    <a:lnTo>
                      <a:pt x="177945" y="214165"/>
                    </a:lnTo>
                    <a:lnTo>
                      <a:pt x="0" y="214165"/>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38" name="Google Shape;938;p20"/>
              <p:cNvSpPr/>
              <p:nvPr/>
            </p:nvSpPr>
            <p:spPr>
              <a:xfrm>
                <a:off x="5573535" y="1499941"/>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2518"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39" name="Google Shape;939;p20"/>
              <p:cNvSpPr/>
              <p:nvPr/>
            </p:nvSpPr>
            <p:spPr>
              <a:xfrm>
                <a:off x="5622549" y="1499941"/>
                <a:ext cx="37203" cy="27164"/>
              </a:xfrm>
              <a:custGeom>
                <a:avLst/>
                <a:gdLst/>
                <a:ahLst/>
                <a:cxnLst/>
                <a:rect l="l" t="t" r="r" b="b"/>
                <a:pathLst>
                  <a:path w="49604" h="36219" extrusionOk="0">
                    <a:moveTo>
                      <a:pt x="34644" y="36219"/>
                    </a:moveTo>
                    <a:lnTo>
                      <a:pt x="14960" y="36219"/>
                    </a:lnTo>
                    <a:cubicBezTo>
                      <a:pt x="7086" y="36219"/>
                      <a:pt x="0" y="29920"/>
                      <a:pt x="0" y="21259"/>
                    </a:cubicBezTo>
                    <a:lnTo>
                      <a:pt x="0" y="14960"/>
                    </a:lnTo>
                    <a:cubicBezTo>
                      <a:pt x="0" y="7086"/>
                      <a:pt x="6299" y="0"/>
                      <a:pt x="14960" y="0"/>
                    </a:cubicBezTo>
                    <a:lnTo>
                      <a:pt x="34644" y="0"/>
                    </a:lnTo>
                    <a:cubicBezTo>
                      <a:pt x="42518" y="0"/>
                      <a:pt x="49604" y="6299"/>
                      <a:pt x="49604" y="14960"/>
                    </a:cubicBezTo>
                    <a:lnTo>
                      <a:pt x="49604" y="21259"/>
                    </a:lnTo>
                    <a:cubicBezTo>
                      <a:pt x="48817" y="29920"/>
                      <a:pt x="42518" y="36219"/>
                      <a:pt x="34644"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40" name="Google Shape;940;p20"/>
              <p:cNvSpPr/>
              <p:nvPr/>
            </p:nvSpPr>
            <p:spPr>
              <a:xfrm>
                <a:off x="5670972" y="1499941"/>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3305"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41" name="Google Shape;941;p20"/>
              <p:cNvSpPr/>
              <p:nvPr/>
            </p:nvSpPr>
            <p:spPr>
              <a:xfrm>
                <a:off x="5573535" y="1538916"/>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133"/>
                      <a:pt x="42518"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42" name="Google Shape;942;p20"/>
              <p:cNvSpPr/>
              <p:nvPr/>
            </p:nvSpPr>
            <p:spPr>
              <a:xfrm>
                <a:off x="5622549" y="1538916"/>
                <a:ext cx="37203" cy="27164"/>
              </a:xfrm>
              <a:custGeom>
                <a:avLst/>
                <a:gdLst/>
                <a:ahLst/>
                <a:cxnLst/>
                <a:rect l="l" t="t" r="r" b="b"/>
                <a:pathLst>
                  <a:path w="49604" h="36219" extrusionOk="0">
                    <a:moveTo>
                      <a:pt x="34644" y="36219"/>
                    </a:moveTo>
                    <a:lnTo>
                      <a:pt x="14960" y="36219"/>
                    </a:lnTo>
                    <a:cubicBezTo>
                      <a:pt x="7086" y="36219"/>
                      <a:pt x="0" y="29920"/>
                      <a:pt x="0" y="21259"/>
                    </a:cubicBezTo>
                    <a:lnTo>
                      <a:pt x="0" y="14960"/>
                    </a:lnTo>
                    <a:cubicBezTo>
                      <a:pt x="0" y="7086"/>
                      <a:pt x="6299" y="0"/>
                      <a:pt x="14960" y="0"/>
                    </a:cubicBezTo>
                    <a:lnTo>
                      <a:pt x="34644" y="0"/>
                    </a:lnTo>
                    <a:cubicBezTo>
                      <a:pt x="42518" y="0"/>
                      <a:pt x="49604" y="6299"/>
                      <a:pt x="49604" y="14960"/>
                    </a:cubicBezTo>
                    <a:lnTo>
                      <a:pt x="49604" y="21259"/>
                    </a:lnTo>
                    <a:cubicBezTo>
                      <a:pt x="48817" y="29133"/>
                      <a:pt x="42518" y="36219"/>
                      <a:pt x="34644"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43" name="Google Shape;943;p20"/>
              <p:cNvSpPr/>
              <p:nvPr/>
            </p:nvSpPr>
            <p:spPr>
              <a:xfrm>
                <a:off x="5670972" y="1538916"/>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133"/>
                      <a:pt x="43305"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44" name="Google Shape;944;p20"/>
              <p:cNvSpPr/>
              <p:nvPr/>
            </p:nvSpPr>
            <p:spPr>
              <a:xfrm>
                <a:off x="5573535" y="1577300"/>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2518"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45" name="Google Shape;945;p20"/>
              <p:cNvSpPr/>
              <p:nvPr/>
            </p:nvSpPr>
            <p:spPr>
              <a:xfrm>
                <a:off x="5622549" y="1577300"/>
                <a:ext cx="37203" cy="27164"/>
              </a:xfrm>
              <a:custGeom>
                <a:avLst/>
                <a:gdLst/>
                <a:ahLst/>
                <a:cxnLst/>
                <a:rect l="l" t="t" r="r" b="b"/>
                <a:pathLst>
                  <a:path w="49604" h="36219" extrusionOk="0">
                    <a:moveTo>
                      <a:pt x="34644" y="36219"/>
                    </a:moveTo>
                    <a:lnTo>
                      <a:pt x="14960" y="36219"/>
                    </a:lnTo>
                    <a:cubicBezTo>
                      <a:pt x="7086" y="36219"/>
                      <a:pt x="0" y="29920"/>
                      <a:pt x="0" y="21259"/>
                    </a:cubicBezTo>
                    <a:lnTo>
                      <a:pt x="0" y="14960"/>
                    </a:lnTo>
                    <a:cubicBezTo>
                      <a:pt x="0" y="7086"/>
                      <a:pt x="6299" y="0"/>
                      <a:pt x="14960" y="0"/>
                    </a:cubicBezTo>
                    <a:lnTo>
                      <a:pt x="34644" y="0"/>
                    </a:lnTo>
                    <a:cubicBezTo>
                      <a:pt x="42518" y="0"/>
                      <a:pt x="49604" y="6299"/>
                      <a:pt x="49604" y="14960"/>
                    </a:cubicBezTo>
                    <a:lnTo>
                      <a:pt x="49604" y="21259"/>
                    </a:lnTo>
                    <a:cubicBezTo>
                      <a:pt x="48817" y="29920"/>
                      <a:pt x="42518" y="36219"/>
                      <a:pt x="34644"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46" name="Google Shape;946;p20"/>
              <p:cNvSpPr/>
              <p:nvPr/>
            </p:nvSpPr>
            <p:spPr>
              <a:xfrm>
                <a:off x="5670972" y="1577300"/>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3305"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47" name="Google Shape;947;p20"/>
              <p:cNvSpPr/>
              <p:nvPr/>
            </p:nvSpPr>
            <p:spPr>
              <a:xfrm>
                <a:off x="5573535" y="1615685"/>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2518" y="36219"/>
                      <a:pt x="34645" y="3621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48" name="Google Shape;948;p20"/>
              <p:cNvSpPr/>
              <p:nvPr/>
            </p:nvSpPr>
            <p:spPr>
              <a:xfrm>
                <a:off x="5622549" y="1615685"/>
                <a:ext cx="37203" cy="27164"/>
              </a:xfrm>
              <a:custGeom>
                <a:avLst/>
                <a:gdLst/>
                <a:ahLst/>
                <a:cxnLst/>
                <a:rect l="l" t="t" r="r" b="b"/>
                <a:pathLst>
                  <a:path w="49604" h="36219" extrusionOk="0">
                    <a:moveTo>
                      <a:pt x="34644" y="36219"/>
                    </a:moveTo>
                    <a:lnTo>
                      <a:pt x="14960" y="36219"/>
                    </a:lnTo>
                    <a:cubicBezTo>
                      <a:pt x="7086" y="36219"/>
                      <a:pt x="0" y="29920"/>
                      <a:pt x="0" y="21259"/>
                    </a:cubicBezTo>
                    <a:lnTo>
                      <a:pt x="0" y="14960"/>
                    </a:lnTo>
                    <a:cubicBezTo>
                      <a:pt x="0" y="7086"/>
                      <a:pt x="6299" y="0"/>
                      <a:pt x="14960" y="0"/>
                    </a:cubicBezTo>
                    <a:lnTo>
                      <a:pt x="34644" y="0"/>
                    </a:lnTo>
                    <a:cubicBezTo>
                      <a:pt x="42518" y="0"/>
                      <a:pt x="49604" y="6299"/>
                      <a:pt x="49604" y="14960"/>
                    </a:cubicBezTo>
                    <a:lnTo>
                      <a:pt x="49604" y="21259"/>
                    </a:lnTo>
                    <a:cubicBezTo>
                      <a:pt x="48817" y="29920"/>
                      <a:pt x="42518" y="36219"/>
                      <a:pt x="34644" y="3621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49" name="Google Shape;949;p20"/>
              <p:cNvSpPr/>
              <p:nvPr/>
            </p:nvSpPr>
            <p:spPr>
              <a:xfrm>
                <a:off x="5670972" y="1615685"/>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3305" y="36219"/>
                      <a:pt x="34645" y="36219"/>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950" name="Google Shape;950;p20"/>
            <p:cNvSpPr/>
            <p:nvPr/>
          </p:nvSpPr>
          <p:spPr>
            <a:xfrm rot="-5400000">
              <a:off x="907089" y="4143515"/>
              <a:ext cx="175807" cy="1008769"/>
            </a:xfrm>
            <a:custGeom>
              <a:avLst/>
              <a:gdLst/>
              <a:ahLst/>
              <a:cxnLst/>
              <a:rect l="l" t="t" r="r" b="b"/>
              <a:pathLst>
                <a:path w="234410" h="1345025" extrusionOk="0">
                  <a:moveTo>
                    <a:pt x="0" y="1345025"/>
                  </a:moveTo>
                  <a:lnTo>
                    <a:pt x="0" y="83439"/>
                  </a:lnTo>
                  <a:cubicBezTo>
                    <a:pt x="0" y="37338"/>
                    <a:pt x="37338" y="0"/>
                    <a:pt x="83439" y="0"/>
                  </a:cubicBezTo>
                  <a:lnTo>
                    <a:pt x="234410"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951" name="Google Shape;951;p20"/>
          <p:cNvGrpSpPr/>
          <p:nvPr/>
        </p:nvGrpSpPr>
        <p:grpSpPr>
          <a:xfrm>
            <a:off x="7848789" y="206547"/>
            <a:ext cx="1052949" cy="2126651"/>
            <a:chOff x="7848789" y="206547"/>
            <a:chExt cx="1052949" cy="2126651"/>
          </a:xfrm>
        </p:grpSpPr>
        <p:grpSp>
          <p:nvGrpSpPr>
            <p:cNvPr id="952" name="Google Shape;952;p20"/>
            <p:cNvGrpSpPr/>
            <p:nvPr/>
          </p:nvGrpSpPr>
          <p:grpSpPr>
            <a:xfrm>
              <a:off x="7848789" y="206547"/>
              <a:ext cx="546258" cy="346610"/>
              <a:chOff x="1588652" y="3063659"/>
              <a:chExt cx="465336" cy="295264"/>
            </a:xfrm>
          </p:grpSpPr>
          <p:sp>
            <p:nvSpPr>
              <p:cNvPr id="953" name="Google Shape;953;p20"/>
              <p:cNvSpPr/>
              <p:nvPr/>
            </p:nvSpPr>
            <p:spPr>
              <a:xfrm>
                <a:off x="1594556" y="3069565"/>
                <a:ext cx="453525" cy="283453"/>
              </a:xfrm>
              <a:custGeom>
                <a:avLst/>
                <a:gdLst/>
                <a:ahLst/>
                <a:cxnLst/>
                <a:rect l="l" t="t" r="r" b="b"/>
                <a:pathLst>
                  <a:path w="604700" h="377938" extrusionOk="0">
                    <a:moveTo>
                      <a:pt x="570844" y="377938"/>
                    </a:moveTo>
                    <a:lnTo>
                      <a:pt x="33857" y="377938"/>
                    </a:lnTo>
                    <a:cubicBezTo>
                      <a:pt x="14960" y="377938"/>
                      <a:pt x="0" y="362978"/>
                      <a:pt x="0" y="344081"/>
                    </a:cubicBezTo>
                    <a:lnTo>
                      <a:pt x="0" y="33857"/>
                    </a:lnTo>
                    <a:cubicBezTo>
                      <a:pt x="0" y="14960"/>
                      <a:pt x="14960" y="0"/>
                      <a:pt x="33857" y="0"/>
                    </a:cubicBezTo>
                    <a:lnTo>
                      <a:pt x="570844" y="0"/>
                    </a:lnTo>
                    <a:cubicBezTo>
                      <a:pt x="589741" y="0"/>
                      <a:pt x="604701" y="14960"/>
                      <a:pt x="604701" y="33857"/>
                    </a:cubicBezTo>
                    <a:lnTo>
                      <a:pt x="604701" y="344081"/>
                    </a:lnTo>
                    <a:cubicBezTo>
                      <a:pt x="604701" y="362191"/>
                      <a:pt x="588953" y="377938"/>
                      <a:pt x="570844" y="37793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54" name="Google Shape;954;p20"/>
              <p:cNvSpPr/>
              <p:nvPr/>
            </p:nvSpPr>
            <p:spPr>
              <a:xfrm>
                <a:off x="1588652" y="3063659"/>
                <a:ext cx="465336" cy="295264"/>
              </a:xfrm>
              <a:custGeom>
                <a:avLst/>
                <a:gdLst/>
                <a:ahLst/>
                <a:cxnLst/>
                <a:rect l="l" t="t" r="r" b="b"/>
                <a:pathLst>
                  <a:path w="620448" h="393685" extrusionOk="0">
                    <a:moveTo>
                      <a:pt x="578718" y="393685"/>
                    </a:moveTo>
                    <a:lnTo>
                      <a:pt x="41731" y="393685"/>
                    </a:lnTo>
                    <a:cubicBezTo>
                      <a:pt x="18897" y="393685"/>
                      <a:pt x="0" y="374789"/>
                      <a:pt x="0" y="351955"/>
                    </a:cubicBezTo>
                    <a:lnTo>
                      <a:pt x="0" y="41731"/>
                    </a:lnTo>
                    <a:cubicBezTo>
                      <a:pt x="0" y="18897"/>
                      <a:pt x="18897" y="0"/>
                      <a:pt x="41731" y="0"/>
                    </a:cubicBezTo>
                    <a:lnTo>
                      <a:pt x="578718" y="0"/>
                    </a:lnTo>
                    <a:cubicBezTo>
                      <a:pt x="601551" y="0"/>
                      <a:pt x="620448" y="18897"/>
                      <a:pt x="620448" y="41731"/>
                    </a:cubicBezTo>
                    <a:lnTo>
                      <a:pt x="620448" y="351955"/>
                    </a:lnTo>
                    <a:cubicBezTo>
                      <a:pt x="620448" y="374789"/>
                      <a:pt x="601551" y="393685"/>
                      <a:pt x="578718" y="393685"/>
                    </a:cubicBezTo>
                    <a:close/>
                    <a:moveTo>
                      <a:pt x="41731" y="14960"/>
                    </a:moveTo>
                    <a:cubicBezTo>
                      <a:pt x="27558" y="14960"/>
                      <a:pt x="15747" y="26771"/>
                      <a:pt x="15747" y="40943"/>
                    </a:cubicBezTo>
                    <a:lnTo>
                      <a:pt x="15747" y="351168"/>
                    </a:lnTo>
                    <a:cubicBezTo>
                      <a:pt x="15747" y="365340"/>
                      <a:pt x="27558" y="377151"/>
                      <a:pt x="41731" y="377151"/>
                    </a:cubicBezTo>
                    <a:lnTo>
                      <a:pt x="578718" y="377151"/>
                    </a:lnTo>
                    <a:cubicBezTo>
                      <a:pt x="592890" y="377151"/>
                      <a:pt x="604701" y="365340"/>
                      <a:pt x="604701" y="351168"/>
                    </a:cubicBezTo>
                    <a:lnTo>
                      <a:pt x="604701" y="40943"/>
                    </a:lnTo>
                    <a:cubicBezTo>
                      <a:pt x="604701" y="26771"/>
                      <a:pt x="592890" y="14960"/>
                      <a:pt x="578718" y="14960"/>
                    </a:cubicBezTo>
                    <a:lnTo>
                      <a:pt x="41731" y="149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55" name="Google Shape;955;p20"/>
              <p:cNvSpPr/>
              <p:nvPr/>
            </p:nvSpPr>
            <p:spPr>
              <a:xfrm>
                <a:off x="1903994" y="3122122"/>
                <a:ext cx="101570" cy="68501"/>
              </a:xfrm>
              <a:custGeom>
                <a:avLst/>
                <a:gdLst/>
                <a:ahLst/>
                <a:cxnLst/>
                <a:rect l="l" t="t" r="r" b="b"/>
                <a:pathLst>
                  <a:path w="135427" h="91335" extrusionOk="0">
                    <a:moveTo>
                      <a:pt x="0" y="0"/>
                    </a:moveTo>
                    <a:lnTo>
                      <a:pt x="135428" y="0"/>
                    </a:lnTo>
                    <a:lnTo>
                      <a:pt x="135428" y="91335"/>
                    </a:lnTo>
                    <a:lnTo>
                      <a:pt x="0" y="9133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56" name="Google Shape;956;p20"/>
              <p:cNvSpPr/>
              <p:nvPr/>
            </p:nvSpPr>
            <p:spPr>
              <a:xfrm>
                <a:off x="1644161" y="3119169"/>
                <a:ext cx="210818" cy="11810"/>
              </a:xfrm>
              <a:custGeom>
                <a:avLst/>
                <a:gdLst/>
                <a:ahLst/>
                <a:cxnLst/>
                <a:rect l="l" t="t" r="r" b="b"/>
                <a:pathLst>
                  <a:path w="281091" h="15747" extrusionOk="0">
                    <a:moveTo>
                      <a:pt x="0" y="0"/>
                    </a:moveTo>
                    <a:lnTo>
                      <a:pt x="281091" y="0"/>
                    </a:lnTo>
                    <a:lnTo>
                      <a:pt x="281091" y="15748"/>
                    </a:lnTo>
                    <a:lnTo>
                      <a:pt x="0" y="1574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57" name="Google Shape;957;p20"/>
              <p:cNvSpPr/>
              <p:nvPr/>
            </p:nvSpPr>
            <p:spPr>
              <a:xfrm>
                <a:off x="1644161" y="3151649"/>
                <a:ext cx="141727" cy="11810"/>
              </a:xfrm>
              <a:custGeom>
                <a:avLst/>
                <a:gdLst/>
                <a:ahLst/>
                <a:cxnLst/>
                <a:rect l="l" t="t" r="r" b="b"/>
                <a:pathLst>
                  <a:path w="188969" h="15747" extrusionOk="0">
                    <a:moveTo>
                      <a:pt x="0" y="0"/>
                    </a:moveTo>
                    <a:lnTo>
                      <a:pt x="188969" y="0"/>
                    </a:lnTo>
                    <a:lnTo>
                      <a:pt x="188969" y="15748"/>
                    </a:lnTo>
                    <a:lnTo>
                      <a:pt x="0" y="1574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58" name="Google Shape;958;p20"/>
              <p:cNvSpPr/>
              <p:nvPr/>
            </p:nvSpPr>
            <p:spPr>
              <a:xfrm>
                <a:off x="1644161" y="3184718"/>
                <a:ext cx="141727" cy="11810"/>
              </a:xfrm>
              <a:custGeom>
                <a:avLst/>
                <a:gdLst/>
                <a:ahLst/>
                <a:cxnLst/>
                <a:rect l="l" t="t" r="r" b="b"/>
                <a:pathLst>
                  <a:path w="188969" h="15747" extrusionOk="0">
                    <a:moveTo>
                      <a:pt x="0" y="0"/>
                    </a:moveTo>
                    <a:lnTo>
                      <a:pt x="188969" y="0"/>
                    </a:lnTo>
                    <a:lnTo>
                      <a:pt x="188969" y="15747"/>
                    </a:lnTo>
                    <a:lnTo>
                      <a:pt x="0" y="1574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59" name="Google Shape;959;p20"/>
              <p:cNvSpPr/>
              <p:nvPr/>
            </p:nvSpPr>
            <p:spPr>
              <a:xfrm>
                <a:off x="1588652" y="3063659"/>
                <a:ext cx="465336" cy="295264"/>
              </a:xfrm>
              <a:custGeom>
                <a:avLst/>
                <a:gdLst/>
                <a:ahLst/>
                <a:cxnLst/>
                <a:rect l="l" t="t" r="r" b="b"/>
                <a:pathLst>
                  <a:path w="620448" h="393685" extrusionOk="0">
                    <a:moveTo>
                      <a:pt x="578718" y="393685"/>
                    </a:moveTo>
                    <a:lnTo>
                      <a:pt x="41731" y="393685"/>
                    </a:lnTo>
                    <a:cubicBezTo>
                      <a:pt x="18897" y="393685"/>
                      <a:pt x="0" y="374789"/>
                      <a:pt x="0" y="351955"/>
                    </a:cubicBezTo>
                    <a:lnTo>
                      <a:pt x="0" y="41731"/>
                    </a:lnTo>
                    <a:cubicBezTo>
                      <a:pt x="0" y="18897"/>
                      <a:pt x="18897" y="0"/>
                      <a:pt x="41731" y="0"/>
                    </a:cubicBezTo>
                    <a:lnTo>
                      <a:pt x="578718" y="0"/>
                    </a:lnTo>
                    <a:cubicBezTo>
                      <a:pt x="601551" y="0"/>
                      <a:pt x="620448" y="18897"/>
                      <a:pt x="620448" y="41731"/>
                    </a:cubicBezTo>
                    <a:lnTo>
                      <a:pt x="620448" y="351955"/>
                    </a:lnTo>
                    <a:cubicBezTo>
                      <a:pt x="620448" y="374789"/>
                      <a:pt x="601551" y="393685"/>
                      <a:pt x="578718" y="393685"/>
                    </a:cubicBezTo>
                    <a:close/>
                    <a:moveTo>
                      <a:pt x="41731" y="14960"/>
                    </a:moveTo>
                    <a:cubicBezTo>
                      <a:pt x="27558" y="14960"/>
                      <a:pt x="15747" y="26771"/>
                      <a:pt x="15747" y="40943"/>
                    </a:cubicBezTo>
                    <a:lnTo>
                      <a:pt x="15747" y="351168"/>
                    </a:lnTo>
                    <a:cubicBezTo>
                      <a:pt x="15747" y="365340"/>
                      <a:pt x="27558" y="377151"/>
                      <a:pt x="41731" y="377151"/>
                    </a:cubicBezTo>
                    <a:lnTo>
                      <a:pt x="578718" y="377151"/>
                    </a:lnTo>
                    <a:cubicBezTo>
                      <a:pt x="592890" y="377151"/>
                      <a:pt x="604701" y="365340"/>
                      <a:pt x="604701" y="351168"/>
                    </a:cubicBezTo>
                    <a:lnTo>
                      <a:pt x="604701" y="40943"/>
                    </a:lnTo>
                    <a:cubicBezTo>
                      <a:pt x="604701" y="26771"/>
                      <a:pt x="592890" y="14960"/>
                      <a:pt x="578718" y="14960"/>
                    </a:cubicBezTo>
                    <a:lnTo>
                      <a:pt x="41731" y="149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60" name="Google Shape;960;p20"/>
              <p:cNvSpPr/>
              <p:nvPr/>
            </p:nvSpPr>
            <p:spPr>
              <a:xfrm>
                <a:off x="1644161" y="3243771"/>
                <a:ext cx="34840" cy="34840"/>
              </a:xfrm>
              <a:custGeom>
                <a:avLst/>
                <a:gdLst/>
                <a:ahLst/>
                <a:cxnLst/>
                <a:rect l="l" t="t" r="r" b="b"/>
                <a:pathLst>
                  <a:path w="46454" h="46454" extrusionOk="0">
                    <a:moveTo>
                      <a:pt x="0" y="0"/>
                    </a:moveTo>
                    <a:lnTo>
                      <a:pt x="46455" y="0"/>
                    </a:lnTo>
                    <a:lnTo>
                      <a:pt x="46455" y="46455"/>
                    </a:lnTo>
                    <a:lnTo>
                      <a:pt x="0" y="464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61" name="Google Shape;961;p20"/>
              <p:cNvSpPr/>
              <p:nvPr/>
            </p:nvSpPr>
            <p:spPr>
              <a:xfrm>
                <a:off x="1697899" y="3243771"/>
                <a:ext cx="34840" cy="34840"/>
              </a:xfrm>
              <a:custGeom>
                <a:avLst/>
                <a:gdLst/>
                <a:ahLst/>
                <a:cxnLst/>
                <a:rect l="l" t="t" r="r" b="b"/>
                <a:pathLst>
                  <a:path w="46454" h="46454" extrusionOk="0">
                    <a:moveTo>
                      <a:pt x="0" y="0"/>
                    </a:moveTo>
                    <a:lnTo>
                      <a:pt x="46455" y="0"/>
                    </a:lnTo>
                    <a:lnTo>
                      <a:pt x="46455" y="46455"/>
                    </a:lnTo>
                    <a:lnTo>
                      <a:pt x="0" y="464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62" name="Google Shape;962;p20"/>
              <p:cNvSpPr/>
              <p:nvPr/>
            </p:nvSpPr>
            <p:spPr>
              <a:xfrm>
                <a:off x="1751046" y="3243771"/>
                <a:ext cx="34840" cy="34840"/>
              </a:xfrm>
              <a:custGeom>
                <a:avLst/>
                <a:gdLst/>
                <a:ahLst/>
                <a:cxnLst/>
                <a:rect l="l" t="t" r="r" b="b"/>
                <a:pathLst>
                  <a:path w="46454" h="46454" extrusionOk="0">
                    <a:moveTo>
                      <a:pt x="0" y="0"/>
                    </a:moveTo>
                    <a:lnTo>
                      <a:pt x="46455" y="0"/>
                    </a:lnTo>
                    <a:lnTo>
                      <a:pt x="46455" y="46455"/>
                    </a:lnTo>
                    <a:lnTo>
                      <a:pt x="0" y="464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63" name="Google Shape;963;p20"/>
              <p:cNvSpPr/>
              <p:nvPr/>
            </p:nvSpPr>
            <p:spPr>
              <a:xfrm>
                <a:off x="1804784" y="3243771"/>
                <a:ext cx="34840" cy="34840"/>
              </a:xfrm>
              <a:custGeom>
                <a:avLst/>
                <a:gdLst/>
                <a:ahLst/>
                <a:cxnLst/>
                <a:rect l="l" t="t" r="r" b="b"/>
                <a:pathLst>
                  <a:path w="46454" h="46454" extrusionOk="0">
                    <a:moveTo>
                      <a:pt x="0" y="0"/>
                    </a:moveTo>
                    <a:lnTo>
                      <a:pt x="46455" y="0"/>
                    </a:lnTo>
                    <a:lnTo>
                      <a:pt x="46455" y="46455"/>
                    </a:lnTo>
                    <a:lnTo>
                      <a:pt x="0" y="464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64" name="Google Shape;964;p20"/>
              <p:cNvSpPr/>
              <p:nvPr/>
            </p:nvSpPr>
            <p:spPr>
              <a:xfrm>
                <a:off x="1857932" y="3243771"/>
                <a:ext cx="34840" cy="34840"/>
              </a:xfrm>
              <a:custGeom>
                <a:avLst/>
                <a:gdLst/>
                <a:ahLst/>
                <a:cxnLst/>
                <a:rect l="l" t="t" r="r" b="b"/>
                <a:pathLst>
                  <a:path w="46454" h="46454" extrusionOk="0">
                    <a:moveTo>
                      <a:pt x="0" y="0"/>
                    </a:moveTo>
                    <a:lnTo>
                      <a:pt x="46455" y="0"/>
                    </a:lnTo>
                    <a:lnTo>
                      <a:pt x="46455" y="46455"/>
                    </a:lnTo>
                    <a:lnTo>
                      <a:pt x="0" y="464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65" name="Google Shape;965;p20"/>
              <p:cNvSpPr/>
              <p:nvPr/>
            </p:nvSpPr>
            <p:spPr>
              <a:xfrm>
                <a:off x="1911670" y="3243771"/>
                <a:ext cx="34840" cy="34840"/>
              </a:xfrm>
              <a:custGeom>
                <a:avLst/>
                <a:gdLst/>
                <a:ahLst/>
                <a:cxnLst/>
                <a:rect l="l" t="t" r="r" b="b"/>
                <a:pathLst>
                  <a:path w="46454" h="46454" extrusionOk="0">
                    <a:moveTo>
                      <a:pt x="0" y="0"/>
                    </a:moveTo>
                    <a:lnTo>
                      <a:pt x="46455" y="0"/>
                    </a:lnTo>
                    <a:lnTo>
                      <a:pt x="46455" y="46455"/>
                    </a:lnTo>
                    <a:lnTo>
                      <a:pt x="0" y="464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66" name="Google Shape;966;p20"/>
              <p:cNvSpPr/>
              <p:nvPr/>
            </p:nvSpPr>
            <p:spPr>
              <a:xfrm>
                <a:off x="1965408" y="3243771"/>
                <a:ext cx="34840" cy="34840"/>
              </a:xfrm>
              <a:custGeom>
                <a:avLst/>
                <a:gdLst/>
                <a:ahLst/>
                <a:cxnLst/>
                <a:rect l="l" t="t" r="r" b="b"/>
                <a:pathLst>
                  <a:path w="46454" h="46454" extrusionOk="0">
                    <a:moveTo>
                      <a:pt x="0" y="0"/>
                    </a:moveTo>
                    <a:lnTo>
                      <a:pt x="46455" y="0"/>
                    </a:lnTo>
                    <a:lnTo>
                      <a:pt x="46455" y="46455"/>
                    </a:lnTo>
                    <a:lnTo>
                      <a:pt x="0" y="464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967" name="Google Shape;967;p20"/>
            <p:cNvGrpSpPr/>
            <p:nvPr/>
          </p:nvGrpSpPr>
          <p:grpSpPr>
            <a:xfrm>
              <a:off x="8030057" y="1856393"/>
              <a:ext cx="266960" cy="476805"/>
              <a:chOff x="2384683" y="3022322"/>
              <a:chExt cx="248612" cy="444076"/>
            </a:xfrm>
          </p:grpSpPr>
          <p:sp>
            <p:nvSpPr>
              <p:cNvPr id="968" name="Google Shape;968;p20"/>
              <p:cNvSpPr/>
              <p:nvPr/>
            </p:nvSpPr>
            <p:spPr>
              <a:xfrm>
                <a:off x="2390588" y="3028228"/>
                <a:ext cx="236801" cy="432266"/>
              </a:xfrm>
              <a:custGeom>
                <a:avLst/>
                <a:gdLst/>
                <a:ahLst/>
                <a:cxnLst/>
                <a:rect l="l" t="t" r="r" b="b"/>
                <a:pathLst>
                  <a:path w="315735" h="576355" extrusionOk="0">
                    <a:moveTo>
                      <a:pt x="284241" y="576356"/>
                    </a:moveTo>
                    <a:lnTo>
                      <a:pt x="31495" y="576356"/>
                    </a:lnTo>
                    <a:cubicBezTo>
                      <a:pt x="14173" y="576356"/>
                      <a:pt x="0" y="562183"/>
                      <a:pt x="0" y="544861"/>
                    </a:cubicBezTo>
                    <a:lnTo>
                      <a:pt x="0" y="31495"/>
                    </a:lnTo>
                    <a:cubicBezTo>
                      <a:pt x="0" y="14173"/>
                      <a:pt x="14173" y="0"/>
                      <a:pt x="31495" y="0"/>
                    </a:cubicBezTo>
                    <a:lnTo>
                      <a:pt x="284241" y="0"/>
                    </a:lnTo>
                    <a:cubicBezTo>
                      <a:pt x="301563" y="0"/>
                      <a:pt x="315736" y="14173"/>
                      <a:pt x="315736" y="31495"/>
                    </a:cubicBezTo>
                    <a:lnTo>
                      <a:pt x="315736" y="544861"/>
                    </a:lnTo>
                    <a:cubicBezTo>
                      <a:pt x="315736" y="562183"/>
                      <a:pt x="301563" y="576356"/>
                      <a:pt x="284241" y="57635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69" name="Google Shape;969;p20"/>
              <p:cNvSpPr/>
              <p:nvPr/>
            </p:nvSpPr>
            <p:spPr>
              <a:xfrm>
                <a:off x="2384683" y="3022322"/>
                <a:ext cx="248612" cy="444076"/>
              </a:xfrm>
              <a:custGeom>
                <a:avLst/>
                <a:gdLst/>
                <a:ahLst/>
                <a:cxnLst/>
                <a:rect l="l" t="t" r="r" b="b"/>
                <a:pathLst>
                  <a:path w="331483" h="592102" extrusionOk="0">
                    <a:moveTo>
                      <a:pt x="292115" y="592103"/>
                    </a:moveTo>
                    <a:lnTo>
                      <a:pt x="39369" y="592103"/>
                    </a:lnTo>
                    <a:cubicBezTo>
                      <a:pt x="17322" y="592103"/>
                      <a:pt x="0" y="574781"/>
                      <a:pt x="0" y="552734"/>
                    </a:cubicBezTo>
                    <a:lnTo>
                      <a:pt x="0" y="39369"/>
                    </a:lnTo>
                    <a:cubicBezTo>
                      <a:pt x="0" y="17322"/>
                      <a:pt x="17322" y="0"/>
                      <a:pt x="39369" y="0"/>
                    </a:cubicBezTo>
                    <a:lnTo>
                      <a:pt x="292115" y="0"/>
                    </a:lnTo>
                    <a:cubicBezTo>
                      <a:pt x="314161" y="0"/>
                      <a:pt x="331483" y="17322"/>
                      <a:pt x="331483" y="39369"/>
                    </a:cubicBezTo>
                    <a:lnTo>
                      <a:pt x="331483" y="552734"/>
                    </a:lnTo>
                    <a:cubicBezTo>
                      <a:pt x="331483" y="573994"/>
                      <a:pt x="314161" y="592103"/>
                      <a:pt x="292115" y="592103"/>
                    </a:cubicBezTo>
                    <a:close/>
                    <a:moveTo>
                      <a:pt x="39369" y="14960"/>
                    </a:moveTo>
                    <a:cubicBezTo>
                      <a:pt x="25983" y="14960"/>
                      <a:pt x="15747" y="25196"/>
                      <a:pt x="15747" y="38581"/>
                    </a:cubicBezTo>
                    <a:lnTo>
                      <a:pt x="15747" y="551947"/>
                    </a:lnTo>
                    <a:cubicBezTo>
                      <a:pt x="15747" y="565332"/>
                      <a:pt x="25983" y="575568"/>
                      <a:pt x="39369" y="575568"/>
                    </a:cubicBezTo>
                    <a:lnTo>
                      <a:pt x="292115" y="575568"/>
                    </a:lnTo>
                    <a:cubicBezTo>
                      <a:pt x="305500" y="575568"/>
                      <a:pt x="315736" y="565332"/>
                      <a:pt x="315736" y="551947"/>
                    </a:cubicBezTo>
                    <a:lnTo>
                      <a:pt x="315736" y="38581"/>
                    </a:lnTo>
                    <a:cubicBezTo>
                      <a:pt x="315736" y="25196"/>
                      <a:pt x="305500" y="14960"/>
                      <a:pt x="292115" y="14960"/>
                    </a:cubicBezTo>
                    <a:lnTo>
                      <a:pt x="39369" y="149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70" name="Google Shape;970;p20"/>
              <p:cNvSpPr/>
              <p:nvPr/>
            </p:nvSpPr>
            <p:spPr>
              <a:xfrm>
                <a:off x="2390588" y="3076060"/>
                <a:ext cx="236801" cy="311798"/>
              </a:xfrm>
              <a:custGeom>
                <a:avLst/>
                <a:gdLst/>
                <a:ahLst/>
                <a:cxnLst/>
                <a:rect l="l" t="t" r="r" b="b"/>
                <a:pathLst>
                  <a:path w="315735" h="415731" extrusionOk="0">
                    <a:moveTo>
                      <a:pt x="0" y="0"/>
                    </a:moveTo>
                    <a:lnTo>
                      <a:pt x="315736" y="0"/>
                    </a:lnTo>
                    <a:lnTo>
                      <a:pt x="315736" y="415732"/>
                    </a:lnTo>
                    <a:lnTo>
                      <a:pt x="0" y="415732"/>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71" name="Google Shape;971;p20"/>
              <p:cNvSpPr/>
              <p:nvPr/>
            </p:nvSpPr>
            <p:spPr>
              <a:xfrm>
                <a:off x="2384683" y="3022322"/>
                <a:ext cx="248612" cy="444076"/>
              </a:xfrm>
              <a:custGeom>
                <a:avLst/>
                <a:gdLst/>
                <a:ahLst/>
                <a:cxnLst/>
                <a:rect l="l" t="t" r="r" b="b"/>
                <a:pathLst>
                  <a:path w="331483" h="592102" extrusionOk="0">
                    <a:moveTo>
                      <a:pt x="292115" y="592103"/>
                    </a:moveTo>
                    <a:lnTo>
                      <a:pt x="39369" y="592103"/>
                    </a:lnTo>
                    <a:cubicBezTo>
                      <a:pt x="17322" y="592103"/>
                      <a:pt x="0" y="574781"/>
                      <a:pt x="0" y="552734"/>
                    </a:cubicBezTo>
                    <a:lnTo>
                      <a:pt x="0" y="39369"/>
                    </a:lnTo>
                    <a:cubicBezTo>
                      <a:pt x="0" y="17322"/>
                      <a:pt x="17322" y="0"/>
                      <a:pt x="39369" y="0"/>
                    </a:cubicBezTo>
                    <a:lnTo>
                      <a:pt x="292115" y="0"/>
                    </a:lnTo>
                    <a:cubicBezTo>
                      <a:pt x="314161" y="0"/>
                      <a:pt x="331483" y="17322"/>
                      <a:pt x="331483" y="39369"/>
                    </a:cubicBezTo>
                    <a:lnTo>
                      <a:pt x="331483" y="552734"/>
                    </a:lnTo>
                    <a:cubicBezTo>
                      <a:pt x="331483" y="573994"/>
                      <a:pt x="314161" y="592103"/>
                      <a:pt x="292115" y="592103"/>
                    </a:cubicBezTo>
                    <a:close/>
                    <a:moveTo>
                      <a:pt x="39369" y="14960"/>
                    </a:moveTo>
                    <a:cubicBezTo>
                      <a:pt x="25983" y="14960"/>
                      <a:pt x="15747" y="25196"/>
                      <a:pt x="15747" y="38581"/>
                    </a:cubicBezTo>
                    <a:lnTo>
                      <a:pt x="15747" y="551947"/>
                    </a:lnTo>
                    <a:cubicBezTo>
                      <a:pt x="15747" y="565332"/>
                      <a:pt x="25983" y="575568"/>
                      <a:pt x="39369" y="575568"/>
                    </a:cubicBezTo>
                    <a:lnTo>
                      <a:pt x="292115" y="575568"/>
                    </a:lnTo>
                    <a:cubicBezTo>
                      <a:pt x="305500" y="575568"/>
                      <a:pt x="315736" y="565332"/>
                      <a:pt x="315736" y="551947"/>
                    </a:cubicBezTo>
                    <a:lnTo>
                      <a:pt x="315736" y="38581"/>
                    </a:lnTo>
                    <a:cubicBezTo>
                      <a:pt x="315736" y="25196"/>
                      <a:pt x="305500" y="14960"/>
                      <a:pt x="292115" y="14960"/>
                    </a:cubicBezTo>
                    <a:lnTo>
                      <a:pt x="39369" y="149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72" name="Google Shape;972;p20"/>
              <p:cNvSpPr/>
              <p:nvPr/>
            </p:nvSpPr>
            <p:spPr>
              <a:xfrm>
                <a:off x="2473853" y="3047715"/>
                <a:ext cx="70863" cy="11810"/>
              </a:xfrm>
              <a:custGeom>
                <a:avLst/>
                <a:gdLst/>
                <a:ahLst/>
                <a:cxnLst/>
                <a:rect l="l" t="t" r="r" b="b"/>
                <a:pathLst>
                  <a:path w="94484" h="15747" extrusionOk="0">
                    <a:moveTo>
                      <a:pt x="86611" y="15747"/>
                    </a:moveTo>
                    <a:lnTo>
                      <a:pt x="7874" y="15747"/>
                    </a:lnTo>
                    <a:cubicBezTo>
                      <a:pt x="3149" y="15747"/>
                      <a:pt x="0" y="12598"/>
                      <a:pt x="0" y="7874"/>
                    </a:cubicBezTo>
                    <a:cubicBezTo>
                      <a:pt x="0" y="3150"/>
                      <a:pt x="3149" y="0"/>
                      <a:pt x="7874" y="0"/>
                    </a:cubicBezTo>
                    <a:lnTo>
                      <a:pt x="86611" y="0"/>
                    </a:lnTo>
                    <a:cubicBezTo>
                      <a:pt x="91335" y="0"/>
                      <a:pt x="94485" y="3150"/>
                      <a:pt x="94485" y="7874"/>
                    </a:cubicBezTo>
                    <a:cubicBezTo>
                      <a:pt x="94485" y="12598"/>
                      <a:pt x="90548" y="15747"/>
                      <a:pt x="86611"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73" name="Google Shape;973;p20"/>
              <p:cNvSpPr/>
              <p:nvPr/>
            </p:nvSpPr>
            <p:spPr>
              <a:xfrm>
                <a:off x="2488616" y="3402032"/>
                <a:ext cx="41336" cy="41336"/>
              </a:xfrm>
              <a:custGeom>
                <a:avLst/>
                <a:gdLst/>
                <a:ahLst/>
                <a:cxnLst/>
                <a:rect l="l" t="t" r="r" b="b"/>
                <a:pathLst>
                  <a:path w="55115" h="55115" extrusionOk="0">
                    <a:moveTo>
                      <a:pt x="27558" y="55116"/>
                    </a:moveTo>
                    <a:cubicBezTo>
                      <a:pt x="12598" y="55116"/>
                      <a:pt x="0" y="42518"/>
                      <a:pt x="0" y="27558"/>
                    </a:cubicBezTo>
                    <a:cubicBezTo>
                      <a:pt x="0" y="12598"/>
                      <a:pt x="12598" y="0"/>
                      <a:pt x="27558" y="0"/>
                    </a:cubicBezTo>
                    <a:cubicBezTo>
                      <a:pt x="42518" y="0"/>
                      <a:pt x="55116" y="12598"/>
                      <a:pt x="55116" y="27558"/>
                    </a:cubicBezTo>
                    <a:cubicBezTo>
                      <a:pt x="55116" y="42518"/>
                      <a:pt x="42518" y="55116"/>
                      <a:pt x="27558" y="55116"/>
                    </a:cubicBezTo>
                    <a:close/>
                    <a:moveTo>
                      <a:pt x="27558" y="15747"/>
                    </a:moveTo>
                    <a:cubicBezTo>
                      <a:pt x="21259" y="15747"/>
                      <a:pt x="15747" y="21259"/>
                      <a:pt x="15747" y="27558"/>
                    </a:cubicBezTo>
                    <a:cubicBezTo>
                      <a:pt x="15747" y="33857"/>
                      <a:pt x="21259" y="39369"/>
                      <a:pt x="27558" y="39369"/>
                    </a:cubicBezTo>
                    <a:cubicBezTo>
                      <a:pt x="33857" y="39369"/>
                      <a:pt x="39369" y="33857"/>
                      <a:pt x="39369" y="27558"/>
                    </a:cubicBezTo>
                    <a:cubicBezTo>
                      <a:pt x="39369" y="21259"/>
                      <a:pt x="33857" y="15747"/>
                      <a:pt x="27558"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74" name="Google Shape;974;p20"/>
              <p:cNvSpPr/>
              <p:nvPr/>
            </p:nvSpPr>
            <p:spPr>
              <a:xfrm>
                <a:off x="2436059" y="3158735"/>
                <a:ext cx="146451" cy="146450"/>
              </a:xfrm>
              <a:custGeom>
                <a:avLst/>
                <a:gdLst/>
                <a:ahLst/>
                <a:cxnLst/>
                <a:rect l="l" t="t" r="r" b="b"/>
                <a:pathLst>
                  <a:path w="195268" h="195267" extrusionOk="0">
                    <a:moveTo>
                      <a:pt x="97634" y="195268"/>
                    </a:moveTo>
                    <a:cubicBezTo>
                      <a:pt x="44093" y="195268"/>
                      <a:pt x="0" y="151962"/>
                      <a:pt x="0" y="97634"/>
                    </a:cubicBezTo>
                    <a:cubicBezTo>
                      <a:pt x="0" y="43305"/>
                      <a:pt x="43305" y="0"/>
                      <a:pt x="97634" y="0"/>
                    </a:cubicBezTo>
                    <a:cubicBezTo>
                      <a:pt x="151963" y="0"/>
                      <a:pt x="195268" y="43305"/>
                      <a:pt x="195268" y="97634"/>
                    </a:cubicBezTo>
                    <a:cubicBezTo>
                      <a:pt x="195268" y="151962"/>
                      <a:pt x="151175" y="195268"/>
                      <a:pt x="97634" y="195268"/>
                    </a:cubicBezTo>
                    <a:close/>
                    <a:moveTo>
                      <a:pt x="97634" y="16535"/>
                    </a:moveTo>
                    <a:cubicBezTo>
                      <a:pt x="52754" y="16535"/>
                      <a:pt x="15747" y="52753"/>
                      <a:pt x="15747" y="98421"/>
                    </a:cubicBezTo>
                    <a:cubicBezTo>
                      <a:pt x="15747" y="143301"/>
                      <a:pt x="51967" y="180308"/>
                      <a:pt x="97634" y="180308"/>
                    </a:cubicBezTo>
                    <a:cubicBezTo>
                      <a:pt x="142514" y="180308"/>
                      <a:pt x="179521" y="144089"/>
                      <a:pt x="179521" y="98421"/>
                    </a:cubicBezTo>
                    <a:cubicBezTo>
                      <a:pt x="178733" y="53541"/>
                      <a:pt x="142514" y="16535"/>
                      <a:pt x="97634" y="1653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75" name="Google Shape;975;p20"/>
              <p:cNvSpPr/>
              <p:nvPr/>
            </p:nvSpPr>
            <p:spPr>
              <a:xfrm>
                <a:off x="2489207" y="3195938"/>
                <a:ext cx="40156" cy="80312"/>
              </a:xfrm>
              <a:custGeom>
                <a:avLst/>
                <a:gdLst/>
                <a:ahLst/>
                <a:cxnLst/>
                <a:rect l="l" t="t" r="r" b="b"/>
                <a:pathLst>
                  <a:path w="53541" h="107082" extrusionOk="0">
                    <a:moveTo>
                      <a:pt x="24409" y="106295"/>
                    </a:moveTo>
                    <a:lnTo>
                      <a:pt x="24409" y="95272"/>
                    </a:lnTo>
                    <a:cubicBezTo>
                      <a:pt x="8661" y="94485"/>
                      <a:pt x="787" y="85036"/>
                      <a:pt x="0" y="66927"/>
                    </a:cubicBezTo>
                    <a:lnTo>
                      <a:pt x="16535" y="66927"/>
                    </a:lnTo>
                    <a:cubicBezTo>
                      <a:pt x="16535" y="76375"/>
                      <a:pt x="19684" y="81099"/>
                      <a:pt x="24409" y="81886"/>
                    </a:cubicBezTo>
                    <a:lnTo>
                      <a:pt x="24409" y="55116"/>
                    </a:lnTo>
                    <a:cubicBezTo>
                      <a:pt x="16535" y="49604"/>
                      <a:pt x="11023" y="44093"/>
                      <a:pt x="7874" y="39369"/>
                    </a:cubicBezTo>
                    <a:cubicBezTo>
                      <a:pt x="4724" y="34644"/>
                      <a:pt x="2362" y="29920"/>
                      <a:pt x="2362" y="24408"/>
                    </a:cubicBezTo>
                    <a:cubicBezTo>
                      <a:pt x="2362" y="18109"/>
                      <a:pt x="3937" y="13385"/>
                      <a:pt x="7874" y="9449"/>
                    </a:cubicBezTo>
                    <a:cubicBezTo>
                      <a:pt x="11811" y="5512"/>
                      <a:pt x="17322" y="3149"/>
                      <a:pt x="23621" y="2362"/>
                    </a:cubicBezTo>
                    <a:lnTo>
                      <a:pt x="23621" y="0"/>
                    </a:lnTo>
                    <a:lnTo>
                      <a:pt x="30708" y="0"/>
                    </a:lnTo>
                    <a:lnTo>
                      <a:pt x="30708" y="2362"/>
                    </a:lnTo>
                    <a:cubicBezTo>
                      <a:pt x="44093" y="3937"/>
                      <a:pt x="51179" y="11811"/>
                      <a:pt x="51967" y="26770"/>
                    </a:cubicBezTo>
                    <a:lnTo>
                      <a:pt x="37007" y="26770"/>
                    </a:lnTo>
                    <a:cubicBezTo>
                      <a:pt x="37007" y="20471"/>
                      <a:pt x="34645" y="17322"/>
                      <a:pt x="30708" y="15747"/>
                    </a:cubicBezTo>
                    <a:lnTo>
                      <a:pt x="30708" y="38581"/>
                    </a:lnTo>
                    <a:cubicBezTo>
                      <a:pt x="38581" y="44880"/>
                      <a:pt x="44093" y="50391"/>
                      <a:pt x="48030" y="55903"/>
                    </a:cubicBezTo>
                    <a:cubicBezTo>
                      <a:pt x="51179" y="61415"/>
                      <a:pt x="53541" y="66927"/>
                      <a:pt x="53541" y="72438"/>
                    </a:cubicBezTo>
                    <a:cubicBezTo>
                      <a:pt x="53541" y="78737"/>
                      <a:pt x="51179" y="84249"/>
                      <a:pt x="47242" y="88186"/>
                    </a:cubicBezTo>
                    <a:cubicBezTo>
                      <a:pt x="43305" y="92122"/>
                      <a:pt x="37794" y="95272"/>
                      <a:pt x="30708" y="96059"/>
                    </a:cubicBezTo>
                    <a:lnTo>
                      <a:pt x="30708" y="107082"/>
                    </a:lnTo>
                    <a:lnTo>
                      <a:pt x="24409" y="106295"/>
                    </a:lnTo>
                    <a:lnTo>
                      <a:pt x="24409" y="106295"/>
                    </a:lnTo>
                    <a:close/>
                    <a:moveTo>
                      <a:pt x="24409" y="32282"/>
                    </a:moveTo>
                    <a:lnTo>
                      <a:pt x="24409" y="15747"/>
                    </a:lnTo>
                    <a:cubicBezTo>
                      <a:pt x="20472" y="16535"/>
                      <a:pt x="18897" y="18897"/>
                      <a:pt x="18897" y="22833"/>
                    </a:cubicBezTo>
                    <a:cubicBezTo>
                      <a:pt x="18110" y="25983"/>
                      <a:pt x="20472" y="29133"/>
                      <a:pt x="24409" y="32282"/>
                    </a:cubicBezTo>
                    <a:close/>
                    <a:moveTo>
                      <a:pt x="30708" y="61415"/>
                    </a:moveTo>
                    <a:lnTo>
                      <a:pt x="30708" y="81886"/>
                    </a:lnTo>
                    <a:cubicBezTo>
                      <a:pt x="32282" y="81886"/>
                      <a:pt x="33857" y="80312"/>
                      <a:pt x="35432" y="78737"/>
                    </a:cubicBezTo>
                    <a:cubicBezTo>
                      <a:pt x="36219" y="77162"/>
                      <a:pt x="37007" y="75587"/>
                      <a:pt x="37007" y="73225"/>
                    </a:cubicBezTo>
                    <a:cubicBezTo>
                      <a:pt x="37794" y="69289"/>
                      <a:pt x="35432" y="65352"/>
                      <a:pt x="30708" y="6141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976" name="Google Shape;976;p20"/>
            <p:cNvGrpSpPr/>
            <p:nvPr/>
          </p:nvGrpSpPr>
          <p:grpSpPr>
            <a:xfrm>
              <a:off x="8634806" y="646386"/>
              <a:ext cx="266932" cy="385782"/>
              <a:chOff x="973321" y="3018189"/>
              <a:chExt cx="188378" cy="272233"/>
            </a:xfrm>
          </p:grpSpPr>
          <p:sp>
            <p:nvSpPr>
              <p:cNvPr id="977" name="Google Shape;977;p20"/>
              <p:cNvSpPr/>
              <p:nvPr/>
            </p:nvSpPr>
            <p:spPr>
              <a:xfrm>
                <a:off x="1041232" y="3018189"/>
                <a:ext cx="50785" cy="108657"/>
              </a:xfrm>
              <a:custGeom>
                <a:avLst/>
                <a:gdLst/>
                <a:ahLst/>
                <a:cxnLst/>
                <a:rect l="l" t="t" r="r" b="b"/>
                <a:pathLst>
                  <a:path w="67713" h="144876" extrusionOk="0">
                    <a:moveTo>
                      <a:pt x="34644" y="144876"/>
                    </a:moveTo>
                    <a:cubicBezTo>
                      <a:pt x="31495" y="144876"/>
                      <a:pt x="29133" y="143301"/>
                      <a:pt x="27558" y="140939"/>
                    </a:cubicBezTo>
                    <a:cubicBezTo>
                      <a:pt x="26771" y="138577"/>
                      <a:pt x="0" y="87398"/>
                      <a:pt x="0" y="53541"/>
                    </a:cubicBezTo>
                    <a:cubicBezTo>
                      <a:pt x="0" y="16535"/>
                      <a:pt x="17322" y="0"/>
                      <a:pt x="33857" y="0"/>
                    </a:cubicBezTo>
                    <a:cubicBezTo>
                      <a:pt x="49604" y="0"/>
                      <a:pt x="67714" y="14173"/>
                      <a:pt x="67714" y="53541"/>
                    </a:cubicBezTo>
                    <a:cubicBezTo>
                      <a:pt x="67714" y="87398"/>
                      <a:pt x="41731" y="138577"/>
                      <a:pt x="40156" y="140939"/>
                    </a:cubicBezTo>
                    <a:cubicBezTo>
                      <a:pt x="40156" y="143301"/>
                      <a:pt x="37794" y="144876"/>
                      <a:pt x="34644" y="144876"/>
                    </a:cubicBezTo>
                    <a:close/>
                    <a:moveTo>
                      <a:pt x="34644" y="14960"/>
                    </a:moveTo>
                    <a:cubicBezTo>
                      <a:pt x="25196" y="14960"/>
                      <a:pt x="16535" y="28345"/>
                      <a:pt x="16535" y="52754"/>
                    </a:cubicBezTo>
                    <a:cubicBezTo>
                      <a:pt x="16535" y="72438"/>
                      <a:pt x="27558" y="100784"/>
                      <a:pt x="34644" y="118105"/>
                    </a:cubicBezTo>
                    <a:cubicBezTo>
                      <a:pt x="42518" y="100784"/>
                      <a:pt x="52754" y="72438"/>
                      <a:pt x="52754" y="52754"/>
                    </a:cubicBezTo>
                    <a:cubicBezTo>
                      <a:pt x="52754" y="29920"/>
                      <a:pt x="45668" y="14960"/>
                      <a:pt x="34644" y="1496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nvGrpSpPr>
              <p:cNvPr id="978" name="Google Shape;978;p20"/>
              <p:cNvGrpSpPr/>
              <p:nvPr/>
            </p:nvGrpSpPr>
            <p:grpSpPr>
              <a:xfrm>
                <a:off x="973321" y="3050914"/>
                <a:ext cx="188378" cy="239508"/>
                <a:chOff x="973321" y="3050914"/>
                <a:chExt cx="188378" cy="239508"/>
              </a:xfrm>
            </p:grpSpPr>
            <p:sp>
              <p:nvSpPr>
                <p:cNvPr id="979" name="Google Shape;979;p20"/>
                <p:cNvSpPr/>
                <p:nvPr/>
              </p:nvSpPr>
              <p:spPr>
                <a:xfrm>
                  <a:off x="1058135" y="3050914"/>
                  <a:ext cx="83847" cy="85971"/>
                </a:xfrm>
                <a:custGeom>
                  <a:avLst/>
                  <a:gdLst/>
                  <a:ahLst/>
                  <a:cxnLst/>
                  <a:rect l="l" t="t" r="r" b="b"/>
                  <a:pathLst>
                    <a:path w="111796" h="114628" extrusionOk="0">
                      <a:moveTo>
                        <a:pt x="8169" y="114629"/>
                      </a:moveTo>
                      <a:cubicBezTo>
                        <a:pt x="5807" y="114629"/>
                        <a:pt x="4232" y="113841"/>
                        <a:pt x="2657" y="112267"/>
                      </a:cubicBezTo>
                      <a:cubicBezTo>
                        <a:pt x="295" y="109904"/>
                        <a:pt x="-492" y="107542"/>
                        <a:pt x="295" y="104393"/>
                      </a:cubicBezTo>
                      <a:cubicBezTo>
                        <a:pt x="1083" y="102031"/>
                        <a:pt x="17617" y="46915"/>
                        <a:pt x="41239" y="22506"/>
                      </a:cubicBezTo>
                      <a:cubicBezTo>
                        <a:pt x="67222" y="-4264"/>
                        <a:pt x="90843" y="-4264"/>
                        <a:pt x="103441" y="7546"/>
                      </a:cubicBezTo>
                      <a:cubicBezTo>
                        <a:pt x="114464" y="18570"/>
                        <a:pt x="118401" y="41404"/>
                        <a:pt x="90843" y="69749"/>
                      </a:cubicBezTo>
                      <a:lnTo>
                        <a:pt x="90843" y="69749"/>
                      </a:lnTo>
                      <a:cubicBezTo>
                        <a:pt x="67222" y="94157"/>
                        <a:pt x="12893" y="113054"/>
                        <a:pt x="10531" y="113841"/>
                      </a:cubicBezTo>
                      <a:cubicBezTo>
                        <a:pt x="10531" y="113841"/>
                        <a:pt x="9744" y="114629"/>
                        <a:pt x="8169" y="114629"/>
                      </a:cubicBezTo>
                      <a:close/>
                      <a:moveTo>
                        <a:pt x="84544" y="15420"/>
                      </a:moveTo>
                      <a:cubicBezTo>
                        <a:pt x="76670" y="15420"/>
                        <a:pt x="65647" y="20932"/>
                        <a:pt x="53837" y="32742"/>
                      </a:cubicBezTo>
                      <a:cubicBezTo>
                        <a:pt x="39664" y="46915"/>
                        <a:pt x="28641" y="75260"/>
                        <a:pt x="21554" y="92583"/>
                      </a:cubicBezTo>
                      <a:cubicBezTo>
                        <a:pt x="38876" y="85496"/>
                        <a:pt x="66434" y="72898"/>
                        <a:pt x="79820" y="57938"/>
                      </a:cubicBezTo>
                      <a:lnTo>
                        <a:pt x="79820" y="57938"/>
                      </a:lnTo>
                      <a:cubicBezTo>
                        <a:pt x="95567" y="41404"/>
                        <a:pt x="100291" y="25656"/>
                        <a:pt x="92418" y="17782"/>
                      </a:cubicBezTo>
                      <a:cubicBezTo>
                        <a:pt x="90843" y="16208"/>
                        <a:pt x="87693" y="15420"/>
                        <a:pt x="84544" y="1542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80" name="Google Shape;980;p20"/>
                <p:cNvSpPr/>
                <p:nvPr/>
              </p:nvSpPr>
              <p:spPr>
                <a:xfrm>
                  <a:off x="992447" y="3050914"/>
                  <a:ext cx="83847" cy="85971"/>
                </a:xfrm>
                <a:custGeom>
                  <a:avLst/>
                  <a:gdLst/>
                  <a:ahLst/>
                  <a:cxnLst/>
                  <a:rect l="l" t="t" r="r" b="b"/>
                  <a:pathLst>
                    <a:path w="111796" h="114628" extrusionOk="0">
                      <a:moveTo>
                        <a:pt x="103628" y="114629"/>
                      </a:moveTo>
                      <a:cubicBezTo>
                        <a:pt x="102840" y="114629"/>
                        <a:pt x="102053" y="114629"/>
                        <a:pt x="101266" y="113841"/>
                      </a:cubicBezTo>
                      <a:cubicBezTo>
                        <a:pt x="98903" y="113054"/>
                        <a:pt x="44575" y="94157"/>
                        <a:pt x="20954" y="69749"/>
                      </a:cubicBezTo>
                      <a:cubicBezTo>
                        <a:pt x="-6604" y="41404"/>
                        <a:pt x="-2667" y="18570"/>
                        <a:pt x="8356" y="7546"/>
                      </a:cubicBezTo>
                      <a:cubicBezTo>
                        <a:pt x="20954" y="-4264"/>
                        <a:pt x="44575" y="-4264"/>
                        <a:pt x="70558" y="22506"/>
                      </a:cubicBezTo>
                      <a:cubicBezTo>
                        <a:pt x="94179" y="46915"/>
                        <a:pt x="110714" y="102031"/>
                        <a:pt x="111501" y="104393"/>
                      </a:cubicBezTo>
                      <a:cubicBezTo>
                        <a:pt x="112289" y="107542"/>
                        <a:pt x="111501" y="109904"/>
                        <a:pt x="109139" y="112267"/>
                      </a:cubicBezTo>
                      <a:cubicBezTo>
                        <a:pt x="107565" y="113841"/>
                        <a:pt x="105202" y="114629"/>
                        <a:pt x="103628" y="114629"/>
                      </a:cubicBezTo>
                      <a:close/>
                      <a:moveTo>
                        <a:pt x="27253" y="15420"/>
                      </a:moveTo>
                      <a:cubicBezTo>
                        <a:pt x="23316" y="15420"/>
                        <a:pt x="20954" y="16208"/>
                        <a:pt x="18592" y="18570"/>
                      </a:cubicBezTo>
                      <a:cubicBezTo>
                        <a:pt x="10718" y="26443"/>
                        <a:pt x="15442" y="42191"/>
                        <a:pt x="31190" y="58725"/>
                      </a:cubicBezTo>
                      <a:lnTo>
                        <a:pt x="31190" y="58725"/>
                      </a:lnTo>
                      <a:cubicBezTo>
                        <a:pt x="45362" y="72898"/>
                        <a:pt x="72133" y="86283"/>
                        <a:pt x="89455" y="93370"/>
                      </a:cubicBezTo>
                      <a:cubicBezTo>
                        <a:pt x="83156" y="76048"/>
                        <a:pt x="71345" y="47702"/>
                        <a:pt x="57173" y="33530"/>
                      </a:cubicBezTo>
                      <a:cubicBezTo>
                        <a:pt x="46937" y="20932"/>
                        <a:pt x="35126" y="15420"/>
                        <a:pt x="27253" y="1542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81" name="Google Shape;981;p20"/>
                <p:cNvSpPr/>
                <p:nvPr/>
              </p:nvSpPr>
              <p:spPr>
                <a:xfrm>
                  <a:off x="992218" y="3167002"/>
                  <a:ext cx="149994" cy="117515"/>
                </a:xfrm>
                <a:custGeom>
                  <a:avLst/>
                  <a:gdLst/>
                  <a:ahLst/>
                  <a:cxnLst/>
                  <a:rect l="l" t="t" r="r" b="b"/>
                  <a:pathLst>
                    <a:path w="199992" h="156686" extrusionOk="0">
                      <a:moveTo>
                        <a:pt x="0" y="0"/>
                      </a:moveTo>
                      <a:lnTo>
                        <a:pt x="199992" y="0"/>
                      </a:lnTo>
                      <a:lnTo>
                        <a:pt x="199992" y="156687"/>
                      </a:lnTo>
                      <a:lnTo>
                        <a:pt x="0" y="156687"/>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82" name="Google Shape;982;p20"/>
                <p:cNvSpPr/>
                <p:nvPr/>
              </p:nvSpPr>
              <p:spPr>
                <a:xfrm>
                  <a:off x="986312" y="3161097"/>
                  <a:ext cx="161804" cy="129325"/>
                </a:xfrm>
                <a:custGeom>
                  <a:avLst/>
                  <a:gdLst/>
                  <a:ahLst/>
                  <a:cxnLst/>
                  <a:rect l="l" t="t" r="r" b="b"/>
                  <a:pathLst>
                    <a:path w="215739" h="172434" extrusionOk="0">
                      <a:moveTo>
                        <a:pt x="207866" y="172434"/>
                      </a:moveTo>
                      <a:lnTo>
                        <a:pt x="7874" y="172434"/>
                      </a:lnTo>
                      <a:cubicBezTo>
                        <a:pt x="3149" y="172434"/>
                        <a:pt x="0" y="169285"/>
                        <a:pt x="0" y="164561"/>
                      </a:cubicBezTo>
                      <a:lnTo>
                        <a:pt x="0" y="7874"/>
                      </a:lnTo>
                      <a:cubicBezTo>
                        <a:pt x="0" y="3150"/>
                        <a:pt x="3149" y="0"/>
                        <a:pt x="7874" y="0"/>
                      </a:cubicBezTo>
                      <a:lnTo>
                        <a:pt x="207866" y="0"/>
                      </a:lnTo>
                      <a:cubicBezTo>
                        <a:pt x="212590" y="0"/>
                        <a:pt x="215740" y="3150"/>
                        <a:pt x="215740" y="7874"/>
                      </a:cubicBezTo>
                      <a:lnTo>
                        <a:pt x="215740" y="164561"/>
                      </a:lnTo>
                      <a:cubicBezTo>
                        <a:pt x="215740" y="168498"/>
                        <a:pt x="211803" y="172434"/>
                        <a:pt x="207866" y="172434"/>
                      </a:cubicBezTo>
                      <a:close/>
                      <a:moveTo>
                        <a:pt x="15747" y="156687"/>
                      </a:moveTo>
                      <a:lnTo>
                        <a:pt x="199992" y="156687"/>
                      </a:lnTo>
                      <a:lnTo>
                        <a:pt x="199992" y="15747"/>
                      </a:lnTo>
                      <a:lnTo>
                        <a:pt x="15747" y="15747"/>
                      </a:lnTo>
                      <a:lnTo>
                        <a:pt x="15747" y="15668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83" name="Google Shape;983;p20"/>
                <p:cNvSpPr/>
                <p:nvPr/>
              </p:nvSpPr>
              <p:spPr>
                <a:xfrm>
                  <a:off x="978635" y="3133342"/>
                  <a:ext cx="176567" cy="33660"/>
                </a:xfrm>
                <a:custGeom>
                  <a:avLst/>
                  <a:gdLst/>
                  <a:ahLst/>
                  <a:cxnLst/>
                  <a:rect l="l" t="t" r="r" b="b"/>
                  <a:pathLst>
                    <a:path w="235423" h="44880" extrusionOk="0">
                      <a:moveTo>
                        <a:pt x="0" y="0"/>
                      </a:moveTo>
                      <a:lnTo>
                        <a:pt x="235424" y="0"/>
                      </a:lnTo>
                      <a:lnTo>
                        <a:pt x="235424" y="44880"/>
                      </a:lnTo>
                      <a:lnTo>
                        <a:pt x="0" y="44880"/>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84" name="Google Shape;984;p20"/>
                <p:cNvSpPr/>
                <p:nvPr/>
              </p:nvSpPr>
              <p:spPr>
                <a:xfrm>
                  <a:off x="973321" y="3127436"/>
                  <a:ext cx="188378" cy="45470"/>
                </a:xfrm>
                <a:custGeom>
                  <a:avLst/>
                  <a:gdLst/>
                  <a:ahLst/>
                  <a:cxnLst/>
                  <a:rect l="l" t="t" r="r" b="b"/>
                  <a:pathLst>
                    <a:path w="251171" h="60627" extrusionOk="0">
                      <a:moveTo>
                        <a:pt x="243298" y="60628"/>
                      </a:moveTo>
                      <a:lnTo>
                        <a:pt x="7874" y="60628"/>
                      </a:lnTo>
                      <a:cubicBezTo>
                        <a:pt x="3149" y="60628"/>
                        <a:pt x="0" y="57478"/>
                        <a:pt x="0" y="52754"/>
                      </a:cubicBezTo>
                      <a:lnTo>
                        <a:pt x="0" y="7874"/>
                      </a:lnTo>
                      <a:cubicBezTo>
                        <a:pt x="0" y="3150"/>
                        <a:pt x="3149" y="0"/>
                        <a:pt x="7874" y="0"/>
                      </a:cubicBezTo>
                      <a:lnTo>
                        <a:pt x="243298" y="0"/>
                      </a:lnTo>
                      <a:cubicBezTo>
                        <a:pt x="248022" y="0"/>
                        <a:pt x="251171" y="3150"/>
                        <a:pt x="251171" y="7874"/>
                      </a:cubicBezTo>
                      <a:lnTo>
                        <a:pt x="251171" y="52754"/>
                      </a:lnTo>
                      <a:cubicBezTo>
                        <a:pt x="251171" y="57478"/>
                        <a:pt x="247234" y="60628"/>
                        <a:pt x="243298" y="60628"/>
                      </a:cubicBezTo>
                      <a:close/>
                      <a:moveTo>
                        <a:pt x="14960" y="44880"/>
                      </a:moveTo>
                      <a:lnTo>
                        <a:pt x="234637" y="44880"/>
                      </a:lnTo>
                      <a:lnTo>
                        <a:pt x="234637" y="15747"/>
                      </a:lnTo>
                      <a:lnTo>
                        <a:pt x="14960" y="15747"/>
                      </a:lnTo>
                      <a:lnTo>
                        <a:pt x="14960" y="4488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85" name="Google Shape;985;p20"/>
                <p:cNvSpPr/>
                <p:nvPr/>
              </p:nvSpPr>
              <p:spPr>
                <a:xfrm>
                  <a:off x="1067215" y="3167002"/>
                  <a:ext cx="5905" cy="117515"/>
                </a:xfrm>
                <a:custGeom>
                  <a:avLst/>
                  <a:gdLst/>
                  <a:ahLst/>
                  <a:cxnLst/>
                  <a:rect l="l" t="t" r="r" b="b"/>
                  <a:pathLst>
                    <a:path w="7873" h="156686" extrusionOk="0">
                      <a:moveTo>
                        <a:pt x="0" y="0"/>
                      </a:moveTo>
                      <a:lnTo>
                        <a:pt x="0" y="156687"/>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86" name="Google Shape;986;p20"/>
                <p:cNvSpPr/>
                <p:nvPr/>
              </p:nvSpPr>
              <p:spPr>
                <a:xfrm>
                  <a:off x="1061309" y="3161097"/>
                  <a:ext cx="11810" cy="129325"/>
                </a:xfrm>
                <a:custGeom>
                  <a:avLst/>
                  <a:gdLst/>
                  <a:ahLst/>
                  <a:cxnLst/>
                  <a:rect l="l" t="t" r="r" b="b"/>
                  <a:pathLst>
                    <a:path w="15747" h="172434" extrusionOk="0">
                      <a:moveTo>
                        <a:pt x="7874" y="172434"/>
                      </a:moveTo>
                      <a:cubicBezTo>
                        <a:pt x="3149" y="172434"/>
                        <a:pt x="0" y="169285"/>
                        <a:pt x="0" y="164561"/>
                      </a:cubicBezTo>
                      <a:lnTo>
                        <a:pt x="0" y="7874"/>
                      </a:lnTo>
                      <a:cubicBezTo>
                        <a:pt x="0" y="3150"/>
                        <a:pt x="3149" y="0"/>
                        <a:pt x="7874" y="0"/>
                      </a:cubicBezTo>
                      <a:cubicBezTo>
                        <a:pt x="12598" y="0"/>
                        <a:pt x="15747" y="3150"/>
                        <a:pt x="15747" y="7874"/>
                      </a:cubicBezTo>
                      <a:lnTo>
                        <a:pt x="15747" y="164561"/>
                      </a:lnTo>
                      <a:cubicBezTo>
                        <a:pt x="15747" y="168498"/>
                        <a:pt x="12598" y="172434"/>
                        <a:pt x="7874" y="172434"/>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87" name="Google Shape;987;p20"/>
                <p:cNvSpPr/>
                <p:nvPr/>
              </p:nvSpPr>
              <p:spPr>
                <a:xfrm>
                  <a:off x="992218" y="3210701"/>
                  <a:ext cx="149994" cy="5905"/>
                </a:xfrm>
                <a:custGeom>
                  <a:avLst/>
                  <a:gdLst/>
                  <a:ahLst/>
                  <a:cxnLst/>
                  <a:rect l="l" t="t" r="r" b="b"/>
                  <a:pathLst>
                    <a:path w="199992" h="7873" extrusionOk="0">
                      <a:moveTo>
                        <a:pt x="0" y="0"/>
                      </a:moveTo>
                      <a:lnTo>
                        <a:pt x="199992"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88" name="Google Shape;988;p20"/>
                <p:cNvSpPr/>
                <p:nvPr/>
              </p:nvSpPr>
              <p:spPr>
                <a:xfrm>
                  <a:off x="986312" y="3204796"/>
                  <a:ext cx="161804" cy="11810"/>
                </a:xfrm>
                <a:custGeom>
                  <a:avLst/>
                  <a:gdLst/>
                  <a:ahLst/>
                  <a:cxnLst/>
                  <a:rect l="l" t="t" r="r" b="b"/>
                  <a:pathLst>
                    <a:path w="215739" h="15747" extrusionOk="0">
                      <a:moveTo>
                        <a:pt x="207866" y="15747"/>
                      </a:moveTo>
                      <a:lnTo>
                        <a:pt x="7874" y="15747"/>
                      </a:lnTo>
                      <a:cubicBezTo>
                        <a:pt x="3149" y="15747"/>
                        <a:pt x="0" y="12598"/>
                        <a:pt x="0" y="7874"/>
                      </a:cubicBezTo>
                      <a:cubicBezTo>
                        <a:pt x="0" y="3149"/>
                        <a:pt x="3149" y="0"/>
                        <a:pt x="7874" y="0"/>
                      </a:cubicBezTo>
                      <a:lnTo>
                        <a:pt x="207866" y="0"/>
                      </a:lnTo>
                      <a:cubicBezTo>
                        <a:pt x="212590" y="0"/>
                        <a:pt x="215740" y="3149"/>
                        <a:pt x="215740" y="7874"/>
                      </a:cubicBezTo>
                      <a:cubicBezTo>
                        <a:pt x="215740" y="12598"/>
                        <a:pt x="211803" y="15747"/>
                        <a:pt x="207866"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sp>
          <p:nvSpPr>
            <p:cNvPr id="989" name="Google Shape;989;p20"/>
            <p:cNvSpPr/>
            <p:nvPr/>
          </p:nvSpPr>
          <p:spPr>
            <a:xfrm>
              <a:off x="8158731" y="960744"/>
              <a:ext cx="500043" cy="822326"/>
            </a:xfrm>
            <a:custGeom>
              <a:avLst/>
              <a:gdLst/>
              <a:ahLst/>
              <a:cxnLst/>
              <a:rect l="l" t="t" r="r" b="b"/>
              <a:pathLst>
                <a:path w="1369980" h="2252948" extrusionOk="0">
                  <a:moveTo>
                    <a:pt x="0" y="2252948"/>
                  </a:moveTo>
                  <a:lnTo>
                    <a:pt x="0" y="117062"/>
                  </a:lnTo>
                  <a:cubicBezTo>
                    <a:pt x="0" y="52388"/>
                    <a:pt x="52388" y="0"/>
                    <a:pt x="117062" y="0"/>
                  </a:cubicBezTo>
                  <a:lnTo>
                    <a:pt x="1369981"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90" name="Google Shape;990;p20"/>
            <p:cNvSpPr/>
            <p:nvPr/>
          </p:nvSpPr>
          <p:spPr>
            <a:xfrm rot="-5400000">
              <a:off x="8193961" y="566145"/>
              <a:ext cx="236772" cy="307238"/>
            </a:xfrm>
            <a:custGeom>
              <a:avLst/>
              <a:gdLst/>
              <a:ahLst/>
              <a:cxnLst/>
              <a:rect l="l" t="t" r="r" b="b"/>
              <a:pathLst>
                <a:path w="789241" h="1024127" extrusionOk="0">
                  <a:moveTo>
                    <a:pt x="0" y="1024128"/>
                  </a:moveTo>
                  <a:lnTo>
                    <a:pt x="0" y="83439"/>
                  </a:lnTo>
                  <a:cubicBezTo>
                    <a:pt x="0" y="37338"/>
                    <a:pt x="37338" y="0"/>
                    <a:pt x="83439" y="0"/>
                  </a:cubicBezTo>
                  <a:lnTo>
                    <a:pt x="789241"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991" name="Google Shape;991;p20"/>
          <p:cNvGrpSpPr/>
          <p:nvPr/>
        </p:nvGrpSpPr>
        <p:grpSpPr>
          <a:xfrm>
            <a:off x="358046" y="206561"/>
            <a:ext cx="2120361" cy="1576523"/>
            <a:chOff x="358046" y="206561"/>
            <a:chExt cx="2120361" cy="1576523"/>
          </a:xfrm>
        </p:grpSpPr>
        <p:grpSp>
          <p:nvGrpSpPr>
            <p:cNvPr id="992" name="Google Shape;992;p20"/>
            <p:cNvGrpSpPr/>
            <p:nvPr/>
          </p:nvGrpSpPr>
          <p:grpSpPr>
            <a:xfrm>
              <a:off x="1085482" y="1436474"/>
              <a:ext cx="546258" cy="346610"/>
              <a:chOff x="716441" y="4309084"/>
              <a:chExt cx="465336" cy="295264"/>
            </a:xfrm>
          </p:grpSpPr>
          <p:sp>
            <p:nvSpPr>
              <p:cNvPr id="993" name="Google Shape;993;p20"/>
              <p:cNvSpPr/>
              <p:nvPr/>
            </p:nvSpPr>
            <p:spPr>
              <a:xfrm>
                <a:off x="722346" y="4314989"/>
                <a:ext cx="453525" cy="283454"/>
              </a:xfrm>
              <a:custGeom>
                <a:avLst/>
                <a:gdLst/>
                <a:ahLst/>
                <a:cxnLst/>
                <a:rect l="l" t="t" r="r" b="b"/>
                <a:pathLst>
                  <a:path w="604700" h="377938" extrusionOk="0">
                    <a:moveTo>
                      <a:pt x="570057" y="377938"/>
                    </a:moveTo>
                    <a:lnTo>
                      <a:pt x="33857" y="377938"/>
                    </a:lnTo>
                    <a:cubicBezTo>
                      <a:pt x="14960" y="377938"/>
                      <a:pt x="0" y="362978"/>
                      <a:pt x="0" y="344081"/>
                    </a:cubicBezTo>
                    <a:lnTo>
                      <a:pt x="0" y="33857"/>
                    </a:lnTo>
                    <a:cubicBezTo>
                      <a:pt x="0" y="14960"/>
                      <a:pt x="14960" y="0"/>
                      <a:pt x="33857" y="0"/>
                    </a:cubicBezTo>
                    <a:lnTo>
                      <a:pt x="570844" y="0"/>
                    </a:lnTo>
                    <a:cubicBezTo>
                      <a:pt x="589741" y="0"/>
                      <a:pt x="604701" y="14960"/>
                      <a:pt x="604701" y="33857"/>
                    </a:cubicBezTo>
                    <a:lnTo>
                      <a:pt x="604701" y="344081"/>
                    </a:lnTo>
                    <a:cubicBezTo>
                      <a:pt x="604701" y="362191"/>
                      <a:pt x="588953" y="377938"/>
                      <a:pt x="570057" y="37793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94" name="Google Shape;994;p20"/>
              <p:cNvSpPr/>
              <p:nvPr/>
            </p:nvSpPr>
            <p:spPr>
              <a:xfrm>
                <a:off x="716441" y="4309084"/>
                <a:ext cx="465336" cy="295264"/>
              </a:xfrm>
              <a:custGeom>
                <a:avLst/>
                <a:gdLst/>
                <a:ahLst/>
                <a:cxnLst/>
                <a:rect l="l" t="t" r="r" b="b"/>
                <a:pathLst>
                  <a:path w="620448" h="393685" extrusionOk="0">
                    <a:moveTo>
                      <a:pt x="577930" y="393685"/>
                    </a:moveTo>
                    <a:lnTo>
                      <a:pt x="41731" y="393685"/>
                    </a:lnTo>
                    <a:cubicBezTo>
                      <a:pt x="18897" y="393685"/>
                      <a:pt x="0" y="374788"/>
                      <a:pt x="0" y="351955"/>
                    </a:cubicBezTo>
                    <a:lnTo>
                      <a:pt x="0" y="41731"/>
                    </a:lnTo>
                    <a:cubicBezTo>
                      <a:pt x="0" y="18897"/>
                      <a:pt x="18897" y="0"/>
                      <a:pt x="41731" y="0"/>
                    </a:cubicBezTo>
                    <a:lnTo>
                      <a:pt x="578718" y="0"/>
                    </a:lnTo>
                    <a:cubicBezTo>
                      <a:pt x="601551" y="0"/>
                      <a:pt x="620448" y="18897"/>
                      <a:pt x="620448" y="41731"/>
                    </a:cubicBezTo>
                    <a:lnTo>
                      <a:pt x="620448" y="351955"/>
                    </a:lnTo>
                    <a:cubicBezTo>
                      <a:pt x="620448" y="374788"/>
                      <a:pt x="601551" y="393685"/>
                      <a:pt x="577930" y="393685"/>
                    </a:cubicBezTo>
                    <a:close/>
                    <a:moveTo>
                      <a:pt x="41731" y="14960"/>
                    </a:moveTo>
                    <a:cubicBezTo>
                      <a:pt x="27558" y="14960"/>
                      <a:pt x="15747" y="26770"/>
                      <a:pt x="15747" y="40943"/>
                    </a:cubicBezTo>
                    <a:lnTo>
                      <a:pt x="15747" y="351167"/>
                    </a:lnTo>
                    <a:cubicBezTo>
                      <a:pt x="15747" y="365340"/>
                      <a:pt x="27558" y="377150"/>
                      <a:pt x="41731" y="377150"/>
                    </a:cubicBezTo>
                    <a:lnTo>
                      <a:pt x="578718" y="377150"/>
                    </a:lnTo>
                    <a:cubicBezTo>
                      <a:pt x="592890" y="377150"/>
                      <a:pt x="604701" y="365340"/>
                      <a:pt x="604701" y="351167"/>
                    </a:cubicBezTo>
                    <a:lnTo>
                      <a:pt x="604701" y="40943"/>
                    </a:lnTo>
                    <a:cubicBezTo>
                      <a:pt x="604701" y="26770"/>
                      <a:pt x="592890" y="14960"/>
                      <a:pt x="578718" y="14960"/>
                    </a:cubicBezTo>
                    <a:lnTo>
                      <a:pt x="41731" y="149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95" name="Google Shape;995;p20"/>
              <p:cNvSpPr/>
              <p:nvPr/>
            </p:nvSpPr>
            <p:spPr>
              <a:xfrm>
                <a:off x="721756" y="4487422"/>
                <a:ext cx="453525" cy="67910"/>
              </a:xfrm>
              <a:custGeom>
                <a:avLst/>
                <a:gdLst/>
                <a:ahLst/>
                <a:cxnLst/>
                <a:rect l="l" t="t" r="r" b="b"/>
                <a:pathLst>
                  <a:path w="604700" h="90547" extrusionOk="0">
                    <a:moveTo>
                      <a:pt x="0" y="0"/>
                    </a:moveTo>
                    <a:lnTo>
                      <a:pt x="604701" y="0"/>
                    </a:lnTo>
                    <a:lnTo>
                      <a:pt x="604701" y="90548"/>
                    </a:lnTo>
                    <a:lnTo>
                      <a:pt x="0" y="90548"/>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96" name="Google Shape;996;p20"/>
              <p:cNvSpPr/>
              <p:nvPr/>
            </p:nvSpPr>
            <p:spPr>
              <a:xfrm>
                <a:off x="1031192" y="4367546"/>
                <a:ext cx="101570" cy="68501"/>
              </a:xfrm>
              <a:custGeom>
                <a:avLst/>
                <a:gdLst/>
                <a:ahLst/>
                <a:cxnLst/>
                <a:rect l="l" t="t" r="r" b="b"/>
                <a:pathLst>
                  <a:path w="135427" h="91335" extrusionOk="0">
                    <a:moveTo>
                      <a:pt x="0" y="0"/>
                    </a:moveTo>
                    <a:lnTo>
                      <a:pt x="135428" y="0"/>
                    </a:lnTo>
                    <a:lnTo>
                      <a:pt x="135428" y="91335"/>
                    </a:lnTo>
                    <a:lnTo>
                      <a:pt x="0" y="91335"/>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97" name="Google Shape;997;p20"/>
              <p:cNvSpPr/>
              <p:nvPr/>
            </p:nvSpPr>
            <p:spPr>
              <a:xfrm>
                <a:off x="771951" y="4364593"/>
                <a:ext cx="141727" cy="11810"/>
              </a:xfrm>
              <a:custGeom>
                <a:avLst/>
                <a:gdLst/>
                <a:ahLst/>
                <a:cxnLst/>
                <a:rect l="l" t="t" r="r" b="b"/>
                <a:pathLst>
                  <a:path w="188969" h="15747" extrusionOk="0">
                    <a:moveTo>
                      <a:pt x="0" y="0"/>
                    </a:moveTo>
                    <a:lnTo>
                      <a:pt x="188969" y="0"/>
                    </a:lnTo>
                    <a:lnTo>
                      <a:pt x="188969" y="15747"/>
                    </a:lnTo>
                    <a:lnTo>
                      <a:pt x="0" y="15747"/>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98" name="Google Shape;998;p20"/>
              <p:cNvSpPr/>
              <p:nvPr/>
            </p:nvSpPr>
            <p:spPr>
              <a:xfrm>
                <a:off x="771951" y="4397072"/>
                <a:ext cx="141727" cy="11810"/>
              </a:xfrm>
              <a:custGeom>
                <a:avLst/>
                <a:gdLst/>
                <a:ahLst/>
                <a:cxnLst/>
                <a:rect l="l" t="t" r="r" b="b"/>
                <a:pathLst>
                  <a:path w="188969" h="15747" extrusionOk="0">
                    <a:moveTo>
                      <a:pt x="0" y="0"/>
                    </a:moveTo>
                    <a:lnTo>
                      <a:pt x="188969" y="0"/>
                    </a:lnTo>
                    <a:lnTo>
                      <a:pt x="188969" y="15747"/>
                    </a:lnTo>
                    <a:lnTo>
                      <a:pt x="0" y="15747"/>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99" name="Google Shape;999;p20"/>
              <p:cNvSpPr/>
              <p:nvPr/>
            </p:nvSpPr>
            <p:spPr>
              <a:xfrm>
                <a:off x="771951" y="4430142"/>
                <a:ext cx="141727" cy="11810"/>
              </a:xfrm>
              <a:custGeom>
                <a:avLst/>
                <a:gdLst/>
                <a:ahLst/>
                <a:cxnLst/>
                <a:rect l="l" t="t" r="r" b="b"/>
                <a:pathLst>
                  <a:path w="188969" h="15747" extrusionOk="0">
                    <a:moveTo>
                      <a:pt x="0" y="0"/>
                    </a:moveTo>
                    <a:lnTo>
                      <a:pt x="188969" y="0"/>
                    </a:lnTo>
                    <a:lnTo>
                      <a:pt x="188969" y="15748"/>
                    </a:lnTo>
                    <a:lnTo>
                      <a:pt x="0" y="15748"/>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00" name="Google Shape;1000;p20"/>
              <p:cNvSpPr/>
              <p:nvPr/>
            </p:nvSpPr>
            <p:spPr>
              <a:xfrm>
                <a:off x="716441" y="4309084"/>
                <a:ext cx="465336" cy="295264"/>
              </a:xfrm>
              <a:custGeom>
                <a:avLst/>
                <a:gdLst/>
                <a:ahLst/>
                <a:cxnLst/>
                <a:rect l="l" t="t" r="r" b="b"/>
                <a:pathLst>
                  <a:path w="620448" h="393685" extrusionOk="0">
                    <a:moveTo>
                      <a:pt x="577930" y="393685"/>
                    </a:moveTo>
                    <a:lnTo>
                      <a:pt x="41731" y="393685"/>
                    </a:lnTo>
                    <a:cubicBezTo>
                      <a:pt x="18897" y="393685"/>
                      <a:pt x="0" y="374788"/>
                      <a:pt x="0" y="351955"/>
                    </a:cubicBezTo>
                    <a:lnTo>
                      <a:pt x="0" y="41731"/>
                    </a:lnTo>
                    <a:cubicBezTo>
                      <a:pt x="0" y="18897"/>
                      <a:pt x="18897" y="0"/>
                      <a:pt x="41731" y="0"/>
                    </a:cubicBezTo>
                    <a:lnTo>
                      <a:pt x="578718" y="0"/>
                    </a:lnTo>
                    <a:cubicBezTo>
                      <a:pt x="601551" y="0"/>
                      <a:pt x="620448" y="18897"/>
                      <a:pt x="620448" y="41731"/>
                    </a:cubicBezTo>
                    <a:lnTo>
                      <a:pt x="620448" y="351955"/>
                    </a:lnTo>
                    <a:cubicBezTo>
                      <a:pt x="620448" y="374788"/>
                      <a:pt x="601551" y="393685"/>
                      <a:pt x="577930" y="393685"/>
                    </a:cubicBezTo>
                    <a:close/>
                    <a:moveTo>
                      <a:pt x="41731" y="14960"/>
                    </a:moveTo>
                    <a:cubicBezTo>
                      <a:pt x="27558" y="14960"/>
                      <a:pt x="15747" y="26770"/>
                      <a:pt x="15747" y="40943"/>
                    </a:cubicBezTo>
                    <a:lnTo>
                      <a:pt x="15747" y="351167"/>
                    </a:lnTo>
                    <a:cubicBezTo>
                      <a:pt x="15747" y="365340"/>
                      <a:pt x="27558" y="377150"/>
                      <a:pt x="41731" y="377150"/>
                    </a:cubicBezTo>
                    <a:lnTo>
                      <a:pt x="578718" y="377150"/>
                    </a:lnTo>
                    <a:cubicBezTo>
                      <a:pt x="592890" y="377150"/>
                      <a:pt x="604701" y="365340"/>
                      <a:pt x="604701" y="351167"/>
                    </a:cubicBezTo>
                    <a:lnTo>
                      <a:pt x="604701" y="40943"/>
                    </a:lnTo>
                    <a:cubicBezTo>
                      <a:pt x="604701" y="26770"/>
                      <a:pt x="592890" y="14960"/>
                      <a:pt x="578718" y="14960"/>
                    </a:cubicBezTo>
                    <a:lnTo>
                      <a:pt x="41731" y="149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1001" name="Google Shape;1001;p20"/>
            <p:cNvGrpSpPr/>
            <p:nvPr/>
          </p:nvGrpSpPr>
          <p:grpSpPr>
            <a:xfrm>
              <a:off x="2140559" y="206561"/>
              <a:ext cx="337848" cy="659386"/>
              <a:chOff x="203859" y="2964453"/>
              <a:chExt cx="342506" cy="668478"/>
            </a:xfrm>
          </p:grpSpPr>
          <p:sp>
            <p:nvSpPr>
              <p:cNvPr id="1002" name="Google Shape;1002;p20"/>
              <p:cNvSpPr/>
              <p:nvPr/>
            </p:nvSpPr>
            <p:spPr>
              <a:xfrm>
                <a:off x="209173" y="3073701"/>
                <a:ext cx="330695" cy="553915"/>
              </a:xfrm>
              <a:custGeom>
                <a:avLst/>
                <a:gdLst/>
                <a:ahLst/>
                <a:cxnLst/>
                <a:rect l="l" t="t" r="r" b="b"/>
                <a:pathLst>
                  <a:path w="440927" h="738553" extrusionOk="0">
                    <a:moveTo>
                      <a:pt x="0" y="0"/>
                    </a:moveTo>
                    <a:lnTo>
                      <a:pt x="440928" y="0"/>
                    </a:lnTo>
                    <a:lnTo>
                      <a:pt x="440928" y="738554"/>
                    </a:lnTo>
                    <a:lnTo>
                      <a:pt x="0" y="738554"/>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03" name="Google Shape;1003;p20"/>
              <p:cNvSpPr/>
              <p:nvPr/>
            </p:nvSpPr>
            <p:spPr>
              <a:xfrm>
                <a:off x="203859" y="3067205"/>
                <a:ext cx="342506" cy="565726"/>
              </a:xfrm>
              <a:custGeom>
                <a:avLst/>
                <a:gdLst/>
                <a:ahLst/>
                <a:cxnLst/>
                <a:rect l="l" t="t" r="r" b="b"/>
                <a:pathLst>
                  <a:path w="456675" h="754301" extrusionOk="0">
                    <a:moveTo>
                      <a:pt x="448801" y="754301"/>
                    </a:moveTo>
                    <a:lnTo>
                      <a:pt x="7874" y="754301"/>
                    </a:lnTo>
                    <a:cubicBezTo>
                      <a:pt x="3149" y="754301"/>
                      <a:pt x="0" y="751152"/>
                      <a:pt x="0" y="746427"/>
                    </a:cubicBezTo>
                    <a:lnTo>
                      <a:pt x="0" y="7874"/>
                    </a:lnTo>
                    <a:cubicBezTo>
                      <a:pt x="0" y="3149"/>
                      <a:pt x="3149" y="0"/>
                      <a:pt x="7874" y="0"/>
                    </a:cubicBezTo>
                    <a:lnTo>
                      <a:pt x="448801" y="0"/>
                    </a:lnTo>
                    <a:cubicBezTo>
                      <a:pt x="453526" y="0"/>
                      <a:pt x="456675" y="3149"/>
                      <a:pt x="456675" y="7874"/>
                    </a:cubicBezTo>
                    <a:lnTo>
                      <a:pt x="456675" y="746427"/>
                    </a:lnTo>
                    <a:cubicBezTo>
                      <a:pt x="456675" y="751152"/>
                      <a:pt x="452738" y="754301"/>
                      <a:pt x="448801" y="754301"/>
                    </a:cubicBezTo>
                    <a:close/>
                    <a:moveTo>
                      <a:pt x="14960" y="738554"/>
                    </a:moveTo>
                    <a:lnTo>
                      <a:pt x="440140" y="738554"/>
                    </a:lnTo>
                    <a:lnTo>
                      <a:pt x="440140" y="15747"/>
                    </a:lnTo>
                    <a:lnTo>
                      <a:pt x="14960" y="15747"/>
                    </a:lnTo>
                    <a:lnTo>
                      <a:pt x="14960" y="73855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04" name="Google Shape;1004;p20"/>
              <p:cNvSpPr/>
              <p:nvPr/>
            </p:nvSpPr>
            <p:spPr>
              <a:xfrm>
                <a:off x="251691" y="3150469"/>
                <a:ext cx="246250" cy="160623"/>
              </a:xfrm>
              <a:custGeom>
                <a:avLst/>
                <a:gdLst/>
                <a:ahLst/>
                <a:cxnLst/>
                <a:rect l="l" t="t" r="r" b="b"/>
                <a:pathLst>
                  <a:path w="328333" h="214164" extrusionOk="0">
                    <a:moveTo>
                      <a:pt x="0" y="0"/>
                    </a:moveTo>
                    <a:lnTo>
                      <a:pt x="328334" y="0"/>
                    </a:lnTo>
                    <a:lnTo>
                      <a:pt x="328334" y="214165"/>
                    </a:lnTo>
                    <a:lnTo>
                      <a:pt x="0" y="214165"/>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05" name="Google Shape;1005;p20"/>
              <p:cNvSpPr/>
              <p:nvPr/>
            </p:nvSpPr>
            <p:spPr>
              <a:xfrm>
                <a:off x="251691" y="3110313"/>
                <a:ext cx="246250" cy="5905"/>
              </a:xfrm>
              <a:custGeom>
                <a:avLst/>
                <a:gdLst/>
                <a:ahLst/>
                <a:cxnLst/>
                <a:rect l="l" t="t" r="r" b="b"/>
                <a:pathLst>
                  <a:path w="328333" h="7873" extrusionOk="0">
                    <a:moveTo>
                      <a:pt x="0" y="0"/>
                    </a:moveTo>
                    <a:lnTo>
                      <a:pt x="328334"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06" name="Google Shape;1006;p20"/>
              <p:cNvSpPr/>
              <p:nvPr/>
            </p:nvSpPr>
            <p:spPr>
              <a:xfrm>
                <a:off x="245786" y="3104408"/>
                <a:ext cx="258061" cy="11810"/>
              </a:xfrm>
              <a:custGeom>
                <a:avLst/>
                <a:gdLst/>
                <a:ahLst/>
                <a:cxnLst/>
                <a:rect l="l" t="t" r="r" b="b"/>
                <a:pathLst>
                  <a:path w="344081" h="15747" extrusionOk="0">
                    <a:moveTo>
                      <a:pt x="336207" y="15747"/>
                    </a:moveTo>
                    <a:lnTo>
                      <a:pt x="7874" y="15747"/>
                    </a:lnTo>
                    <a:cubicBezTo>
                      <a:pt x="3149" y="15747"/>
                      <a:pt x="0" y="12598"/>
                      <a:pt x="0" y="7874"/>
                    </a:cubicBezTo>
                    <a:cubicBezTo>
                      <a:pt x="0" y="3150"/>
                      <a:pt x="3149" y="0"/>
                      <a:pt x="7874" y="0"/>
                    </a:cubicBezTo>
                    <a:lnTo>
                      <a:pt x="336207" y="0"/>
                    </a:lnTo>
                    <a:cubicBezTo>
                      <a:pt x="340932" y="0"/>
                      <a:pt x="344081" y="3150"/>
                      <a:pt x="344081" y="7874"/>
                    </a:cubicBezTo>
                    <a:cubicBezTo>
                      <a:pt x="344081" y="12598"/>
                      <a:pt x="340144" y="15747"/>
                      <a:pt x="336207"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07" name="Google Shape;1007;p20"/>
              <p:cNvSpPr/>
              <p:nvPr/>
            </p:nvSpPr>
            <p:spPr>
              <a:xfrm>
                <a:off x="251691" y="3343571"/>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08" name="Google Shape;1008;p20"/>
              <p:cNvSpPr/>
              <p:nvPr/>
            </p:nvSpPr>
            <p:spPr>
              <a:xfrm>
                <a:off x="248739" y="3340619"/>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09" name="Google Shape;1009;p20"/>
              <p:cNvSpPr/>
              <p:nvPr/>
            </p:nvSpPr>
            <p:spPr>
              <a:xfrm>
                <a:off x="346766" y="3343571"/>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10" name="Google Shape;1010;p20"/>
              <p:cNvSpPr/>
              <p:nvPr/>
            </p:nvSpPr>
            <p:spPr>
              <a:xfrm>
                <a:off x="344404" y="3340619"/>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11" name="Google Shape;1011;p20"/>
              <p:cNvSpPr/>
              <p:nvPr/>
            </p:nvSpPr>
            <p:spPr>
              <a:xfrm>
                <a:off x="442431" y="3343571"/>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12" name="Google Shape;1012;p20"/>
              <p:cNvSpPr/>
              <p:nvPr/>
            </p:nvSpPr>
            <p:spPr>
              <a:xfrm>
                <a:off x="439479" y="3340619"/>
                <a:ext cx="61414"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13" name="Google Shape;1013;p20"/>
              <p:cNvSpPr/>
              <p:nvPr/>
            </p:nvSpPr>
            <p:spPr>
              <a:xfrm>
                <a:off x="251691" y="3407349"/>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14" name="Google Shape;1014;p20"/>
              <p:cNvSpPr/>
              <p:nvPr/>
            </p:nvSpPr>
            <p:spPr>
              <a:xfrm>
                <a:off x="248739" y="3404987"/>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4"/>
                      <a:pt x="1575" y="0"/>
                      <a:pt x="3937" y="0"/>
                    </a:cubicBezTo>
                    <a:lnTo>
                      <a:pt x="77950" y="0"/>
                    </a:lnTo>
                    <a:cubicBezTo>
                      <a:pt x="80312" y="0"/>
                      <a:pt x="81887" y="1574"/>
                      <a:pt x="81887" y="3937"/>
                    </a:cubicBezTo>
                    <a:lnTo>
                      <a:pt x="81887" y="55903"/>
                    </a:lnTo>
                    <a:cubicBezTo>
                      <a:pt x="81887" y="57478"/>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15" name="Google Shape;1015;p20"/>
              <p:cNvSpPr/>
              <p:nvPr/>
            </p:nvSpPr>
            <p:spPr>
              <a:xfrm>
                <a:off x="346766" y="3407349"/>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16" name="Google Shape;1016;p20"/>
              <p:cNvSpPr/>
              <p:nvPr/>
            </p:nvSpPr>
            <p:spPr>
              <a:xfrm>
                <a:off x="344404" y="3404987"/>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4"/>
                      <a:pt x="1575" y="0"/>
                      <a:pt x="3937" y="0"/>
                    </a:cubicBezTo>
                    <a:lnTo>
                      <a:pt x="77950" y="0"/>
                    </a:lnTo>
                    <a:cubicBezTo>
                      <a:pt x="80312" y="0"/>
                      <a:pt x="81887" y="1574"/>
                      <a:pt x="81887" y="3937"/>
                    </a:cubicBezTo>
                    <a:lnTo>
                      <a:pt x="81887" y="55903"/>
                    </a:lnTo>
                    <a:cubicBezTo>
                      <a:pt x="81887" y="57478"/>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17" name="Google Shape;1017;p20"/>
              <p:cNvSpPr/>
              <p:nvPr/>
            </p:nvSpPr>
            <p:spPr>
              <a:xfrm>
                <a:off x="442431" y="3407349"/>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18" name="Google Shape;1018;p20"/>
              <p:cNvSpPr/>
              <p:nvPr/>
            </p:nvSpPr>
            <p:spPr>
              <a:xfrm>
                <a:off x="439479" y="3404987"/>
                <a:ext cx="61414"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4"/>
                      <a:pt x="1575" y="0"/>
                      <a:pt x="3937" y="0"/>
                    </a:cubicBezTo>
                    <a:lnTo>
                      <a:pt x="77950" y="0"/>
                    </a:lnTo>
                    <a:cubicBezTo>
                      <a:pt x="80312" y="0"/>
                      <a:pt x="81887" y="1574"/>
                      <a:pt x="81887" y="3937"/>
                    </a:cubicBezTo>
                    <a:lnTo>
                      <a:pt x="81887" y="55903"/>
                    </a:lnTo>
                    <a:cubicBezTo>
                      <a:pt x="81887" y="57478"/>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19" name="Google Shape;1019;p20"/>
              <p:cNvSpPr/>
              <p:nvPr/>
            </p:nvSpPr>
            <p:spPr>
              <a:xfrm>
                <a:off x="251691" y="3471716"/>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20" name="Google Shape;1020;p20"/>
              <p:cNvSpPr/>
              <p:nvPr/>
            </p:nvSpPr>
            <p:spPr>
              <a:xfrm>
                <a:off x="248739" y="3468764"/>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5"/>
                      <a:pt x="1575" y="0"/>
                      <a:pt x="3937" y="0"/>
                    </a:cubicBezTo>
                    <a:lnTo>
                      <a:pt x="77950" y="0"/>
                    </a:lnTo>
                    <a:cubicBezTo>
                      <a:pt x="80312" y="0"/>
                      <a:pt x="81887" y="1575"/>
                      <a:pt x="81887" y="3937"/>
                    </a:cubicBezTo>
                    <a:lnTo>
                      <a:pt x="81887" y="55903"/>
                    </a:lnTo>
                    <a:cubicBezTo>
                      <a:pt x="81887" y="58265"/>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21" name="Google Shape;1021;p20"/>
              <p:cNvSpPr/>
              <p:nvPr/>
            </p:nvSpPr>
            <p:spPr>
              <a:xfrm>
                <a:off x="346766" y="3471716"/>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22" name="Google Shape;1022;p20"/>
              <p:cNvSpPr/>
              <p:nvPr/>
            </p:nvSpPr>
            <p:spPr>
              <a:xfrm>
                <a:off x="344404" y="3468764"/>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5"/>
                      <a:pt x="1575" y="0"/>
                      <a:pt x="3937" y="0"/>
                    </a:cubicBezTo>
                    <a:lnTo>
                      <a:pt x="77950" y="0"/>
                    </a:lnTo>
                    <a:cubicBezTo>
                      <a:pt x="80312" y="0"/>
                      <a:pt x="81887" y="1575"/>
                      <a:pt x="81887" y="3937"/>
                    </a:cubicBezTo>
                    <a:lnTo>
                      <a:pt x="81887" y="55903"/>
                    </a:lnTo>
                    <a:cubicBezTo>
                      <a:pt x="81887" y="58265"/>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23" name="Google Shape;1023;p20"/>
              <p:cNvSpPr/>
              <p:nvPr/>
            </p:nvSpPr>
            <p:spPr>
              <a:xfrm>
                <a:off x="442431" y="3471716"/>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24" name="Google Shape;1024;p20"/>
              <p:cNvSpPr/>
              <p:nvPr/>
            </p:nvSpPr>
            <p:spPr>
              <a:xfrm>
                <a:off x="439479" y="3468764"/>
                <a:ext cx="61414"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5"/>
                      <a:pt x="1575" y="0"/>
                      <a:pt x="3937" y="0"/>
                    </a:cubicBezTo>
                    <a:lnTo>
                      <a:pt x="77950" y="0"/>
                    </a:lnTo>
                    <a:cubicBezTo>
                      <a:pt x="80312" y="0"/>
                      <a:pt x="81887" y="1575"/>
                      <a:pt x="81887" y="3937"/>
                    </a:cubicBezTo>
                    <a:lnTo>
                      <a:pt x="81887" y="55903"/>
                    </a:lnTo>
                    <a:cubicBezTo>
                      <a:pt x="81887" y="58265"/>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25" name="Google Shape;1025;p20"/>
              <p:cNvSpPr/>
              <p:nvPr/>
            </p:nvSpPr>
            <p:spPr>
              <a:xfrm>
                <a:off x="251691" y="3535494"/>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26" name="Google Shape;1026;p20"/>
              <p:cNvSpPr/>
              <p:nvPr/>
            </p:nvSpPr>
            <p:spPr>
              <a:xfrm>
                <a:off x="248739" y="3532541"/>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27" name="Google Shape;1027;p20"/>
              <p:cNvSpPr/>
              <p:nvPr/>
            </p:nvSpPr>
            <p:spPr>
              <a:xfrm>
                <a:off x="346766" y="3535494"/>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28" name="Google Shape;1028;p20"/>
              <p:cNvSpPr/>
              <p:nvPr/>
            </p:nvSpPr>
            <p:spPr>
              <a:xfrm>
                <a:off x="344404" y="3532541"/>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29" name="Google Shape;1029;p20"/>
              <p:cNvSpPr/>
              <p:nvPr/>
            </p:nvSpPr>
            <p:spPr>
              <a:xfrm>
                <a:off x="442431" y="3535494"/>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30" name="Google Shape;1030;p20"/>
              <p:cNvSpPr/>
              <p:nvPr/>
            </p:nvSpPr>
            <p:spPr>
              <a:xfrm>
                <a:off x="439479" y="3532541"/>
                <a:ext cx="61414"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31" name="Google Shape;1031;p20"/>
              <p:cNvSpPr/>
              <p:nvPr/>
            </p:nvSpPr>
            <p:spPr>
              <a:xfrm>
                <a:off x="283580" y="2964453"/>
                <a:ext cx="182473" cy="145860"/>
              </a:xfrm>
              <a:custGeom>
                <a:avLst/>
                <a:gdLst/>
                <a:ahLst/>
                <a:cxnLst/>
                <a:rect l="l" t="t" r="r" b="b"/>
                <a:pathLst>
                  <a:path w="243297" h="194480" extrusionOk="0">
                    <a:moveTo>
                      <a:pt x="243298" y="0"/>
                    </a:moveTo>
                    <a:lnTo>
                      <a:pt x="227550" y="14960"/>
                    </a:lnTo>
                    <a:lnTo>
                      <a:pt x="212590" y="0"/>
                    </a:lnTo>
                    <a:lnTo>
                      <a:pt x="197630" y="14960"/>
                    </a:lnTo>
                    <a:lnTo>
                      <a:pt x="182670" y="0"/>
                    </a:lnTo>
                    <a:lnTo>
                      <a:pt x="166923" y="14960"/>
                    </a:lnTo>
                    <a:lnTo>
                      <a:pt x="151963" y="0"/>
                    </a:lnTo>
                    <a:lnTo>
                      <a:pt x="137003" y="14960"/>
                    </a:lnTo>
                    <a:lnTo>
                      <a:pt x="121255" y="0"/>
                    </a:lnTo>
                    <a:lnTo>
                      <a:pt x="106295" y="14960"/>
                    </a:lnTo>
                    <a:lnTo>
                      <a:pt x="91335" y="0"/>
                    </a:lnTo>
                    <a:lnTo>
                      <a:pt x="76375" y="14960"/>
                    </a:lnTo>
                    <a:lnTo>
                      <a:pt x="60628" y="0"/>
                    </a:lnTo>
                    <a:lnTo>
                      <a:pt x="45668" y="14960"/>
                    </a:lnTo>
                    <a:lnTo>
                      <a:pt x="30707" y="0"/>
                    </a:lnTo>
                    <a:lnTo>
                      <a:pt x="15747" y="14960"/>
                    </a:lnTo>
                    <a:lnTo>
                      <a:pt x="0" y="0"/>
                    </a:lnTo>
                    <a:lnTo>
                      <a:pt x="0" y="17322"/>
                    </a:lnTo>
                    <a:lnTo>
                      <a:pt x="0" y="35432"/>
                    </a:lnTo>
                    <a:lnTo>
                      <a:pt x="0" y="52754"/>
                    </a:lnTo>
                    <a:lnTo>
                      <a:pt x="0" y="70863"/>
                    </a:lnTo>
                    <a:lnTo>
                      <a:pt x="0" y="88973"/>
                    </a:lnTo>
                    <a:lnTo>
                      <a:pt x="0" y="17322"/>
                    </a:lnTo>
                    <a:lnTo>
                      <a:pt x="0" y="34645"/>
                    </a:lnTo>
                    <a:lnTo>
                      <a:pt x="0" y="52754"/>
                    </a:lnTo>
                    <a:lnTo>
                      <a:pt x="0" y="70076"/>
                    </a:lnTo>
                    <a:lnTo>
                      <a:pt x="0" y="88186"/>
                    </a:lnTo>
                    <a:lnTo>
                      <a:pt x="0" y="105508"/>
                    </a:lnTo>
                    <a:lnTo>
                      <a:pt x="0" y="123617"/>
                    </a:lnTo>
                    <a:lnTo>
                      <a:pt x="0" y="141727"/>
                    </a:lnTo>
                    <a:lnTo>
                      <a:pt x="0" y="159049"/>
                    </a:lnTo>
                    <a:lnTo>
                      <a:pt x="0" y="177158"/>
                    </a:lnTo>
                    <a:lnTo>
                      <a:pt x="0" y="194481"/>
                    </a:lnTo>
                    <a:lnTo>
                      <a:pt x="15747" y="194481"/>
                    </a:lnTo>
                    <a:lnTo>
                      <a:pt x="30707" y="194481"/>
                    </a:lnTo>
                    <a:lnTo>
                      <a:pt x="45668" y="194481"/>
                    </a:lnTo>
                    <a:lnTo>
                      <a:pt x="60628" y="194481"/>
                    </a:lnTo>
                    <a:lnTo>
                      <a:pt x="76375" y="194481"/>
                    </a:lnTo>
                    <a:lnTo>
                      <a:pt x="91335" y="194481"/>
                    </a:lnTo>
                    <a:lnTo>
                      <a:pt x="106295" y="194481"/>
                    </a:lnTo>
                    <a:lnTo>
                      <a:pt x="121255" y="194481"/>
                    </a:lnTo>
                    <a:lnTo>
                      <a:pt x="137003" y="194481"/>
                    </a:lnTo>
                    <a:lnTo>
                      <a:pt x="151963" y="194481"/>
                    </a:lnTo>
                    <a:lnTo>
                      <a:pt x="166923" y="194481"/>
                    </a:lnTo>
                    <a:lnTo>
                      <a:pt x="182670" y="194481"/>
                    </a:lnTo>
                    <a:lnTo>
                      <a:pt x="197630" y="194481"/>
                    </a:lnTo>
                    <a:lnTo>
                      <a:pt x="212590" y="194481"/>
                    </a:lnTo>
                    <a:lnTo>
                      <a:pt x="227550" y="194481"/>
                    </a:lnTo>
                    <a:lnTo>
                      <a:pt x="243298" y="194481"/>
                    </a:lnTo>
                    <a:lnTo>
                      <a:pt x="243298" y="177158"/>
                    </a:lnTo>
                    <a:lnTo>
                      <a:pt x="243298" y="159049"/>
                    </a:lnTo>
                    <a:lnTo>
                      <a:pt x="243298" y="141727"/>
                    </a:lnTo>
                    <a:lnTo>
                      <a:pt x="243298" y="123617"/>
                    </a:lnTo>
                    <a:lnTo>
                      <a:pt x="243298" y="105508"/>
                    </a:lnTo>
                    <a:lnTo>
                      <a:pt x="243298" y="88186"/>
                    </a:lnTo>
                    <a:lnTo>
                      <a:pt x="243298" y="70076"/>
                    </a:lnTo>
                    <a:lnTo>
                      <a:pt x="243298" y="52754"/>
                    </a:lnTo>
                    <a:lnTo>
                      <a:pt x="243298" y="34645"/>
                    </a:lnTo>
                    <a:lnTo>
                      <a:pt x="243298" y="17322"/>
                    </a:lnTo>
                    <a:lnTo>
                      <a:pt x="243298" y="88973"/>
                    </a:lnTo>
                    <a:lnTo>
                      <a:pt x="243298" y="70863"/>
                    </a:lnTo>
                    <a:lnTo>
                      <a:pt x="243298" y="52754"/>
                    </a:lnTo>
                    <a:lnTo>
                      <a:pt x="243298" y="35432"/>
                    </a:lnTo>
                    <a:lnTo>
                      <a:pt x="243298" y="1732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32" name="Google Shape;1032;p20"/>
              <p:cNvSpPr/>
              <p:nvPr/>
            </p:nvSpPr>
            <p:spPr>
              <a:xfrm>
                <a:off x="307791" y="3006971"/>
                <a:ext cx="134050" cy="11810"/>
              </a:xfrm>
              <a:custGeom>
                <a:avLst/>
                <a:gdLst/>
                <a:ahLst/>
                <a:cxnLst/>
                <a:rect l="l" t="t" r="r" b="b"/>
                <a:pathLst>
                  <a:path w="178733" h="15747" extrusionOk="0">
                    <a:moveTo>
                      <a:pt x="170859" y="15747"/>
                    </a:moveTo>
                    <a:lnTo>
                      <a:pt x="7874" y="15747"/>
                    </a:lnTo>
                    <a:cubicBezTo>
                      <a:pt x="3149" y="15747"/>
                      <a:pt x="0" y="12598"/>
                      <a:pt x="0" y="7874"/>
                    </a:cubicBezTo>
                    <a:cubicBezTo>
                      <a:pt x="0" y="3150"/>
                      <a:pt x="3149" y="0"/>
                      <a:pt x="7874" y="0"/>
                    </a:cubicBezTo>
                    <a:lnTo>
                      <a:pt x="170859" y="0"/>
                    </a:lnTo>
                    <a:cubicBezTo>
                      <a:pt x="175584" y="0"/>
                      <a:pt x="178733" y="3150"/>
                      <a:pt x="178733" y="7874"/>
                    </a:cubicBezTo>
                    <a:cubicBezTo>
                      <a:pt x="178733" y="12598"/>
                      <a:pt x="174796" y="15747"/>
                      <a:pt x="170859" y="1574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33" name="Google Shape;1033;p20"/>
              <p:cNvSpPr/>
              <p:nvPr/>
            </p:nvSpPr>
            <p:spPr>
              <a:xfrm>
                <a:off x="307791" y="3037087"/>
                <a:ext cx="134050" cy="11810"/>
              </a:xfrm>
              <a:custGeom>
                <a:avLst/>
                <a:gdLst/>
                <a:ahLst/>
                <a:cxnLst/>
                <a:rect l="l" t="t" r="r" b="b"/>
                <a:pathLst>
                  <a:path w="178733" h="15747" extrusionOk="0">
                    <a:moveTo>
                      <a:pt x="170859" y="15747"/>
                    </a:moveTo>
                    <a:lnTo>
                      <a:pt x="7874" y="15747"/>
                    </a:lnTo>
                    <a:cubicBezTo>
                      <a:pt x="3149" y="15747"/>
                      <a:pt x="0" y="12598"/>
                      <a:pt x="0" y="7874"/>
                    </a:cubicBezTo>
                    <a:cubicBezTo>
                      <a:pt x="0" y="3150"/>
                      <a:pt x="3149" y="0"/>
                      <a:pt x="7874" y="0"/>
                    </a:cubicBezTo>
                    <a:lnTo>
                      <a:pt x="170859" y="0"/>
                    </a:lnTo>
                    <a:cubicBezTo>
                      <a:pt x="175584" y="0"/>
                      <a:pt x="178733" y="3150"/>
                      <a:pt x="178733" y="7874"/>
                    </a:cubicBezTo>
                    <a:cubicBezTo>
                      <a:pt x="178733" y="12598"/>
                      <a:pt x="174796" y="15747"/>
                      <a:pt x="170859" y="1574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34" name="Google Shape;1034;p20"/>
              <p:cNvSpPr/>
              <p:nvPr/>
            </p:nvSpPr>
            <p:spPr>
              <a:xfrm>
                <a:off x="307791" y="3067795"/>
                <a:ext cx="134050" cy="11810"/>
              </a:xfrm>
              <a:custGeom>
                <a:avLst/>
                <a:gdLst/>
                <a:ahLst/>
                <a:cxnLst/>
                <a:rect l="l" t="t" r="r" b="b"/>
                <a:pathLst>
                  <a:path w="178733" h="15747" extrusionOk="0">
                    <a:moveTo>
                      <a:pt x="170859" y="15747"/>
                    </a:moveTo>
                    <a:lnTo>
                      <a:pt x="7874" y="15747"/>
                    </a:lnTo>
                    <a:cubicBezTo>
                      <a:pt x="3149" y="15747"/>
                      <a:pt x="0" y="12598"/>
                      <a:pt x="0" y="7874"/>
                    </a:cubicBezTo>
                    <a:cubicBezTo>
                      <a:pt x="0" y="3150"/>
                      <a:pt x="3149" y="0"/>
                      <a:pt x="7874" y="0"/>
                    </a:cubicBezTo>
                    <a:lnTo>
                      <a:pt x="170859" y="0"/>
                    </a:lnTo>
                    <a:cubicBezTo>
                      <a:pt x="175584" y="0"/>
                      <a:pt x="178733" y="3150"/>
                      <a:pt x="178733" y="7874"/>
                    </a:cubicBezTo>
                    <a:cubicBezTo>
                      <a:pt x="178733" y="12598"/>
                      <a:pt x="174796" y="15747"/>
                      <a:pt x="170859" y="1574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1035" name="Google Shape;1035;p20"/>
            <p:cNvGrpSpPr/>
            <p:nvPr/>
          </p:nvGrpSpPr>
          <p:grpSpPr>
            <a:xfrm>
              <a:off x="358046" y="383253"/>
              <a:ext cx="1198700" cy="822038"/>
              <a:chOff x="3684436" y="3965396"/>
              <a:chExt cx="1689500" cy="1158616"/>
            </a:xfrm>
          </p:grpSpPr>
          <p:sp>
            <p:nvSpPr>
              <p:cNvPr id="1036" name="Google Shape;1036;p20"/>
              <p:cNvSpPr/>
              <p:nvPr/>
            </p:nvSpPr>
            <p:spPr>
              <a:xfrm>
                <a:off x="3788959" y="3970711"/>
                <a:ext cx="1481045" cy="1047006"/>
              </a:xfrm>
              <a:custGeom>
                <a:avLst/>
                <a:gdLst/>
                <a:ahLst/>
                <a:cxnLst/>
                <a:rect l="l" t="t" r="r" b="b"/>
                <a:pathLst>
                  <a:path w="1974726" h="1396008" extrusionOk="0">
                    <a:moveTo>
                      <a:pt x="0" y="0"/>
                    </a:moveTo>
                    <a:lnTo>
                      <a:pt x="1974726" y="0"/>
                    </a:lnTo>
                    <a:lnTo>
                      <a:pt x="1974726" y="1396009"/>
                    </a:lnTo>
                    <a:lnTo>
                      <a:pt x="0" y="139600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37" name="Google Shape;1037;p20"/>
              <p:cNvSpPr/>
              <p:nvPr/>
            </p:nvSpPr>
            <p:spPr>
              <a:xfrm>
                <a:off x="3783054" y="3965396"/>
                <a:ext cx="1492855" cy="1058816"/>
              </a:xfrm>
              <a:custGeom>
                <a:avLst/>
                <a:gdLst/>
                <a:ahLst/>
                <a:cxnLst/>
                <a:rect l="l" t="t" r="r" b="b"/>
                <a:pathLst>
                  <a:path w="1990473" h="1411755" extrusionOk="0">
                    <a:moveTo>
                      <a:pt x="1982600" y="1411756"/>
                    </a:moveTo>
                    <a:lnTo>
                      <a:pt x="7874" y="1411756"/>
                    </a:lnTo>
                    <a:cubicBezTo>
                      <a:pt x="3149" y="1411756"/>
                      <a:pt x="0" y="1408607"/>
                      <a:pt x="0" y="1403882"/>
                    </a:cubicBezTo>
                    <a:lnTo>
                      <a:pt x="0" y="7874"/>
                    </a:lnTo>
                    <a:cubicBezTo>
                      <a:pt x="0" y="3150"/>
                      <a:pt x="3149" y="0"/>
                      <a:pt x="7874" y="0"/>
                    </a:cubicBezTo>
                    <a:lnTo>
                      <a:pt x="1982600" y="0"/>
                    </a:lnTo>
                    <a:cubicBezTo>
                      <a:pt x="1987324" y="0"/>
                      <a:pt x="1990473" y="3150"/>
                      <a:pt x="1990473" y="7874"/>
                    </a:cubicBezTo>
                    <a:lnTo>
                      <a:pt x="1990473" y="1403882"/>
                    </a:lnTo>
                    <a:cubicBezTo>
                      <a:pt x="1990473" y="1407819"/>
                      <a:pt x="1986537" y="1411756"/>
                      <a:pt x="1982600" y="1411756"/>
                    </a:cubicBezTo>
                    <a:close/>
                    <a:moveTo>
                      <a:pt x="15747" y="1396008"/>
                    </a:moveTo>
                    <a:lnTo>
                      <a:pt x="1974726" y="1396008"/>
                    </a:lnTo>
                    <a:lnTo>
                      <a:pt x="1974726" y="15747"/>
                    </a:lnTo>
                    <a:lnTo>
                      <a:pt x="15747" y="15747"/>
                    </a:lnTo>
                    <a:lnTo>
                      <a:pt x="15747" y="139600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38" name="Google Shape;1038;p20"/>
              <p:cNvSpPr/>
              <p:nvPr/>
            </p:nvSpPr>
            <p:spPr>
              <a:xfrm>
                <a:off x="3834430" y="4035669"/>
                <a:ext cx="1390103" cy="917681"/>
              </a:xfrm>
              <a:custGeom>
                <a:avLst/>
                <a:gdLst/>
                <a:ahLst/>
                <a:cxnLst/>
                <a:rect l="l" t="t" r="r" b="b"/>
                <a:pathLst>
                  <a:path w="1853470" h="1223574" extrusionOk="0">
                    <a:moveTo>
                      <a:pt x="0" y="0"/>
                    </a:moveTo>
                    <a:lnTo>
                      <a:pt x="1853471" y="0"/>
                    </a:lnTo>
                    <a:lnTo>
                      <a:pt x="1853471" y="1223575"/>
                    </a:lnTo>
                    <a:lnTo>
                      <a:pt x="0" y="1223575"/>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39" name="Google Shape;1039;p20"/>
              <p:cNvSpPr/>
              <p:nvPr/>
            </p:nvSpPr>
            <p:spPr>
              <a:xfrm>
                <a:off x="3828524" y="4029764"/>
                <a:ext cx="1401914" cy="929491"/>
              </a:xfrm>
              <a:custGeom>
                <a:avLst/>
                <a:gdLst/>
                <a:ahLst/>
                <a:cxnLst/>
                <a:rect l="l" t="t" r="r" b="b"/>
                <a:pathLst>
                  <a:path w="1869218" h="1239321" extrusionOk="0">
                    <a:moveTo>
                      <a:pt x="1861345" y="1239321"/>
                    </a:moveTo>
                    <a:lnTo>
                      <a:pt x="7874" y="1239321"/>
                    </a:lnTo>
                    <a:cubicBezTo>
                      <a:pt x="3150" y="1239321"/>
                      <a:pt x="0" y="1236172"/>
                      <a:pt x="0" y="1231448"/>
                    </a:cubicBezTo>
                    <a:lnTo>
                      <a:pt x="0" y="7874"/>
                    </a:lnTo>
                    <a:cubicBezTo>
                      <a:pt x="0" y="3149"/>
                      <a:pt x="3150" y="0"/>
                      <a:pt x="7874" y="0"/>
                    </a:cubicBezTo>
                    <a:lnTo>
                      <a:pt x="1861345" y="0"/>
                    </a:lnTo>
                    <a:cubicBezTo>
                      <a:pt x="1866069" y="0"/>
                      <a:pt x="1869219" y="3149"/>
                      <a:pt x="1869219" y="7874"/>
                    </a:cubicBezTo>
                    <a:lnTo>
                      <a:pt x="1869219" y="1231448"/>
                    </a:lnTo>
                    <a:cubicBezTo>
                      <a:pt x="1869219" y="1235385"/>
                      <a:pt x="1866069" y="1239321"/>
                      <a:pt x="1861345" y="1239321"/>
                    </a:cubicBezTo>
                    <a:close/>
                    <a:moveTo>
                      <a:pt x="15747" y="1223574"/>
                    </a:moveTo>
                    <a:lnTo>
                      <a:pt x="1853471" y="1223574"/>
                    </a:lnTo>
                    <a:lnTo>
                      <a:pt x="1853471" y="15747"/>
                    </a:lnTo>
                    <a:lnTo>
                      <a:pt x="15747" y="15747"/>
                    </a:lnTo>
                    <a:lnTo>
                      <a:pt x="15747" y="122357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40" name="Google Shape;1040;p20"/>
              <p:cNvSpPr/>
              <p:nvPr/>
            </p:nvSpPr>
            <p:spPr>
              <a:xfrm>
                <a:off x="3916513" y="4792136"/>
                <a:ext cx="1225936" cy="28936"/>
              </a:xfrm>
              <a:custGeom>
                <a:avLst/>
                <a:gdLst/>
                <a:ahLst/>
                <a:cxnLst/>
                <a:rect l="l" t="t" r="r" b="b"/>
                <a:pathLst>
                  <a:path w="1634581" h="38581" extrusionOk="0">
                    <a:moveTo>
                      <a:pt x="0" y="0"/>
                    </a:moveTo>
                    <a:lnTo>
                      <a:pt x="1634582" y="0"/>
                    </a:lnTo>
                    <a:lnTo>
                      <a:pt x="1634582" y="38581"/>
                    </a:lnTo>
                    <a:lnTo>
                      <a:pt x="0" y="38581"/>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41" name="Google Shape;1041;p20"/>
              <p:cNvSpPr/>
              <p:nvPr/>
            </p:nvSpPr>
            <p:spPr>
              <a:xfrm>
                <a:off x="3916513" y="4731311"/>
                <a:ext cx="1225936" cy="28936"/>
              </a:xfrm>
              <a:custGeom>
                <a:avLst/>
                <a:gdLst/>
                <a:ahLst/>
                <a:cxnLst/>
                <a:rect l="l" t="t" r="r" b="b"/>
                <a:pathLst>
                  <a:path w="1634581" h="38581" extrusionOk="0">
                    <a:moveTo>
                      <a:pt x="0" y="0"/>
                    </a:moveTo>
                    <a:lnTo>
                      <a:pt x="1634582" y="0"/>
                    </a:lnTo>
                    <a:lnTo>
                      <a:pt x="1634582" y="38581"/>
                    </a:lnTo>
                    <a:lnTo>
                      <a:pt x="0" y="38581"/>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42" name="Google Shape;1042;p20"/>
              <p:cNvSpPr/>
              <p:nvPr/>
            </p:nvSpPr>
            <p:spPr>
              <a:xfrm>
                <a:off x="3916513" y="4670486"/>
                <a:ext cx="586394" cy="28936"/>
              </a:xfrm>
              <a:custGeom>
                <a:avLst/>
                <a:gdLst/>
                <a:ahLst/>
                <a:cxnLst/>
                <a:rect l="l" t="t" r="r" b="b"/>
                <a:pathLst>
                  <a:path w="781859" h="38581" extrusionOk="0">
                    <a:moveTo>
                      <a:pt x="0" y="0"/>
                    </a:moveTo>
                    <a:lnTo>
                      <a:pt x="781859" y="0"/>
                    </a:lnTo>
                    <a:lnTo>
                      <a:pt x="781859" y="38582"/>
                    </a:lnTo>
                    <a:lnTo>
                      <a:pt x="0" y="38582"/>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43" name="Google Shape;1043;p20"/>
              <p:cNvSpPr/>
              <p:nvPr/>
            </p:nvSpPr>
            <p:spPr>
              <a:xfrm>
                <a:off x="3690341" y="5018308"/>
                <a:ext cx="1677690" cy="99799"/>
              </a:xfrm>
              <a:custGeom>
                <a:avLst/>
                <a:gdLst/>
                <a:ahLst/>
                <a:cxnLst/>
                <a:rect l="l" t="t" r="r" b="b"/>
                <a:pathLst>
                  <a:path w="2236920" h="133065" extrusionOk="0">
                    <a:moveTo>
                      <a:pt x="2150310" y="133066"/>
                    </a:moveTo>
                    <a:lnTo>
                      <a:pt x="87398" y="133066"/>
                    </a:lnTo>
                    <a:cubicBezTo>
                      <a:pt x="39369" y="133066"/>
                      <a:pt x="0" y="93697"/>
                      <a:pt x="0" y="45667"/>
                    </a:cubicBezTo>
                    <a:lnTo>
                      <a:pt x="0" y="0"/>
                    </a:lnTo>
                    <a:lnTo>
                      <a:pt x="2236920" y="0"/>
                    </a:lnTo>
                    <a:lnTo>
                      <a:pt x="2236920" y="45667"/>
                    </a:lnTo>
                    <a:cubicBezTo>
                      <a:pt x="2236920" y="93697"/>
                      <a:pt x="2198340" y="133066"/>
                      <a:pt x="2150310" y="133066"/>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44" name="Google Shape;1044;p20"/>
              <p:cNvSpPr/>
              <p:nvPr/>
            </p:nvSpPr>
            <p:spPr>
              <a:xfrm>
                <a:off x="3684436" y="5012402"/>
                <a:ext cx="1689500" cy="111610"/>
              </a:xfrm>
              <a:custGeom>
                <a:avLst/>
                <a:gdLst/>
                <a:ahLst/>
                <a:cxnLst/>
                <a:rect l="l" t="t" r="r" b="b"/>
                <a:pathLst>
                  <a:path w="2252667" h="148813" extrusionOk="0">
                    <a:moveTo>
                      <a:pt x="2158183" y="148813"/>
                    </a:moveTo>
                    <a:lnTo>
                      <a:pt x="95272" y="148813"/>
                    </a:lnTo>
                    <a:cubicBezTo>
                      <a:pt x="42518" y="148813"/>
                      <a:pt x="0" y="106295"/>
                      <a:pt x="0" y="53541"/>
                    </a:cubicBezTo>
                    <a:lnTo>
                      <a:pt x="0" y="7874"/>
                    </a:lnTo>
                    <a:cubicBezTo>
                      <a:pt x="0" y="3150"/>
                      <a:pt x="3149" y="0"/>
                      <a:pt x="7874" y="0"/>
                    </a:cubicBezTo>
                    <a:lnTo>
                      <a:pt x="2244794" y="0"/>
                    </a:lnTo>
                    <a:cubicBezTo>
                      <a:pt x="2249519" y="0"/>
                      <a:pt x="2252668" y="3150"/>
                      <a:pt x="2252668" y="7874"/>
                    </a:cubicBezTo>
                    <a:lnTo>
                      <a:pt x="2252668" y="53541"/>
                    </a:lnTo>
                    <a:cubicBezTo>
                      <a:pt x="2252668" y="106295"/>
                      <a:pt x="2210150" y="148813"/>
                      <a:pt x="2158183" y="148813"/>
                    </a:cubicBezTo>
                    <a:close/>
                    <a:moveTo>
                      <a:pt x="16535" y="15747"/>
                    </a:moveTo>
                    <a:lnTo>
                      <a:pt x="16535" y="53541"/>
                    </a:lnTo>
                    <a:cubicBezTo>
                      <a:pt x="16535" y="96847"/>
                      <a:pt x="51966" y="133066"/>
                      <a:pt x="96059" y="133066"/>
                    </a:cubicBezTo>
                    <a:lnTo>
                      <a:pt x="2158971" y="133066"/>
                    </a:lnTo>
                    <a:cubicBezTo>
                      <a:pt x="2202276" y="133066"/>
                      <a:pt x="2238495" y="97634"/>
                      <a:pt x="2238495" y="53541"/>
                    </a:cubicBezTo>
                    <a:lnTo>
                      <a:pt x="2238495" y="15747"/>
                    </a:lnTo>
                    <a:lnTo>
                      <a:pt x="16535" y="1574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45" name="Google Shape;1045;p20"/>
              <p:cNvSpPr/>
              <p:nvPr/>
            </p:nvSpPr>
            <p:spPr>
              <a:xfrm>
                <a:off x="4122017" y="4252983"/>
                <a:ext cx="814928" cy="203141"/>
              </a:xfrm>
              <a:custGeom>
                <a:avLst/>
                <a:gdLst/>
                <a:ahLst/>
                <a:cxnLst/>
                <a:rect l="l" t="t" r="r" b="b"/>
                <a:pathLst>
                  <a:path w="1086571" h="270855" extrusionOk="0">
                    <a:moveTo>
                      <a:pt x="951144" y="270855"/>
                    </a:moveTo>
                    <a:lnTo>
                      <a:pt x="135428" y="270855"/>
                    </a:lnTo>
                    <a:cubicBezTo>
                      <a:pt x="60628" y="270855"/>
                      <a:pt x="0" y="210228"/>
                      <a:pt x="0" y="135428"/>
                    </a:cubicBezTo>
                    <a:lnTo>
                      <a:pt x="0" y="135428"/>
                    </a:lnTo>
                    <a:cubicBezTo>
                      <a:pt x="0" y="60628"/>
                      <a:pt x="60628" y="0"/>
                      <a:pt x="135428" y="0"/>
                    </a:cubicBezTo>
                    <a:lnTo>
                      <a:pt x="951144" y="0"/>
                    </a:lnTo>
                    <a:cubicBezTo>
                      <a:pt x="1025944" y="0"/>
                      <a:pt x="1086572" y="60628"/>
                      <a:pt x="1086572" y="135428"/>
                    </a:cubicBezTo>
                    <a:lnTo>
                      <a:pt x="1086572" y="135428"/>
                    </a:lnTo>
                    <a:cubicBezTo>
                      <a:pt x="1086572" y="210228"/>
                      <a:pt x="1025944" y="270855"/>
                      <a:pt x="951144" y="270855"/>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46" name="Google Shape;1046;p20"/>
              <p:cNvSpPr/>
              <p:nvPr/>
            </p:nvSpPr>
            <p:spPr>
              <a:xfrm rot="-1983349">
                <a:off x="4783175" y="4571341"/>
                <a:ext cx="21897" cy="91140"/>
              </a:xfrm>
              <a:custGeom>
                <a:avLst/>
                <a:gdLst/>
                <a:ahLst/>
                <a:cxnLst/>
                <a:rect l="l" t="t" r="r" b="b"/>
                <a:pathLst>
                  <a:path w="29131" h="121251" extrusionOk="0">
                    <a:moveTo>
                      <a:pt x="0" y="0"/>
                    </a:moveTo>
                    <a:lnTo>
                      <a:pt x="29132" y="0"/>
                    </a:lnTo>
                    <a:lnTo>
                      <a:pt x="29132" y="121251"/>
                    </a:lnTo>
                    <a:lnTo>
                      <a:pt x="0" y="12125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47" name="Google Shape;1047;p20"/>
              <p:cNvSpPr/>
              <p:nvPr/>
            </p:nvSpPr>
            <p:spPr>
              <a:xfrm>
                <a:off x="4717269" y="4498643"/>
                <a:ext cx="124010" cy="148813"/>
              </a:xfrm>
              <a:custGeom>
                <a:avLst/>
                <a:gdLst/>
                <a:ahLst/>
                <a:cxnLst/>
                <a:rect l="l" t="t" r="r" b="b"/>
                <a:pathLst>
                  <a:path w="165347" h="198417" extrusionOk="0">
                    <a:moveTo>
                      <a:pt x="40156" y="198418"/>
                    </a:moveTo>
                    <a:lnTo>
                      <a:pt x="20472" y="99209"/>
                    </a:lnTo>
                    <a:lnTo>
                      <a:pt x="0" y="0"/>
                    </a:lnTo>
                    <a:lnTo>
                      <a:pt x="82674" y="58266"/>
                    </a:lnTo>
                    <a:lnTo>
                      <a:pt x="165348" y="116531"/>
                    </a:lnTo>
                    <a:lnTo>
                      <a:pt x="80312" y="12283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1048" name="Google Shape;1048;p20"/>
            <p:cNvSpPr/>
            <p:nvPr/>
          </p:nvSpPr>
          <p:spPr>
            <a:xfrm rot="-5400000">
              <a:off x="602455" y="1201609"/>
              <a:ext cx="355158" cy="460857"/>
            </a:xfrm>
            <a:custGeom>
              <a:avLst/>
              <a:gdLst/>
              <a:ahLst/>
              <a:cxnLst/>
              <a:rect l="l" t="t" r="r" b="b"/>
              <a:pathLst>
                <a:path w="789241" h="1024127" extrusionOk="0">
                  <a:moveTo>
                    <a:pt x="0" y="1024128"/>
                  </a:moveTo>
                  <a:lnTo>
                    <a:pt x="0" y="83439"/>
                  </a:lnTo>
                  <a:cubicBezTo>
                    <a:pt x="0" y="37338"/>
                    <a:pt x="37338" y="0"/>
                    <a:pt x="83439" y="0"/>
                  </a:cubicBezTo>
                  <a:lnTo>
                    <a:pt x="789241"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cxnSp>
          <p:nvCxnSpPr>
            <p:cNvPr id="1049" name="Google Shape;1049;p20"/>
            <p:cNvCxnSpPr/>
            <p:nvPr/>
          </p:nvCxnSpPr>
          <p:spPr>
            <a:xfrm rot="10800000" flipH="1">
              <a:off x="1582500" y="532500"/>
              <a:ext cx="427500" cy="7500"/>
            </a:xfrm>
            <a:prstGeom prst="straightConnector1">
              <a:avLst/>
            </a:prstGeom>
            <a:noFill/>
            <a:ln w="19050" cap="flat" cmpd="sng">
              <a:solidFill>
                <a:schemeClr val="dk1"/>
              </a:solidFill>
              <a:prstDash val="dot"/>
              <a:round/>
              <a:headEnd type="none" w="med" len="med"/>
              <a:tailEnd type="none" w="med" len="med"/>
            </a:ln>
          </p:spPr>
        </p:cxnSp>
      </p:grpSp>
      <p:grpSp>
        <p:nvGrpSpPr>
          <p:cNvPr id="1050" name="Google Shape;1050;p20"/>
          <p:cNvGrpSpPr/>
          <p:nvPr/>
        </p:nvGrpSpPr>
        <p:grpSpPr>
          <a:xfrm>
            <a:off x="7629724" y="3465980"/>
            <a:ext cx="1365248" cy="1490856"/>
            <a:chOff x="7629724" y="3465980"/>
            <a:chExt cx="1365248" cy="1490856"/>
          </a:xfrm>
        </p:grpSpPr>
        <p:grpSp>
          <p:nvGrpSpPr>
            <p:cNvPr id="1051" name="Google Shape;1051;p20"/>
            <p:cNvGrpSpPr/>
            <p:nvPr/>
          </p:nvGrpSpPr>
          <p:grpSpPr>
            <a:xfrm>
              <a:off x="8748665" y="4090413"/>
              <a:ext cx="246307" cy="246321"/>
              <a:chOff x="2943913" y="3148696"/>
              <a:chExt cx="141727" cy="141727"/>
            </a:xfrm>
          </p:grpSpPr>
          <p:sp>
            <p:nvSpPr>
              <p:cNvPr id="1052" name="Google Shape;1052;p20"/>
              <p:cNvSpPr/>
              <p:nvPr/>
            </p:nvSpPr>
            <p:spPr>
              <a:xfrm>
                <a:off x="2949818" y="3155192"/>
                <a:ext cx="129916" cy="129916"/>
              </a:xfrm>
              <a:custGeom>
                <a:avLst/>
                <a:gdLst/>
                <a:ahLst/>
                <a:cxnLst/>
                <a:rect l="l" t="t" r="r" b="b"/>
                <a:pathLst>
                  <a:path w="173221" h="173221" extrusionOk="0">
                    <a:moveTo>
                      <a:pt x="173221" y="86611"/>
                    </a:moveTo>
                    <a:cubicBezTo>
                      <a:pt x="173221" y="134445"/>
                      <a:pt x="134445" y="173221"/>
                      <a:pt x="86611" y="173221"/>
                    </a:cubicBezTo>
                    <a:cubicBezTo>
                      <a:pt x="38777" y="173221"/>
                      <a:pt x="0" y="134445"/>
                      <a:pt x="0" y="86611"/>
                    </a:cubicBezTo>
                    <a:cubicBezTo>
                      <a:pt x="0" y="38777"/>
                      <a:pt x="38777" y="0"/>
                      <a:pt x="86611" y="0"/>
                    </a:cubicBezTo>
                    <a:cubicBezTo>
                      <a:pt x="134445" y="0"/>
                      <a:pt x="173221" y="38777"/>
                      <a:pt x="173221" y="866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53" name="Google Shape;1053;p20"/>
              <p:cNvSpPr/>
              <p:nvPr/>
            </p:nvSpPr>
            <p:spPr>
              <a:xfrm>
                <a:off x="2943913" y="3148696"/>
                <a:ext cx="141727" cy="141727"/>
              </a:xfrm>
              <a:custGeom>
                <a:avLst/>
                <a:gdLst/>
                <a:ahLst/>
                <a:cxnLst/>
                <a:rect l="l" t="t" r="r" b="b"/>
                <a:pathLst>
                  <a:path w="188969" h="188969" extrusionOk="0">
                    <a:moveTo>
                      <a:pt x="94485" y="188969"/>
                    </a:moveTo>
                    <a:cubicBezTo>
                      <a:pt x="42518" y="188969"/>
                      <a:pt x="0" y="146451"/>
                      <a:pt x="0" y="94485"/>
                    </a:cubicBezTo>
                    <a:cubicBezTo>
                      <a:pt x="0" y="42518"/>
                      <a:pt x="42518" y="0"/>
                      <a:pt x="94485" y="0"/>
                    </a:cubicBezTo>
                    <a:cubicBezTo>
                      <a:pt x="146451" y="0"/>
                      <a:pt x="188969" y="42518"/>
                      <a:pt x="188969" y="94485"/>
                    </a:cubicBezTo>
                    <a:cubicBezTo>
                      <a:pt x="188969" y="146451"/>
                      <a:pt x="146451" y="188969"/>
                      <a:pt x="94485" y="188969"/>
                    </a:cubicBezTo>
                    <a:close/>
                    <a:moveTo>
                      <a:pt x="94485" y="16535"/>
                    </a:moveTo>
                    <a:cubicBezTo>
                      <a:pt x="51179" y="16535"/>
                      <a:pt x="15747" y="51966"/>
                      <a:pt x="15747" y="95272"/>
                    </a:cubicBezTo>
                    <a:cubicBezTo>
                      <a:pt x="15747" y="138577"/>
                      <a:pt x="51179" y="174009"/>
                      <a:pt x="94485" y="174009"/>
                    </a:cubicBezTo>
                    <a:cubicBezTo>
                      <a:pt x="137790" y="174009"/>
                      <a:pt x="173222" y="138577"/>
                      <a:pt x="173222" y="95272"/>
                    </a:cubicBezTo>
                    <a:cubicBezTo>
                      <a:pt x="173222" y="51966"/>
                      <a:pt x="137790" y="16535"/>
                      <a:pt x="94485" y="1653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54" name="Google Shape;1054;p20"/>
              <p:cNvSpPr/>
              <p:nvPr/>
            </p:nvSpPr>
            <p:spPr>
              <a:xfrm>
                <a:off x="2974030" y="3193576"/>
                <a:ext cx="81493" cy="57281"/>
              </a:xfrm>
              <a:custGeom>
                <a:avLst/>
                <a:gdLst/>
                <a:ahLst/>
                <a:cxnLst/>
                <a:rect l="l" t="t" r="r" b="b"/>
                <a:pathLst>
                  <a:path w="108657" h="76375" extrusionOk="0">
                    <a:moveTo>
                      <a:pt x="43305" y="76375"/>
                    </a:moveTo>
                    <a:lnTo>
                      <a:pt x="0" y="33070"/>
                    </a:lnTo>
                    <a:lnTo>
                      <a:pt x="11023" y="22046"/>
                    </a:lnTo>
                    <a:lnTo>
                      <a:pt x="43305" y="54329"/>
                    </a:lnTo>
                    <a:lnTo>
                      <a:pt x="97634" y="0"/>
                    </a:lnTo>
                    <a:lnTo>
                      <a:pt x="108657" y="1102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1055" name="Google Shape;1055;p20"/>
            <p:cNvGrpSpPr/>
            <p:nvPr/>
          </p:nvGrpSpPr>
          <p:grpSpPr>
            <a:xfrm>
              <a:off x="8002947" y="3465980"/>
              <a:ext cx="431777" cy="468601"/>
              <a:chOff x="6538458" y="1363529"/>
              <a:chExt cx="276958" cy="300578"/>
            </a:xfrm>
          </p:grpSpPr>
          <p:sp>
            <p:nvSpPr>
              <p:cNvPr id="1056" name="Google Shape;1056;p20"/>
              <p:cNvSpPr/>
              <p:nvPr/>
            </p:nvSpPr>
            <p:spPr>
              <a:xfrm>
                <a:off x="6547316" y="1372239"/>
                <a:ext cx="258651" cy="283010"/>
              </a:xfrm>
              <a:custGeom>
                <a:avLst/>
                <a:gdLst/>
                <a:ahLst/>
                <a:cxnLst/>
                <a:rect l="l" t="t" r="r" b="b"/>
                <a:pathLst>
                  <a:path w="344868" h="377347" extrusionOk="0">
                    <a:moveTo>
                      <a:pt x="172434" y="377347"/>
                    </a:moveTo>
                    <a:lnTo>
                      <a:pt x="172434" y="377347"/>
                    </a:lnTo>
                    <a:cubicBezTo>
                      <a:pt x="77162" y="377347"/>
                      <a:pt x="0" y="300185"/>
                      <a:pt x="0" y="204913"/>
                    </a:cubicBezTo>
                    <a:lnTo>
                      <a:pt x="0" y="32479"/>
                    </a:lnTo>
                    <a:lnTo>
                      <a:pt x="0" y="32479"/>
                    </a:lnTo>
                    <a:cubicBezTo>
                      <a:pt x="111019" y="-10826"/>
                      <a:pt x="233849" y="-10826"/>
                      <a:pt x="344869" y="32479"/>
                    </a:cubicBezTo>
                    <a:lnTo>
                      <a:pt x="344869" y="32479"/>
                    </a:lnTo>
                    <a:lnTo>
                      <a:pt x="344869" y="204913"/>
                    </a:lnTo>
                    <a:cubicBezTo>
                      <a:pt x="344869" y="300185"/>
                      <a:pt x="267706" y="377347"/>
                      <a:pt x="172434" y="37734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57" name="Google Shape;1057;p20"/>
              <p:cNvSpPr/>
              <p:nvPr/>
            </p:nvSpPr>
            <p:spPr>
              <a:xfrm>
                <a:off x="6547316" y="1372239"/>
                <a:ext cx="258651" cy="283010"/>
              </a:xfrm>
              <a:custGeom>
                <a:avLst/>
                <a:gdLst/>
                <a:ahLst/>
                <a:cxnLst/>
                <a:rect l="l" t="t" r="r" b="b"/>
                <a:pathLst>
                  <a:path w="344868" h="377347" extrusionOk="0">
                    <a:moveTo>
                      <a:pt x="344869" y="32479"/>
                    </a:moveTo>
                    <a:lnTo>
                      <a:pt x="344869" y="32479"/>
                    </a:lnTo>
                    <a:cubicBezTo>
                      <a:pt x="233849" y="-10826"/>
                      <a:pt x="111019" y="-10826"/>
                      <a:pt x="0" y="32479"/>
                    </a:cubicBezTo>
                    <a:lnTo>
                      <a:pt x="0" y="204913"/>
                    </a:lnTo>
                    <a:cubicBezTo>
                      <a:pt x="0" y="300185"/>
                      <a:pt x="77162" y="377347"/>
                      <a:pt x="172434" y="377347"/>
                    </a:cubicBezTo>
                    <a:lnTo>
                      <a:pt x="172434" y="377347"/>
                    </a:lnTo>
                    <a:cubicBezTo>
                      <a:pt x="267706" y="377347"/>
                      <a:pt x="344869" y="300185"/>
                      <a:pt x="344869" y="204913"/>
                    </a:cubicBezTo>
                    <a:lnTo>
                      <a:pt x="344869" y="32479"/>
                    </a:lnTo>
                    <a:close/>
                    <a:moveTo>
                      <a:pt x="325185" y="204913"/>
                    </a:moveTo>
                    <a:cubicBezTo>
                      <a:pt x="325185" y="289162"/>
                      <a:pt x="256683" y="357663"/>
                      <a:pt x="172434" y="357663"/>
                    </a:cubicBezTo>
                    <a:cubicBezTo>
                      <a:pt x="88186" y="357663"/>
                      <a:pt x="19684" y="289162"/>
                      <a:pt x="19684" y="204913"/>
                    </a:cubicBezTo>
                    <a:lnTo>
                      <a:pt x="19684" y="45864"/>
                    </a:lnTo>
                    <a:cubicBezTo>
                      <a:pt x="118893" y="10433"/>
                      <a:pt x="225975" y="10433"/>
                      <a:pt x="325185" y="45864"/>
                    </a:cubicBezTo>
                    <a:lnTo>
                      <a:pt x="325185" y="204913"/>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58" name="Google Shape;1058;p20"/>
              <p:cNvSpPr/>
              <p:nvPr/>
            </p:nvSpPr>
            <p:spPr>
              <a:xfrm>
                <a:off x="6538458" y="1363529"/>
                <a:ext cx="276958" cy="300578"/>
              </a:xfrm>
              <a:custGeom>
                <a:avLst/>
                <a:gdLst/>
                <a:ahLst/>
                <a:cxnLst/>
                <a:rect l="l" t="t" r="r" b="b"/>
                <a:pathLst>
                  <a:path w="369277" h="400771" extrusionOk="0">
                    <a:moveTo>
                      <a:pt x="184245" y="400772"/>
                    </a:moveTo>
                    <a:cubicBezTo>
                      <a:pt x="82674" y="400772"/>
                      <a:pt x="0" y="318098"/>
                      <a:pt x="0" y="216527"/>
                    </a:cubicBezTo>
                    <a:lnTo>
                      <a:pt x="0" y="36219"/>
                    </a:lnTo>
                    <a:lnTo>
                      <a:pt x="7874" y="33070"/>
                    </a:lnTo>
                    <a:cubicBezTo>
                      <a:pt x="122042" y="-11023"/>
                      <a:pt x="247235" y="-11023"/>
                      <a:pt x="361403" y="33070"/>
                    </a:cubicBezTo>
                    <a:lnTo>
                      <a:pt x="369277" y="36219"/>
                    </a:lnTo>
                    <a:lnTo>
                      <a:pt x="369277" y="216527"/>
                    </a:lnTo>
                    <a:cubicBezTo>
                      <a:pt x="368490" y="318098"/>
                      <a:pt x="285816" y="400772"/>
                      <a:pt x="184245" y="400772"/>
                    </a:cubicBezTo>
                    <a:close/>
                    <a:moveTo>
                      <a:pt x="43305" y="66139"/>
                    </a:moveTo>
                    <a:lnTo>
                      <a:pt x="43305" y="216527"/>
                    </a:lnTo>
                    <a:cubicBezTo>
                      <a:pt x="43305" y="294477"/>
                      <a:pt x="106295" y="357466"/>
                      <a:pt x="184245" y="357466"/>
                    </a:cubicBezTo>
                    <a:cubicBezTo>
                      <a:pt x="262195" y="357466"/>
                      <a:pt x="325185" y="294477"/>
                      <a:pt x="325185" y="216527"/>
                    </a:cubicBezTo>
                    <a:lnTo>
                      <a:pt x="325185" y="66139"/>
                    </a:lnTo>
                    <a:cubicBezTo>
                      <a:pt x="233849" y="35432"/>
                      <a:pt x="134640" y="35432"/>
                      <a:pt x="43305" y="6613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59" name="Google Shape;1059;p20"/>
              <p:cNvSpPr/>
              <p:nvPr/>
            </p:nvSpPr>
            <p:spPr>
              <a:xfrm>
                <a:off x="6589834" y="1445612"/>
                <a:ext cx="184244" cy="135821"/>
              </a:xfrm>
              <a:custGeom>
                <a:avLst/>
                <a:gdLst/>
                <a:ahLst/>
                <a:cxnLst/>
                <a:rect l="l" t="t" r="r" b="b"/>
                <a:pathLst>
                  <a:path w="245659" h="181095" extrusionOk="0">
                    <a:moveTo>
                      <a:pt x="231487" y="4724"/>
                    </a:moveTo>
                    <a:cubicBezTo>
                      <a:pt x="226763" y="6299"/>
                      <a:pt x="222826" y="7874"/>
                      <a:pt x="218102" y="9448"/>
                    </a:cubicBezTo>
                    <a:lnTo>
                      <a:pt x="205504" y="14960"/>
                    </a:lnTo>
                    <a:cubicBezTo>
                      <a:pt x="200779" y="16535"/>
                      <a:pt x="196842" y="18897"/>
                      <a:pt x="192905" y="21259"/>
                    </a:cubicBezTo>
                    <a:cubicBezTo>
                      <a:pt x="188969" y="23621"/>
                      <a:pt x="184244" y="25196"/>
                      <a:pt x="180308" y="28345"/>
                    </a:cubicBezTo>
                    <a:lnTo>
                      <a:pt x="167710" y="35432"/>
                    </a:lnTo>
                    <a:cubicBezTo>
                      <a:pt x="163773" y="37794"/>
                      <a:pt x="159836" y="40943"/>
                      <a:pt x="155899" y="43305"/>
                    </a:cubicBezTo>
                    <a:cubicBezTo>
                      <a:pt x="151962" y="45668"/>
                      <a:pt x="148026" y="48817"/>
                      <a:pt x="144089" y="51966"/>
                    </a:cubicBezTo>
                    <a:cubicBezTo>
                      <a:pt x="140152" y="55116"/>
                      <a:pt x="136215" y="57478"/>
                      <a:pt x="133065" y="60628"/>
                    </a:cubicBezTo>
                    <a:lnTo>
                      <a:pt x="122042" y="70076"/>
                    </a:lnTo>
                    <a:lnTo>
                      <a:pt x="111020" y="79524"/>
                    </a:lnTo>
                    <a:cubicBezTo>
                      <a:pt x="107083" y="82674"/>
                      <a:pt x="103933" y="86611"/>
                      <a:pt x="100783" y="89760"/>
                    </a:cubicBezTo>
                    <a:cubicBezTo>
                      <a:pt x="97634" y="92910"/>
                      <a:pt x="94484" y="96847"/>
                      <a:pt x="90548" y="100783"/>
                    </a:cubicBezTo>
                    <a:cubicBezTo>
                      <a:pt x="87398" y="104720"/>
                      <a:pt x="84249" y="107870"/>
                      <a:pt x="81099" y="111807"/>
                    </a:cubicBezTo>
                    <a:lnTo>
                      <a:pt x="81099" y="111807"/>
                    </a:lnTo>
                    <a:lnTo>
                      <a:pt x="42518" y="48817"/>
                    </a:lnTo>
                    <a:lnTo>
                      <a:pt x="0" y="80312"/>
                    </a:lnTo>
                    <a:lnTo>
                      <a:pt x="65352" y="155899"/>
                    </a:lnTo>
                    <a:lnTo>
                      <a:pt x="87398" y="181095"/>
                    </a:lnTo>
                    <a:lnTo>
                      <a:pt x="96847" y="153537"/>
                    </a:lnTo>
                    <a:cubicBezTo>
                      <a:pt x="96847" y="152750"/>
                      <a:pt x="97634" y="151963"/>
                      <a:pt x="97634" y="151175"/>
                    </a:cubicBezTo>
                    <a:cubicBezTo>
                      <a:pt x="97634" y="150388"/>
                      <a:pt x="98421" y="149600"/>
                      <a:pt x="99209" y="148026"/>
                    </a:cubicBezTo>
                    <a:cubicBezTo>
                      <a:pt x="99996" y="146451"/>
                      <a:pt x="100783" y="144089"/>
                      <a:pt x="102358" y="142514"/>
                    </a:cubicBezTo>
                    <a:cubicBezTo>
                      <a:pt x="103933" y="138577"/>
                      <a:pt x="106295" y="134640"/>
                      <a:pt x="108657" y="130703"/>
                    </a:cubicBezTo>
                    <a:cubicBezTo>
                      <a:pt x="111020" y="126767"/>
                      <a:pt x="113381" y="122830"/>
                      <a:pt x="115744" y="119680"/>
                    </a:cubicBezTo>
                    <a:cubicBezTo>
                      <a:pt x="118105" y="115743"/>
                      <a:pt x="120468" y="111807"/>
                      <a:pt x="122830" y="108657"/>
                    </a:cubicBezTo>
                    <a:cubicBezTo>
                      <a:pt x="125192" y="104720"/>
                      <a:pt x="128341" y="101571"/>
                      <a:pt x="130704" y="97634"/>
                    </a:cubicBezTo>
                    <a:lnTo>
                      <a:pt x="139365" y="86611"/>
                    </a:lnTo>
                    <a:lnTo>
                      <a:pt x="148026" y="76375"/>
                    </a:lnTo>
                    <a:cubicBezTo>
                      <a:pt x="151175" y="73226"/>
                      <a:pt x="154325" y="70076"/>
                      <a:pt x="157474" y="66139"/>
                    </a:cubicBezTo>
                    <a:cubicBezTo>
                      <a:pt x="160623" y="62990"/>
                      <a:pt x="163773" y="59840"/>
                      <a:pt x="166923" y="56691"/>
                    </a:cubicBezTo>
                    <a:cubicBezTo>
                      <a:pt x="170072" y="53541"/>
                      <a:pt x="173221" y="50392"/>
                      <a:pt x="177158" y="47242"/>
                    </a:cubicBezTo>
                    <a:lnTo>
                      <a:pt x="187394" y="38581"/>
                    </a:lnTo>
                    <a:cubicBezTo>
                      <a:pt x="190544" y="35432"/>
                      <a:pt x="194481" y="33070"/>
                      <a:pt x="198418" y="29920"/>
                    </a:cubicBezTo>
                    <a:cubicBezTo>
                      <a:pt x="202354" y="27558"/>
                      <a:pt x="205504" y="24408"/>
                      <a:pt x="209441" y="22046"/>
                    </a:cubicBezTo>
                    <a:lnTo>
                      <a:pt x="221252" y="14173"/>
                    </a:lnTo>
                    <a:cubicBezTo>
                      <a:pt x="225188" y="11811"/>
                      <a:pt x="229125" y="9448"/>
                      <a:pt x="233062" y="7086"/>
                    </a:cubicBezTo>
                    <a:lnTo>
                      <a:pt x="245660" y="0"/>
                    </a:lnTo>
                    <a:lnTo>
                      <a:pt x="231487" y="472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1060" name="Google Shape;1060;p20"/>
            <p:cNvGrpSpPr/>
            <p:nvPr/>
          </p:nvGrpSpPr>
          <p:grpSpPr>
            <a:xfrm>
              <a:off x="7629724" y="4583623"/>
              <a:ext cx="373217" cy="373214"/>
              <a:chOff x="3558649" y="1625723"/>
              <a:chExt cx="373217" cy="373213"/>
            </a:xfrm>
          </p:grpSpPr>
          <p:sp>
            <p:nvSpPr>
              <p:cNvPr id="1061" name="Google Shape;1061;p20"/>
              <p:cNvSpPr/>
              <p:nvPr/>
            </p:nvSpPr>
            <p:spPr>
              <a:xfrm>
                <a:off x="3567508" y="1635159"/>
                <a:ext cx="355504" cy="355514"/>
              </a:xfrm>
              <a:custGeom>
                <a:avLst/>
                <a:gdLst/>
                <a:ahLst/>
                <a:cxnLst/>
                <a:rect l="l" t="t" r="r" b="b"/>
                <a:pathLst>
                  <a:path w="474005" h="474019" extrusionOk="0">
                    <a:moveTo>
                      <a:pt x="474001" y="235441"/>
                    </a:moveTo>
                    <a:cubicBezTo>
                      <a:pt x="474789" y="366145"/>
                      <a:pt x="369281" y="473227"/>
                      <a:pt x="238578" y="474015"/>
                    </a:cubicBezTo>
                    <a:cubicBezTo>
                      <a:pt x="107874" y="474802"/>
                      <a:pt x="792" y="369294"/>
                      <a:pt x="4" y="238591"/>
                    </a:cubicBezTo>
                    <a:cubicBezTo>
                      <a:pt x="-783" y="107887"/>
                      <a:pt x="104725" y="805"/>
                      <a:pt x="235428" y="17"/>
                    </a:cubicBezTo>
                    <a:cubicBezTo>
                      <a:pt x="366919" y="-1557"/>
                      <a:pt x="473214" y="103950"/>
                      <a:pt x="474001" y="23544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62" name="Google Shape;1062;p20"/>
              <p:cNvSpPr/>
              <p:nvPr/>
            </p:nvSpPr>
            <p:spPr>
              <a:xfrm>
                <a:off x="3558649" y="1625723"/>
                <a:ext cx="373217" cy="373213"/>
              </a:xfrm>
              <a:custGeom>
                <a:avLst/>
                <a:gdLst/>
                <a:ahLst/>
                <a:cxnLst/>
                <a:rect l="l" t="t" r="r" b="b"/>
                <a:pathLst>
                  <a:path w="497622" h="497618" extrusionOk="0">
                    <a:moveTo>
                      <a:pt x="248813" y="497618"/>
                    </a:moveTo>
                    <a:cubicBezTo>
                      <a:pt x="112598" y="497618"/>
                      <a:pt x="792" y="386599"/>
                      <a:pt x="4" y="250384"/>
                    </a:cubicBezTo>
                    <a:cubicBezTo>
                      <a:pt x="-783" y="113382"/>
                      <a:pt x="110236" y="787"/>
                      <a:pt x="247239" y="0"/>
                    </a:cubicBezTo>
                    <a:cubicBezTo>
                      <a:pt x="314165" y="0"/>
                      <a:pt x="376368" y="25196"/>
                      <a:pt x="423610" y="71651"/>
                    </a:cubicBezTo>
                    <a:cubicBezTo>
                      <a:pt x="470852" y="118106"/>
                      <a:pt x="496835" y="181095"/>
                      <a:pt x="497622" y="247235"/>
                    </a:cubicBezTo>
                    <a:lnTo>
                      <a:pt x="497622" y="247235"/>
                    </a:lnTo>
                    <a:cubicBezTo>
                      <a:pt x="497622" y="313374"/>
                      <a:pt x="472427" y="376363"/>
                      <a:pt x="425972" y="423606"/>
                    </a:cubicBezTo>
                    <a:cubicBezTo>
                      <a:pt x="379517" y="470848"/>
                      <a:pt x="316527" y="496831"/>
                      <a:pt x="250388" y="497618"/>
                    </a:cubicBezTo>
                    <a:cubicBezTo>
                      <a:pt x="250388" y="497618"/>
                      <a:pt x="249601" y="497618"/>
                      <a:pt x="248813" y="497618"/>
                    </a:cubicBezTo>
                    <a:close/>
                    <a:moveTo>
                      <a:pt x="248813" y="23621"/>
                    </a:moveTo>
                    <a:cubicBezTo>
                      <a:pt x="248026" y="23621"/>
                      <a:pt x="248026" y="23621"/>
                      <a:pt x="247239" y="23621"/>
                    </a:cubicBezTo>
                    <a:cubicBezTo>
                      <a:pt x="122834" y="24409"/>
                      <a:pt x="22838" y="125979"/>
                      <a:pt x="23625" y="250384"/>
                    </a:cubicBezTo>
                    <a:cubicBezTo>
                      <a:pt x="24413" y="374789"/>
                      <a:pt x="125984" y="474785"/>
                      <a:pt x="250388" y="473997"/>
                    </a:cubicBezTo>
                    <a:cubicBezTo>
                      <a:pt x="310228" y="473997"/>
                      <a:pt x="366919" y="449589"/>
                      <a:pt x="409437" y="407071"/>
                    </a:cubicBezTo>
                    <a:cubicBezTo>
                      <a:pt x="451955" y="364553"/>
                      <a:pt x="474789" y="307862"/>
                      <a:pt x="474789" y="247235"/>
                    </a:cubicBezTo>
                    <a:lnTo>
                      <a:pt x="474789" y="247235"/>
                    </a:lnTo>
                    <a:cubicBezTo>
                      <a:pt x="474789" y="187394"/>
                      <a:pt x="450380" y="130704"/>
                      <a:pt x="407862" y="88186"/>
                    </a:cubicBezTo>
                    <a:cubicBezTo>
                      <a:pt x="365344" y="47242"/>
                      <a:pt x="308653" y="23621"/>
                      <a:pt x="248813" y="2362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63" name="Google Shape;1063;p20"/>
              <p:cNvSpPr/>
              <p:nvPr/>
            </p:nvSpPr>
            <p:spPr>
              <a:xfrm>
                <a:off x="3614749" y="1681824"/>
                <a:ext cx="266927" cy="266923"/>
              </a:xfrm>
              <a:custGeom>
                <a:avLst/>
                <a:gdLst/>
                <a:ahLst/>
                <a:cxnLst/>
                <a:rect l="l" t="t" r="r" b="b"/>
                <a:pathLst>
                  <a:path w="355903" h="355897" extrusionOk="0">
                    <a:moveTo>
                      <a:pt x="355897" y="177158"/>
                    </a:moveTo>
                    <a:cubicBezTo>
                      <a:pt x="356685" y="275580"/>
                      <a:pt x="277160" y="355104"/>
                      <a:pt x="178739" y="355892"/>
                    </a:cubicBezTo>
                    <a:cubicBezTo>
                      <a:pt x="80317" y="356679"/>
                      <a:pt x="793" y="277155"/>
                      <a:pt x="6" y="178733"/>
                    </a:cubicBezTo>
                    <a:cubicBezTo>
                      <a:pt x="-782" y="80312"/>
                      <a:pt x="78743" y="787"/>
                      <a:pt x="177164" y="0"/>
                    </a:cubicBezTo>
                    <a:cubicBezTo>
                      <a:pt x="275586" y="0"/>
                      <a:pt x="355110" y="78737"/>
                      <a:pt x="355897" y="17715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64" name="Google Shape;1064;p20"/>
              <p:cNvSpPr/>
              <p:nvPr/>
            </p:nvSpPr>
            <p:spPr>
              <a:xfrm>
                <a:off x="3693293" y="1728476"/>
                <a:ext cx="94484" cy="158261"/>
              </a:xfrm>
              <a:custGeom>
                <a:avLst/>
                <a:gdLst/>
                <a:ahLst/>
                <a:cxnLst/>
                <a:rect l="l" t="t" r="r" b="b"/>
                <a:pathLst>
                  <a:path w="125979" h="211015" extrusionOk="0">
                    <a:moveTo>
                      <a:pt x="73225" y="185819"/>
                    </a:moveTo>
                    <a:lnTo>
                      <a:pt x="73225" y="211015"/>
                    </a:lnTo>
                    <a:lnTo>
                      <a:pt x="55116" y="211015"/>
                    </a:lnTo>
                    <a:lnTo>
                      <a:pt x="55116" y="185819"/>
                    </a:lnTo>
                    <a:cubicBezTo>
                      <a:pt x="33070" y="184245"/>
                      <a:pt x="11811" y="177158"/>
                      <a:pt x="0" y="167710"/>
                    </a:cubicBezTo>
                    <a:lnTo>
                      <a:pt x="10236" y="144876"/>
                    </a:lnTo>
                    <a:cubicBezTo>
                      <a:pt x="21259" y="153537"/>
                      <a:pt x="38581" y="160624"/>
                      <a:pt x="55116" y="161411"/>
                    </a:cubicBezTo>
                    <a:lnTo>
                      <a:pt x="55116" y="116531"/>
                    </a:lnTo>
                    <a:cubicBezTo>
                      <a:pt x="29920" y="110232"/>
                      <a:pt x="3149" y="102358"/>
                      <a:pt x="3149" y="71651"/>
                    </a:cubicBezTo>
                    <a:cubicBezTo>
                      <a:pt x="3149" y="48817"/>
                      <a:pt x="19684" y="28345"/>
                      <a:pt x="55116" y="25196"/>
                    </a:cubicBezTo>
                    <a:lnTo>
                      <a:pt x="55116" y="0"/>
                    </a:lnTo>
                    <a:lnTo>
                      <a:pt x="73225" y="0"/>
                    </a:lnTo>
                    <a:lnTo>
                      <a:pt x="73225" y="25196"/>
                    </a:lnTo>
                    <a:cubicBezTo>
                      <a:pt x="89760" y="25983"/>
                      <a:pt x="107082" y="30707"/>
                      <a:pt x="118893" y="38581"/>
                    </a:cubicBezTo>
                    <a:lnTo>
                      <a:pt x="109444" y="61415"/>
                    </a:lnTo>
                    <a:cubicBezTo>
                      <a:pt x="97634" y="54329"/>
                      <a:pt x="85036" y="50392"/>
                      <a:pt x="73225" y="49604"/>
                    </a:cubicBezTo>
                    <a:lnTo>
                      <a:pt x="73225" y="95272"/>
                    </a:lnTo>
                    <a:cubicBezTo>
                      <a:pt x="98421" y="101571"/>
                      <a:pt x="125979" y="108657"/>
                      <a:pt x="125979" y="140152"/>
                    </a:cubicBezTo>
                    <a:cubicBezTo>
                      <a:pt x="125192" y="162198"/>
                      <a:pt x="108657" y="181882"/>
                      <a:pt x="73225" y="185819"/>
                    </a:cubicBezTo>
                    <a:close/>
                    <a:moveTo>
                      <a:pt x="54328" y="89760"/>
                    </a:moveTo>
                    <a:lnTo>
                      <a:pt x="54328" y="49604"/>
                    </a:lnTo>
                    <a:cubicBezTo>
                      <a:pt x="38581" y="51966"/>
                      <a:pt x="31495" y="60627"/>
                      <a:pt x="31495" y="70076"/>
                    </a:cubicBezTo>
                    <a:cubicBezTo>
                      <a:pt x="31495" y="81099"/>
                      <a:pt x="40943" y="85823"/>
                      <a:pt x="54328" y="89760"/>
                    </a:cubicBezTo>
                    <a:close/>
                    <a:moveTo>
                      <a:pt x="96059" y="141727"/>
                    </a:moveTo>
                    <a:cubicBezTo>
                      <a:pt x="96059" y="130703"/>
                      <a:pt x="85823" y="125192"/>
                      <a:pt x="72438" y="122042"/>
                    </a:cubicBezTo>
                    <a:lnTo>
                      <a:pt x="72438" y="162198"/>
                    </a:lnTo>
                    <a:cubicBezTo>
                      <a:pt x="89760" y="159049"/>
                      <a:pt x="96059" y="151175"/>
                      <a:pt x="96059" y="14172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1065" name="Google Shape;1065;p20"/>
            <p:cNvSpPr/>
            <p:nvPr/>
          </p:nvSpPr>
          <p:spPr>
            <a:xfrm rot="-5400000" flipH="1">
              <a:off x="7775913" y="4346689"/>
              <a:ext cx="721061" cy="123730"/>
            </a:xfrm>
            <a:custGeom>
              <a:avLst/>
              <a:gdLst/>
              <a:ahLst/>
              <a:cxnLst/>
              <a:rect l="l" t="t" r="r" b="b"/>
              <a:pathLst>
                <a:path w="2403538" h="412432" extrusionOk="0">
                  <a:moveTo>
                    <a:pt x="0" y="412432"/>
                  </a:moveTo>
                  <a:lnTo>
                    <a:pt x="2403539" y="412432"/>
                  </a:lnTo>
                  <a:lnTo>
                    <a:pt x="2403539"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66" name="Google Shape;1066;p20"/>
            <p:cNvSpPr/>
            <p:nvPr/>
          </p:nvSpPr>
          <p:spPr>
            <a:xfrm>
              <a:off x="8080439" y="4227500"/>
              <a:ext cx="602426" cy="658990"/>
            </a:xfrm>
            <a:custGeom>
              <a:avLst/>
              <a:gdLst/>
              <a:ahLst/>
              <a:cxnLst/>
              <a:rect l="l" t="t" r="r" b="b"/>
              <a:pathLst>
                <a:path w="923258" h="1009946" extrusionOk="0">
                  <a:moveTo>
                    <a:pt x="0" y="1005459"/>
                  </a:moveTo>
                  <a:cubicBezTo>
                    <a:pt x="0" y="1005459"/>
                    <a:pt x="396145" y="1015556"/>
                    <a:pt x="406241" y="1005459"/>
                  </a:cubicBezTo>
                  <a:cubicBezTo>
                    <a:pt x="414528" y="997172"/>
                    <a:pt x="409194" y="324517"/>
                    <a:pt x="407003" y="84201"/>
                  </a:cubicBezTo>
                  <a:cubicBezTo>
                    <a:pt x="406622" y="37814"/>
                    <a:pt x="444055" y="0"/>
                    <a:pt x="490442" y="0"/>
                  </a:cubicBezTo>
                  <a:lnTo>
                    <a:pt x="923258"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67"/>
        <p:cNvGrpSpPr/>
        <p:nvPr/>
      </p:nvGrpSpPr>
      <p:grpSpPr>
        <a:xfrm>
          <a:off x="0" y="0"/>
          <a:ext cx="0" cy="0"/>
          <a:chOff x="0" y="0"/>
          <a:chExt cx="0" cy="0"/>
        </a:xfrm>
      </p:grpSpPr>
      <p:grpSp>
        <p:nvGrpSpPr>
          <p:cNvPr id="1068" name="Google Shape;1068;p21"/>
          <p:cNvGrpSpPr/>
          <p:nvPr/>
        </p:nvGrpSpPr>
        <p:grpSpPr>
          <a:xfrm>
            <a:off x="7224472" y="70905"/>
            <a:ext cx="1745182" cy="1155426"/>
            <a:chOff x="7224472" y="70905"/>
            <a:chExt cx="1745182" cy="1155426"/>
          </a:xfrm>
        </p:grpSpPr>
        <p:grpSp>
          <p:nvGrpSpPr>
            <p:cNvPr id="1069" name="Google Shape;1069;p21"/>
            <p:cNvGrpSpPr/>
            <p:nvPr/>
          </p:nvGrpSpPr>
          <p:grpSpPr>
            <a:xfrm>
              <a:off x="8702252" y="662572"/>
              <a:ext cx="267402" cy="563759"/>
              <a:chOff x="5553457" y="1290894"/>
              <a:chExt cx="185425" cy="390929"/>
            </a:xfrm>
          </p:grpSpPr>
          <p:sp>
            <p:nvSpPr>
              <p:cNvPr id="1070" name="Google Shape;1070;p21"/>
              <p:cNvSpPr/>
              <p:nvPr/>
            </p:nvSpPr>
            <p:spPr>
              <a:xfrm>
                <a:off x="5553457" y="1290894"/>
                <a:ext cx="185425" cy="390929"/>
              </a:xfrm>
              <a:custGeom>
                <a:avLst/>
                <a:gdLst/>
                <a:ahLst/>
                <a:cxnLst/>
                <a:rect l="l" t="t" r="r" b="b"/>
                <a:pathLst>
                  <a:path w="247234" h="521239" extrusionOk="0">
                    <a:moveTo>
                      <a:pt x="200780" y="521239"/>
                    </a:moveTo>
                    <a:lnTo>
                      <a:pt x="46455" y="521239"/>
                    </a:lnTo>
                    <a:cubicBezTo>
                      <a:pt x="21259" y="521239"/>
                      <a:pt x="0" y="500768"/>
                      <a:pt x="0" y="474785"/>
                    </a:cubicBezTo>
                    <a:lnTo>
                      <a:pt x="0" y="46455"/>
                    </a:lnTo>
                    <a:cubicBezTo>
                      <a:pt x="0" y="21259"/>
                      <a:pt x="20471" y="0"/>
                      <a:pt x="46455" y="0"/>
                    </a:cubicBezTo>
                    <a:lnTo>
                      <a:pt x="200780" y="0"/>
                    </a:lnTo>
                    <a:cubicBezTo>
                      <a:pt x="225976" y="0"/>
                      <a:pt x="247234" y="20472"/>
                      <a:pt x="247234" y="46455"/>
                    </a:cubicBezTo>
                    <a:lnTo>
                      <a:pt x="247234" y="474785"/>
                    </a:lnTo>
                    <a:cubicBezTo>
                      <a:pt x="246447" y="499980"/>
                      <a:pt x="225976" y="521239"/>
                      <a:pt x="200780" y="52123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71" name="Google Shape;1071;p21"/>
              <p:cNvSpPr/>
              <p:nvPr/>
            </p:nvSpPr>
            <p:spPr>
              <a:xfrm>
                <a:off x="5573535" y="1325735"/>
                <a:ext cx="133459" cy="160623"/>
              </a:xfrm>
              <a:custGeom>
                <a:avLst/>
                <a:gdLst/>
                <a:ahLst/>
                <a:cxnLst/>
                <a:rect l="l" t="t" r="r" b="b"/>
                <a:pathLst>
                  <a:path w="177945" h="214164" extrusionOk="0">
                    <a:moveTo>
                      <a:pt x="0" y="0"/>
                    </a:moveTo>
                    <a:lnTo>
                      <a:pt x="177945" y="0"/>
                    </a:lnTo>
                    <a:lnTo>
                      <a:pt x="177945" y="214165"/>
                    </a:lnTo>
                    <a:lnTo>
                      <a:pt x="0" y="214165"/>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72" name="Google Shape;1072;p21"/>
              <p:cNvSpPr/>
              <p:nvPr/>
            </p:nvSpPr>
            <p:spPr>
              <a:xfrm>
                <a:off x="5573535" y="1499941"/>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2518"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73" name="Google Shape;1073;p21"/>
              <p:cNvSpPr/>
              <p:nvPr/>
            </p:nvSpPr>
            <p:spPr>
              <a:xfrm>
                <a:off x="5622549" y="1499941"/>
                <a:ext cx="37203" cy="27164"/>
              </a:xfrm>
              <a:custGeom>
                <a:avLst/>
                <a:gdLst/>
                <a:ahLst/>
                <a:cxnLst/>
                <a:rect l="l" t="t" r="r" b="b"/>
                <a:pathLst>
                  <a:path w="49604" h="36219" extrusionOk="0">
                    <a:moveTo>
                      <a:pt x="34644" y="36219"/>
                    </a:moveTo>
                    <a:lnTo>
                      <a:pt x="14960" y="36219"/>
                    </a:lnTo>
                    <a:cubicBezTo>
                      <a:pt x="7086" y="36219"/>
                      <a:pt x="0" y="29920"/>
                      <a:pt x="0" y="21259"/>
                    </a:cubicBezTo>
                    <a:lnTo>
                      <a:pt x="0" y="14960"/>
                    </a:lnTo>
                    <a:cubicBezTo>
                      <a:pt x="0" y="7086"/>
                      <a:pt x="6299" y="0"/>
                      <a:pt x="14960" y="0"/>
                    </a:cubicBezTo>
                    <a:lnTo>
                      <a:pt x="34644" y="0"/>
                    </a:lnTo>
                    <a:cubicBezTo>
                      <a:pt x="42518" y="0"/>
                      <a:pt x="49604" y="6299"/>
                      <a:pt x="49604" y="14960"/>
                    </a:cubicBezTo>
                    <a:lnTo>
                      <a:pt x="49604" y="21259"/>
                    </a:lnTo>
                    <a:cubicBezTo>
                      <a:pt x="48817" y="29920"/>
                      <a:pt x="42518" y="36219"/>
                      <a:pt x="34644"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74" name="Google Shape;1074;p21"/>
              <p:cNvSpPr/>
              <p:nvPr/>
            </p:nvSpPr>
            <p:spPr>
              <a:xfrm>
                <a:off x="5670972" y="1499941"/>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3305"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75" name="Google Shape;1075;p21"/>
              <p:cNvSpPr/>
              <p:nvPr/>
            </p:nvSpPr>
            <p:spPr>
              <a:xfrm>
                <a:off x="5573535" y="1538916"/>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133"/>
                      <a:pt x="42518"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76" name="Google Shape;1076;p21"/>
              <p:cNvSpPr/>
              <p:nvPr/>
            </p:nvSpPr>
            <p:spPr>
              <a:xfrm>
                <a:off x="5622549" y="1538916"/>
                <a:ext cx="37203" cy="27164"/>
              </a:xfrm>
              <a:custGeom>
                <a:avLst/>
                <a:gdLst/>
                <a:ahLst/>
                <a:cxnLst/>
                <a:rect l="l" t="t" r="r" b="b"/>
                <a:pathLst>
                  <a:path w="49604" h="36219" extrusionOk="0">
                    <a:moveTo>
                      <a:pt x="34644" y="36219"/>
                    </a:moveTo>
                    <a:lnTo>
                      <a:pt x="14960" y="36219"/>
                    </a:lnTo>
                    <a:cubicBezTo>
                      <a:pt x="7086" y="36219"/>
                      <a:pt x="0" y="29920"/>
                      <a:pt x="0" y="21259"/>
                    </a:cubicBezTo>
                    <a:lnTo>
                      <a:pt x="0" y="14960"/>
                    </a:lnTo>
                    <a:cubicBezTo>
                      <a:pt x="0" y="7086"/>
                      <a:pt x="6299" y="0"/>
                      <a:pt x="14960" y="0"/>
                    </a:cubicBezTo>
                    <a:lnTo>
                      <a:pt x="34644" y="0"/>
                    </a:lnTo>
                    <a:cubicBezTo>
                      <a:pt x="42518" y="0"/>
                      <a:pt x="49604" y="6299"/>
                      <a:pt x="49604" y="14960"/>
                    </a:cubicBezTo>
                    <a:lnTo>
                      <a:pt x="49604" y="21259"/>
                    </a:lnTo>
                    <a:cubicBezTo>
                      <a:pt x="48817" y="29133"/>
                      <a:pt x="42518" y="36219"/>
                      <a:pt x="34644"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77" name="Google Shape;1077;p21"/>
              <p:cNvSpPr/>
              <p:nvPr/>
            </p:nvSpPr>
            <p:spPr>
              <a:xfrm>
                <a:off x="5670972" y="1538916"/>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133"/>
                      <a:pt x="43305"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78" name="Google Shape;1078;p21"/>
              <p:cNvSpPr/>
              <p:nvPr/>
            </p:nvSpPr>
            <p:spPr>
              <a:xfrm>
                <a:off x="5573535" y="1577300"/>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2518"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79" name="Google Shape;1079;p21"/>
              <p:cNvSpPr/>
              <p:nvPr/>
            </p:nvSpPr>
            <p:spPr>
              <a:xfrm>
                <a:off x="5622549" y="1577300"/>
                <a:ext cx="37203" cy="27164"/>
              </a:xfrm>
              <a:custGeom>
                <a:avLst/>
                <a:gdLst/>
                <a:ahLst/>
                <a:cxnLst/>
                <a:rect l="l" t="t" r="r" b="b"/>
                <a:pathLst>
                  <a:path w="49604" h="36219" extrusionOk="0">
                    <a:moveTo>
                      <a:pt x="34644" y="36219"/>
                    </a:moveTo>
                    <a:lnTo>
                      <a:pt x="14960" y="36219"/>
                    </a:lnTo>
                    <a:cubicBezTo>
                      <a:pt x="7086" y="36219"/>
                      <a:pt x="0" y="29920"/>
                      <a:pt x="0" y="21259"/>
                    </a:cubicBezTo>
                    <a:lnTo>
                      <a:pt x="0" y="14960"/>
                    </a:lnTo>
                    <a:cubicBezTo>
                      <a:pt x="0" y="7086"/>
                      <a:pt x="6299" y="0"/>
                      <a:pt x="14960" y="0"/>
                    </a:cubicBezTo>
                    <a:lnTo>
                      <a:pt x="34644" y="0"/>
                    </a:lnTo>
                    <a:cubicBezTo>
                      <a:pt x="42518" y="0"/>
                      <a:pt x="49604" y="6299"/>
                      <a:pt x="49604" y="14960"/>
                    </a:cubicBezTo>
                    <a:lnTo>
                      <a:pt x="49604" y="21259"/>
                    </a:lnTo>
                    <a:cubicBezTo>
                      <a:pt x="48817" y="29920"/>
                      <a:pt x="42518" y="36219"/>
                      <a:pt x="34644"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80" name="Google Shape;1080;p21"/>
              <p:cNvSpPr/>
              <p:nvPr/>
            </p:nvSpPr>
            <p:spPr>
              <a:xfrm>
                <a:off x="5670972" y="1577300"/>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3305" y="36219"/>
                      <a:pt x="34645" y="3621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81" name="Google Shape;1081;p21"/>
              <p:cNvSpPr/>
              <p:nvPr/>
            </p:nvSpPr>
            <p:spPr>
              <a:xfrm>
                <a:off x="5573535" y="1615685"/>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2518" y="36219"/>
                      <a:pt x="34645" y="3621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82" name="Google Shape;1082;p21"/>
              <p:cNvSpPr/>
              <p:nvPr/>
            </p:nvSpPr>
            <p:spPr>
              <a:xfrm>
                <a:off x="5622549" y="1615685"/>
                <a:ext cx="37203" cy="27164"/>
              </a:xfrm>
              <a:custGeom>
                <a:avLst/>
                <a:gdLst/>
                <a:ahLst/>
                <a:cxnLst/>
                <a:rect l="l" t="t" r="r" b="b"/>
                <a:pathLst>
                  <a:path w="49604" h="36219" extrusionOk="0">
                    <a:moveTo>
                      <a:pt x="34644" y="36219"/>
                    </a:moveTo>
                    <a:lnTo>
                      <a:pt x="14960" y="36219"/>
                    </a:lnTo>
                    <a:cubicBezTo>
                      <a:pt x="7086" y="36219"/>
                      <a:pt x="0" y="29920"/>
                      <a:pt x="0" y="21259"/>
                    </a:cubicBezTo>
                    <a:lnTo>
                      <a:pt x="0" y="14960"/>
                    </a:lnTo>
                    <a:cubicBezTo>
                      <a:pt x="0" y="7086"/>
                      <a:pt x="6299" y="0"/>
                      <a:pt x="14960" y="0"/>
                    </a:cubicBezTo>
                    <a:lnTo>
                      <a:pt x="34644" y="0"/>
                    </a:lnTo>
                    <a:cubicBezTo>
                      <a:pt x="42518" y="0"/>
                      <a:pt x="49604" y="6299"/>
                      <a:pt x="49604" y="14960"/>
                    </a:cubicBezTo>
                    <a:lnTo>
                      <a:pt x="49604" y="21259"/>
                    </a:lnTo>
                    <a:cubicBezTo>
                      <a:pt x="48817" y="29920"/>
                      <a:pt x="42518" y="36219"/>
                      <a:pt x="34644" y="3621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83" name="Google Shape;1083;p21"/>
              <p:cNvSpPr/>
              <p:nvPr/>
            </p:nvSpPr>
            <p:spPr>
              <a:xfrm>
                <a:off x="5670972" y="1615685"/>
                <a:ext cx="37203" cy="27164"/>
              </a:xfrm>
              <a:custGeom>
                <a:avLst/>
                <a:gdLst/>
                <a:ahLst/>
                <a:cxnLst/>
                <a:rect l="l" t="t" r="r" b="b"/>
                <a:pathLst>
                  <a:path w="49604" h="36219" extrusionOk="0">
                    <a:moveTo>
                      <a:pt x="34645" y="36219"/>
                    </a:moveTo>
                    <a:lnTo>
                      <a:pt x="14960" y="36219"/>
                    </a:lnTo>
                    <a:cubicBezTo>
                      <a:pt x="7087" y="36219"/>
                      <a:pt x="0" y="29920"/>
                      <a:pt x="0" y="21259"/>
                    </a:cubicBezTo>
                    <a:lnTo>
                      <a:pt x="0" y="14960"/>
                    </a:lnTo>
                    <a:cubicBezTo>
                      <a:pt x="0" y="7086"/>
                      <a:pt x="6299" y="0"/>
                      <a:pt x="14960" y="0"/>
                    </a:cubicBezTo>
                    <a:lnTo>
                      <a:pt x="34645" y="0"/>
                    </a:lnTo>
                    <a:cubicBezTo>
                      <a:pt x="42518" y="0"/>
                      <a:pt x="49605" y="6299"/>
                      <a:pt x="49605" y="14960"/>
                    </a:cubicBezTo>
                    <a:lnTo>
                      <a:pt x="49605" y="21259"/>
                    </a:lnTo>
                    <a:cubicBezTo>
                      <a:pt x="49605" y="29920"/>
                      <a:pt x="43305" y="36219"/>
                      <a:pt x="34645" y="36219"/>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1084" name="Google Shape;1084;p21"/>
            <p:cNvGrpSpPr/>
            <p:nvPr/>
          </p:nvGrpSpPr>
          <p:grpSpPr>
            <a:xfrm>
              <a:off x="7224472" y="70905"/>
              <a:ext cx="431777" cy="468601"/>
              <a:chOff x="6538458" y="1363529"/>
              <a:chExt cx="276958" cy="300578"/>
            </a:xfrm>
          </p:grpSpPr>
          <p:sp>
            <p:nvSpPr>
              <p:cNvPr id="1085" name="Google Shape;1085;p21"/>
              <p:cNvSpPr/>
              <p:nvPr/>
            </p:nvSpPr>
            <p:spPr>
              <a:xfrm>
                <a:off x="6547316" y="1372239"/>
                <a:ext cx="258651" cy="283010"/>
              </a:xfrm>
              <a:custGeom>
                <a:avLst/>
                <a:gdLst/>
                <a:ahLst/>
                <a:cxnLst/>
                <a:rect l="l" t="t" r="r" b="b"/>
                <a:pathLst>
                  <a:path w="344868" h="377347" extrusionOk="0">
                    <a:moveTo>
                      <a:pt x="172434" y="377347"/>
                    </a:moveTo>
                    <a:lnTo>
                      <a:pt x="172434" y="377347"/>
                    </a:lnTo>
                    <a:cubicBezTo>
                      <a:pt x="77162" y="377347"/>
                      <a:pt x="0" y="300185"/>
                      <a:pt x="0" y="204913"/>
                    </a:cubicBezTo>
                    <a:lnTo>
                      <a:pt x="0" y="32479"/>
                    </a:lnTo>
                    <a:lnTo>
                      <a:pt x="0" y="32479"/>
                    </a:lnTo>
                    <a:cubicBezTo>
                      <a:pt x="111019" y="-10826"/>
                      <a:pt x="233849" y="-10826"/>
                      <a:pt x="344869" y="32479"/>
                    </a:cubicBezTo>
                    <a:lnTo>
                      <a:pt x="344869" y="32479"/>
                    </a:lnTo>
                    <a:lnTo>
                      <a:pt x="344869" y="204913"/>
                    </a:lnTo>
                    <a:cubicBezTo>
                      <a:pt x="344869" y="300185"/>
                      <a:pt x="267706" y="377347"/>
                      <a:pt x="172434" y="37734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86" name="Google Shape;1086;p21"/>
              <p:cNvSpPr/>
              <p:nvPr/>
            </p:nvSpPr>
            <p:spPr>
              <a:xfrm>
                <a:off x="6547316" y="1372239"/>
                <a:ext cx="258651" cy="283010"/>
              </a:xfrm>
              <a:custGeom>
                <a:avLst/>
                <a:gdLst/>
                <a:ahLst/>
                <a:cxnLst/>
                <a:rect l="l" t="t" r="r" b="b"/>
                <a:pathLst>
                  <a:path w="344868" h="377347" extrusionOk="0">
                    <a:moveTo>
                      <a:pt x="344869" y="32479"/>
                    </a:moveTo>
                    <a:lnTo>
                      <a:pt x="344869" y="32479"/>
                    </a:lnTo>
                    <a:cubicBezTo>
                      <a:pt x="233849" y="-10826"/>
                      <a:pt x="111019" y="-10826"/>
                      <a:pt x="0" y="32479"/>
                    </a:cubicBezTo>
                    <a:lnTo>
                      <a:pt x="0" y="204913"/>
                    </a:lnTo>
                    <a:cubicBezTo>
                      <a:pt x="0" y="300185"/>
                      <a:pt x="77162" y="377347"/>
                      <a:pt x="172434" y="377347"/>
                    </a:cubicBezTo>
                    <a:lnTo>
                      <a:pt x="172434" y="377347"/>
                    </a:lnTo>
                    <a:cubicBezTo>
                      <a:pt x="267706" y="377347"/>
                      <a:pt x="344869" y="300185"/>
                      <a:pt x="344869" y="204913"/>
                    </a:cubicBezTo>
                    <a:lnTo>
                      <a:pt x="344869" y="32479"/>
                    </a:lnTo>
                    <a:close/>
                    <a:moveTo>
                      <a:pt x="325185" y="204913"/>
                    </a:moveTo>
                    <a:cubicBezTo>
                      <a:pt x="325185" y="289162"/>
                      <a:pt x="256683" y="357663"/>
                      <a:pt x="172434" y="357663"/>
                    </a:cubicBezTo>
                    <a:cubicBezTo>
                      <a:pt x="88186" y="357663"/>
                      <a:pt x="19684" y="289162"/>
                      <a:pt x="19684" y="204913"/>
                    </a:cubicBezTo>
                    <a:lnTo>
                      <a:pt x="19684" y="45864"/>
                    </a:lnTo>
                    <a:cubicBezTo>
                      <a:pt x="118893" y="10433"/>
                      <a:pt x="225975" y="10433"/>
                      <a:pt x="325185" y="45864"/>
                    </a:cubicBezTo>
                    <a:lnTo>
                      <a:pt x="325185" y="204913"/>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87" name="Google Shape;1087;p21"/>
              <p:cNvSpPr/>
              <p:nvPr/>
            </p:nvSpPr>
            <p:spPr>
              <a:xfrm>
                <a:off x="6538458" y="1363529"/>
                <a:ext cx="276958" cy="300578"/>
              </a:xfrm>
              <a:custGeom>
                <a:avLst/>
                <a:gdLst/>
                <a:ahLst/>
                <a:cxnLst/>
                <a:rect l="l" t="t" r="r" b="b"/>
                <a:pathLst>
                  <a:path w="369277" h="400771" extrusionOk="0">
                    <a:moveTo>
                      <a:pt x="184245" y="400772"/>
                    </a:moveTo>
                    <a:cubicBezTo>
                      <a:pt x="82674" y="400772"/>
                      <a:pt x="0" y="318098"/>
                      <a:pt x="0" y="216527"/>
                    </a:cubicBezTo>
                    <a:lnTo>
                      <a:pt x="0" y="36219"/>
                    </a:lnTo>
                    <a:lnTo>
                      <a:pt x="7874" y="33070"/>
                    </a:lnTo>
                    <a:cubicBezTo>
                      <a:pt x="122042" y="-11023"/>
                      <a:pt x="247235" y="-11023"/>
                      <a:pt x="361403" y="33070"/>
                    </a:cubicBezTo>
                    <a:lnTo>
                      <a:pt x="369277" y="36219"/>
                    </a:lnTo>
                    <a:lnTo>
                      <a:pt x="369277" y="216527"/>
                    </a:lnTo>
                    <a:cubicBezTo>
                      <a:pt x="368490" y="318098"/>
                      <a:pt x="285816" y="400772"/>
                      <a:pt x="184245" y="400772"/>
                    </a:cubicBezTo>
                    <a:close/>
                    <a:moveTo>
                      <a:pt x="43305" y="66139"/>
                    </a:moveTo>
                    <a:lnTo>
                      <a:pt x="43305" y="216527"/>
                    </a:lnTo>
                    <a:cubicBezTo>
                      <a:pt x="43305" y="294477"/>
                      <a:pt x="106295" y="357466"/>
                      <a:pt x="184245" y="357466"/>
                    </a:cubicBezTo>
                    <a:cubicBezTo>
                      <a:pt x="262195" y="357466"/>
                      <a:pt x="325185" y="294477"/>
                      <a:pt x="325185" y="216527"/>
                    </a:cubicBezTo>
                    <a:lnTo>
                      <a:pt x="325185" y="66139"/>
                    </a:lnTo>
                    <a:cubicBezTo>
                      <a:pt x="233849" y="35432"/>
                      <a:pt x="134640" y="35432"/>
                      <a:pt x="43305" y="6613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88" name="Google Shape;1088;p21"/>
              <p:cNvSpPr/>
              <p:nvPr/>
            </p:nvSpPr>
            <p:spPr>
              <a:xfrm>
                <a:off x="6589834" y="1445612"/>
                <a:ext cx="184244" cy="135821"/>
              </a:xfrm>
              <a:custGeom>
                <a:avLst/>
                <a:gdLst/>
                <a:ahLst/>
                <a:cxnLst/>
                <a:rect l="l" t="t" r="r" b="b"/>
                <a:pathLst>
                  <a:path w="245659" h="181095" extrusionOk="0">
                    <a:moveTo>
                      <a:pt x="231487" y="4724"/>
                    </a:moveTo>
                    <a:cubicBezTo>
                      <a:pt x="226763" y="6299"/>
                      <a:pt x="222826" y="7874"/>
                      <a:pt x="218102" y="9448"/>
                    </a:cubicBezTo>
                    <a:lnTo>
                      <a:pt x="205504" y="14960"/>
                    </a:lnTo>
                    <a:cubicBezTo>
                      <a:pt x="200779" y="16535"/>
                      <a:pt x="196842" y="18897"/>
                      <a:pt x="192905" y="21259"/>
                    </a:cubicBezTo>
                    <a:cubicBezTo>
                      <a:pt x="188969" y="23621"/>
                      <a:pt x="184244" y="25196"/>
                      <a:pt x="180308" y="28345"/>
                    </a:cubicBezTo>
                    <a:lnTo>
                      <a:pt x="167710" y="35432"/>
                    </a:lnTo>
                    <a:cubicBezTo>
                      <a:pt x="163773" y="37794"/>
                      <a:pt x="159836" y="40943"/>
                      <a:pt x="155899" y="43305"/>
                    </a:cubicBezTo>
                    <a:cubicBezTo>
                      <a:pt x="151962" y="45668"/>
                      <a:pt x="148026" y="48817"/>
                      <a:pt x="144089" y="51966"/>
                    </a:cubicBezTo>
                    <a:cubicBezTo>
                      <a:pt x="140152" y="55116"/>
                      <a:pt x="136215" y="57478"/>
                      <a:pt x="133065" y="60628"/>
                    </a:cubicBezTo>
                    <a:lnTo>
                      <a:pt x="122042" y="70076"/>
                    </a:lnTo>
                    <a:lnTo>
                      <a:pt x="111020" y="79524"/>
                    </a:lnTo>
                    <a:cubicBezTo>
                      <a:pt x="107083" y="82674"/>
                      <a:pt x="103933" y="86611"/>
                      <a:pt x="100783" y="89760"/>
                    </a:cubicBezTo>
                    <a:cubicBezTo>
                      <a:pt x="97634" y="92910"/>
                      <a:pt x="94484" y="96847"/>
                      <a:pt x="90548" y="100783"/>
                    </a:cubicBezTo>
                    <a:cubicBezTo>
                      <a:pt x="87398" y="104720"/>
                      <a:pt x="84249" y="107870"/>
                      <a:pt x="81099" y="111807"/>
                    </a:cubicBezTo>
                    <a:lnTo>
                      <a:pt x="81099" y="111807"/>
                    </a:lnTo>
                    <a:lnTo>
                      <a:pt x="42518" y="48817"/>
                    </a:lnTo>
                    <a:lnTo>
                      <a:pt x="0" y="80312"/>
                    </a:lnTo>
                    <a:lnTo>
                      <a:pt x="65352" y="155899"/>
                    </a:lnTo>
                    <a:lnTo>
                      <a:pt x="87398" y="181095"/>
                    </a:lnTo>
                    <a:lnTo>
                      <a:pt x="96847" y="153537"/>
                    </a:lnTo>
                    <a:cubicBezTo>
                      <a:pt x="96847" y="152750"/>
                      <a:pt x="97634" y="151963"/>
                      <a:pt x="97634" y="151175"/>
                    </a:cubicBezTo>
                    <a:cubicBezTo>
                      <a:pt x="97634" y="150388"/>
                      <a:pt x="98421" y="149600"/>
                      <a:pt x="99209" y="148026"/>
                    </a:cubicBezTo>
                    <a:cubicBezTo>
                      <a:pt x="99996" y="146451"/>
                      <a:pt x="100783" y="144089"/>
                      <a:pt x="102358" y="142514"/>
                    </a:cubicBezTo>
                    <a:cubicBezTo>
                      <a:pt x="103933" y="138577"/>
                      <a:pt x="106295" y="134640"/>
                      <a:pt x="108657" y="130703"/>
                    </a:cubicBezTo>
                    <a:cubicBezTo>
                      <a:pt x="111020" y="126767"/>
                      <a:pt x="113381" y="122830"/>
                      <a:pt x="115744" y="119680"/>
                    </a:cubicBezTo>
                    <a:cubicBezTo>
                      <a:pt x="118105" y="115743"/>
                      <a:pt x="120468" y="111807"/>
                      <a:pt x="122830" y="108657"/>
                    </a:cubicBezTo>
                    <a:cubicBezTo>
                      <a:pt x="125192" y="104720"/>
                      <a:pt x="128341" y="101571"/>
                      <a:pt x="130704" y="97634"/>
                    </a:cubicBezTo>
                    <a:lnTo>
                      <a:pt x="139365" y="86611"/>
                    </a:lnTo>
                    <a:lnTo>
                      <a:pt x="148026" y="76375"/>
                    </a:lnTo>
                    <a:cubicBezTo>
                      <a:pt x="151175" y="73226"/>
                      <a:pt x="154325" y="70076"/>
                      <a:pt x="157474" y="66139"/>
                    </a:cubicBezTo>
                    <a:cubicBezTo>
                      <a:pt x="160623" y="62990"/>
                      <a:pt x="163773" y="59840"/>
                      <a:pt x="166923" y="56691"/>
                    </a:cubicBezTo>
                    <a:cubicBezTo>
                      <a:pt x="170072" y="53541"/>
                      <a:pt x="173221" y="50392"/>
                      <a:pt x="177158" y="47242"/>
                    </a:cubicBezTo>
                    <a:lnTo>
                      <a:pt x="187394" y="38581"/>
                    </a:lnTo>
                    <a:cubicBezTo>
                      <a:pt x="190544" y="35432"/>
                      <a:pt x="194481" y="33070"/>
                      <a:pt x="198418" y="29920"/>
                    </a:cubicBezTo>
                    <a:cubicBezTo>
                      <a:pt x="202354" y="27558"/>
                      <a:pt x="205504" y="24408"/>
                      <a:pt x="209441" y="22046"/>
                    </a:cubicBezTo>
                    <a:lnTo>
                      <a:pt x="221252" y="14173"/>
                    </a:lnTo>
                    <a:cubicBezTo>
                      <a:pt x="225188" y="11811"/>
                      <a:pt x="229125" y="9448"/>
                      <a:pt x="233062" y="7086"/>
                    </a:cubicBezTo>
                    <a:lnTo>
                      <a:pt x="245660" y="0"/>
                    </a:lnTo>
                    <a:lnTo>
                      <a:pt x="231487" y="472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1089" name="Google Shape;1089;p21"/>
            <p:cNvGrpSpPr/>
            <p:nvPr/>
          </p:nvGrpSpPr>
          <p:grpSpPr>
            <a:xfrm>
              <a:off x="8117768" y="163731"/>
              <a:ext cx="482762" cy="348460"/>
              <a:chOff x="4750339" y="2455415"/>
              <a:chExt cx="350182" cy="252746"/>
            </a:xfrm>
          </p:grpSpPr>
          <p:sp>
            <p:nvSpPr>
              <p:cNvPr id="1090" name="Google Shape;1090;p21"/>
              <p:cNvSpPr/>
              <p:nvPr/>
            </p:nvSpPr>
            <p:spPr>
              <a:xfrm>
                <a:off x="4758606" y="2464274"/>
                <a:ext cx="332468" cy="235204"/>
              </a:xfrm>
              <a:custGeom>
                <a:avLst/>
                <a:gdLst/>
                <a:ahLst/>
                <a:cxnLst/>
                <a:rect l="l" t="t" r="r" b="b"/>
                <a:pathLst>
                  <a:path w="443290" h="313605" extrusionOk="0">
                    <a:moveTo>
                      <a:pt x="443290" y="26771"/>
                    </a:moveTo>
                    <a:cubicBezTo>
                      <a:pt x="443290" y="11811"/>
                      <a:pt x="431480" y="0"/>
                      <a:pt x="416519" y="0"/>
                    </a:cubicBezTo>
                    <a:lnTo>
                      <a:pt x="26771" y="0"/>
                    </a:lnTo>
                    <a:cubicBezTo>
                      <a:pt x="11811" y="0"/>
                      <a:pt x="0" y="11811"/>
                      <a:pt x="0" y="26771"/>
                    </a:cubicBezTo>
                    <a:lnTo>
                      <a:pt x="0" y="236999"/>
                    </a:lnTo>
                    <a:cubicBezTo>
                      <a:pt x="0" y="251959"/>
                      <a:pt x="11811" y="263769"/>
                      <a:pt x="26771" y="263769"/>
                    </a:cubicBezTo>
                    <a:lnTo>
                      <a:pt x="348018" y="263769"/>
                    </a:lnTo>
                    <a:lnTo>
                      <a:pt x="377938" y="304713"/>
                    </a:lnTo>
                    <a:cubicBezTo>
                      <a:pt x="387387" y="317311"/>
                      <a:pt x="403922" y="316523"/>
                      <a:pt x="411008" y="302351"/>
                    </a:cubicBezTo>
                    <a:lnTo>
                      <a:pt x="436991" y="252746"/>
                    </a:lnTo>
                    <a:cubicBezTo>
                      <a:pt x="440141" y="248022"/>
                      <a:pt x="442503" y="242510"/>
                      <a:pt x="442503" y="236999"/>
                    </a:cubicBezTo>
                    <a:lnTo>
                      <a:pt x="443290" y="26771"/>
                    </a:lnTo>
                    <a:lnTo>
                      <a:pt x="443290" y="26771"/>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91" name="Google Shape;1091;p21"/>
              <p:cNvSpPr/>
              <p:nvPr/>
            </p:nvSpPr>
            <p:spPr>
              <a:xfrm>
                <a:off x="4750339" y="2455415"/>
                <a:ext cx="350182" cy="252746"/>
              </a:xfrm>
              <a:custGeom>
                <a:avLst/>
                <a:gdLst/>
                <a:ahLst/>
                <a:cxnLst/>
                <a:rect l="l" t="t" r="r" b="b"/>
                <a:pathLst>
                  <a:path w="466910" h="336994" extrusionOk="0">
                    <a:moveTo>
                      <a:pt x="405496" y="336995"/>
                    </a:moveTo>
                    <a:cubicBezTo>
                      <a:pt x="395260" y="336995"/>
                      <a:pt x="386599" y="332271"/>
                      <a:pt x="380300" y="323609"/>
                    </a:cubicBezTo>
                    <a:lnTo>
                      <a:pt x="353529" y="287390"/>
                    </a:lnTo>
                    <a:lnTo>
                      <a:pt x="38581" y="287390"/>
                    </a:lnTo>
                    <a:cubicBezTo>
                      <a:pt x="17322" y="287390"/>
                      <a:pt x="0" y="270068"/>
                      <a:pt x="0" y="248809"/>
                    </a:cubicBezTo>
                    <a:lnTo>
                      <a:pt x="0" y="38581"/>
                    </a:lnTo>
                    <a:cubicBezTo>
                      <a:pt x="0" y="17322"/>
                      <a:pt x="17322" y="0"/>
                      <a:pt x="38581" y="0"/>
                    </a:cubicBezTo>
                    <a:lnTo>
                      <a:pt x="428329" y="0"/>
                    </a:lnTo>
                    <a:cubicBezTo>
                      <a:pt x="449589" y="0"/>
                      <a:pt x="466911" y="17322"/>
                      <a:pt x="466911" y="38581"/>
                    </a:cubicBezTo>
                    <a:lnTo>
                      <a:pt x="466911" y="248809"/>
                    </a:lnTo>
                    <a:cubicBezTo>
                      <a:pt x="466911" y="256683"/>
                      <a:pt x="464549" y="264557"/>
                      <a:pt x="459824" y="270856"/>
                    </a:cubicBezTo>
                    <a:lnTo>
                      <a:pt x="433841" y="319673"/>
                    </a:lnTo>
                    <a:cubicBezTo>
                      <a:pt x="428329" y="329909"/>
                      <a:pt x="418881" y="336207"/>
                      <a:pt x="408645" y="336995"/>
                    </a:cubicBezTo>
                    <a:cubicBezTo>
                      <a:pt x="407071" y="336995"/>
                      <a:pt x="406283" y="336995"/>
                      <a:pt x="405496" y="336995"/>
                    </a:cubicBezTo>
                    <a:close/>
                    <a:moveTo>
                      <a:pt x="38581" y="23621"/>
                    </a:moveTo>
                    <a:cubicBezTo>
                      <a:pt x="30707" y="23621"/>
                      <a:pt x="23621" y="29920"/>
                      <a:pt x="23621" y="38581"/>
                    </a:cubicBezTo>
                    <a:lnTo>
                      <a:pt x="23621" y="248809"/>
                    </a:lnTo>
                    <a:cubicBezTo>
                      <a:pt x="23621" y="256683"/>
                      <a:pt x="29920" y="263769"/>
                      <a:pt x="38581" y="263769"/>
                    </a:cubicBezTo>
                    <a:lnTo>
                      <a:pt x="365340" y="263769"/>
                    </a:lnTo>
                    <a:lnTo>
                      <a:pt x="399197" y="309437"/>
                    </a:lnTo>
                    <a:cubicBezTo>
                      <a:pt x="401559" y="312586"/>
                      <a:pt x="403921" y="313374"/>
                      <a:pt x="406283" y="313374"/>
                    </a:cubicBezTo>
                    <a:cubicBezTo>
                      <a:pt x="408645" y="313374"/>
                      <a:pt x="411008" y="311011"/>
                      <a:pt x="412582" y="308649"/>
                    </a:cubicBezTo>
                    <a:lnTo>
                      <a:pt x="439353" y="257470"/>
                    </a:lnTo>
                    <a:cubicBezTo>
                      <a:pt x="440928" y="255896"/>
                      <a:pt x="442503" y="252746"/>
                      <a:pt x="442503" y="248809"/>
                    </a:cubicBezTo>
                    <a:lnTo>
                      <a:pt x="442503" y="38581"/>
                    </a:lnTo>
                    <a:cubicBezTo>
                      <a:pt x="442503" y="30708"/>
                      <a:pt x="436203" y="23621"/>
                      <a:pt x="427542" y="23621"/>
                    </a:cubicBezTo>
                    <a:lnTo>
                      <a:pt x="38581" y="23621"/>
                    </a:lnTo>
                    <a:lnTo>
                      <a:pt x="38581" y="2362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92" name="Google Shape;1092;p21"/>
              <p:cNvSpPr/>
              <p:nvPr/>
            </p:nvSpPr>
            <p:spPr>
              <a:xfrm>
                <a:off x="4805849" y="2522145"/>
                <a:ext cx="236211" cy="12992"/>
              </a:xfrm>
              <a:custGeom>
                <a:avLst/>
                <a:gdLst/>
                <a:ahLst/>
                <a:cxnLst/>
                <a:rect l="l" t="t" r="r" b="b"/>
                <a:pathLst>
                  <a:path w="314948" h="17322" extrusionOk="0">
                    <a:moveTo>
                      <a:pt x="306287" y="17322"/>
                    </a:moveTo>
                    <a:lnTo>
                      <a:pt x="8661" y="17322"/>
                    </a:lnTo>
                    <a:cubicBezTo>
                      <a:pt x="3937" y="17322"/>
                      <a:pt x="0" y="13385"/>
                      <a:pt x="0" y="8661"/>
                    </a:cubicBezTo>
                    <a:lnTo>
                      <a:pt x="0" y="8661"/>
                    </a:lnTo>
                    <a:cubicBezTo>
                      <a:pt x="0" y="3937"/>
                      <a:pt x="3937" y="0"/>
                      <a:pt x="8661" y="0"/>
                    </a:cubicBezTo>
                    <a:lnTo>
                      <a:pt x="306287" y="0"/>
                    </a:lnTo>
                    <a:cubicBezTo>
                      <a:pt x="311011" y="0"/>
                      <a:pt x="314948" y="3937"/>
                      <a:pt x="314948" y="8661"/>
                    </a:cubicBezTo>
                    <a:lnTo>
                      <a:pt x="314948" y="8661"/>
                    </a:lnTo>
                    <a:cubicBezTo>
                      <a:pt x="314948" y="13385"/>
                      <a:pt x="311011" y="17322"/>
                      <a:pt x="306287" y="1732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93" name="Google Shape;1093;p21"/>
              <p:cNvSpPr/>
              <p:nvPr/>
            </p:nvSpPr>
            <p:spPr>
              <a:xfrm>
                <a:off x="4805849" y="2551672"/>
                <a:ext cx="168300" cy="12992"/>
              </a:xfrm>
              <a:custGeom>
                <a:avLst/>
                <a:gdLst/>
                <a:ahLst/>
                <a:cxnLst/>
                <a:rect l="l" t="t" r="r" b="b"/>
                <a:pathLst>
                  <a:path w="224400" h="17322" extrusionOk="0">
                    <a:moveTo>
                      <a:pt x="215740" y="17322"/>
                    </a:moveTo>
                    <a:lnTo>
                      <a:pt x="8661" y="17322"/>
                    </a:lnTo>
                    <a:cubicBezTo>
                      <a:pt x="3937" y="17322"/>
                      <a:pt x="0" y="13385"/>
                      <a:pt x="0" y="8661"/>
                    </a:cubicBezTo>
                    <a:lnTo>
                      <a:pt x="0" y="8661"/>
                    </a:lnTo>
                    <a:cubicBezTo>
                      <a:pt x="0" y="3937"/>
                      <a:pt x="3937" y="0"/>
                      <a:pt x="8661" y="0"/>
                    </a:cubicBezTo>
                    <a:lnTo>
                      <a:pt x="215740" y="0"/>
                    </a:lnTo>
                    <a:cubicBezTo>
                      <a:pt x="220464" y="0"/>
                      <a:pt x="224401" y="3937"/>
                      <a:pt x="224401" y="8661"/>
                    </a:cubicBezTo>
                    <a:lnTo>
                      <a:pt x="224401" y="8661"/>
                    </a:lnTo>
                    <a:cubicBezTo>
                      <a:pt x="224401" y="13385"/>
                      <a:pt x="220464" y="17322"/>
                      <a:pt x="215740" y="1732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94" name="Google Shape;1094;p21"/>
              <p:cNvSpPr/>
              <p:nvPr/>
            </p:nvSpPr>
            <p:spPr>
              <a:xfrm>
                <a:off x="4805849" y="2581789"/>
                <a:ext cx="206094" cy="12992"/>
              </a:xfrm>
              <a:custGeom>
                <a:avLst/>
                <a:gdLst/>
                <a:ahLst/>
                <a:cxnLst/>
                <a:rect l="l" t="t" r="r" b="b"/>
                <a:pathLst>
                  <a:path w="274792" h="17322" extrusionOk="0">
                    <a:moveTo>
                      <a:pt x="266132" y="17322"/>
                    </a:moveTo>
                    <a:lnTo>
                      <a:pt x="8661" y="17322"/>
                    </a:lnTo>
                    <a:cubicBezTo>
                      <a:pt x="3937" y="17322"/>
                      <a:pt x="0" y="13385"/>
                      <a:pt x="0" y="8661"/>
                    </a:cubicBezTo>
                    <a:lnTo>
                      <a:pt x="0" y="8661"/>
                    </a:lnTo>
                    <a:cubicBezTo>
                      <a:pt x="0" y="3937"/>
                      <a:pt x="3937" y="0"/>
                      <a:pt x="8661" y="0"/>
                    </a:cubicBezTo>
                    <a:lnTo>
                      <a:pt x="266132" y="0"/>
                    </a:lnTo>
                    <a:cubicBezTo>
                      <a:pt x="270856" y="0"/>
                      <a:pt x="274793" y="3937"/>
                      <a:pt x="274793" y="8661"/>
                    </a:cubicBezTo>
                    <a:lnTo>
                      <a:pt x="274793" y="8661"/>
                    </a:lnTo>
                    <a:cubicBezTo>
                      <a:pt x="274005" y="14173"/>
                      <a:pt x="270856" y="17322"/>
                      <a:pt x="266132" y="1732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1095" name="Google Shape;1095;p21"/>
            <p:cNvSpPr/>
            <p:nvPr/>
          </p:nvSpPr>
          <p:spPr>
            <a:xfrm flipH="1">
              <a:off x="8673239" y="315971"/>
              <a:ext cx="209149" cy="271394"/>
            </a:xfrm>
            <a:custGeom>
              <a:avLst/>
              <a:gdLst/>
              <a:ahLst/>
              <a:cxnLst/>
              <a:rect l="l" t="t" r="r" b="b"/>
              <a:pathLst>
                <a:path w="789241" h="1024127" extrusionOk="0">
                  <a:moveTo>
                    <a:pt x="0" y="1024128"/>
                  </a:moveTo>
                  <a:lnTo>
                    <a:pt x="0" y="83439"/>
                  </a:lnTo>
                  <a:cubicBezTo>
                    <a:pt x="0" y="37338"/>
                    <a:pt x="37338" y="0"/>
                    <a:pt x="83439" y="0"/>
                  </a:cubicBezTo>
                  <a:lnTo>
                    <a:pt x="789241"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cxnSp>
          <p:nvCxnSpPr>
            <p:cNvPr id="1096" name="Google Shape;1096;p21"/>
            <p:cNvCxnSpPr/>
            <p:nvPr/>
          </p:nvCxnSpPr>
          <p:spPr>
            <a:xfrm>
              <a:off x="7735644" y="315969"/>
              <a:ext cx="352800" cy="0"/>
            </a:xfrm>
            <a:prstGeom prst="straightConnector1">
              <a:avLst/>
            </a:prstGeom>
            <a:noFill/>
            <a:ln w="19050" cap="flat" cmpd="sng">
              <a:solidFill>
                <a:schemeClr val="dk1"/>
              </a:solidFill>
              <a:prstDash val="dot"/>
              <a:round/>
              <a:headEnd type="none" w="med" len="med"/>
              <a:tailEnd type="none" w="med" len="med"/>
            </a:ln>
          </p:spPr>
        </p:cxnSp>
      </p:grpSp>
      <p:grpSp>
        <p:nvGrpSpPr>
          <p:cNvPr id="1097" name="Google Shape;1097;p21"/>
          <p:cNvGrpSpPr/>
          <p:nvPr/>
        </p:nvGrpSpPr>
        <p:grpSpPr>
          <a:xfrm>
            <a:off x="101690" y="2788607"/>
            <a:ext cx="827174" cy="2141919"/>
            <a:chOff x="101690" y="330557"/>
            <a:chExt cx="827174" cy="2141919"/>
          </a:xfrm>
        </p:grpSpPr>
        <p:grpSp>
          <p:nvGrpSpPr>
            <p:cNvPr id="1098" name="Google Shape;1098;p21"/>
            <p:cNvGrpSpPr/>
            <p:nvPr/>
          </p:nvGrpSpPr>
          <p:grpSpPr>
            <a:xfrm>
              <a:off x="658975" y="974092"/>
              <a:ext cx="269890" cy="370691"/>
              <a:chOff x="3239177" y="3416795"/>
              <a:chExt cx="196055" cy="269280"/>
            </a:xfrm>
          </p:grpSpPr>
          <p:sp>
            <p:nvSpPr>
              <p:cNvPr id="1099" name="Google Shape;1099;p21"/>
              <p:cNvSpPr/>
              <p:nvPr/>
            </p:nvSpPr>
            <p:spPr>
              <a:xfrm>
                <a:off x="3245083" y="3490021"/>
                <a:ext cx="184244" cy="190150"/>
              </a:xfrm>
              <a:custGeom>
                <a:avLst/>
                <a:gdLst/>
                <a:ahLst/>
                <a:cxnLst/>
                <a:rect l="l" t="t" r="r" b="b"/>
                <a:pathLst>
                  <a:path w="245659" h="253533" extrusionOk="0">
                    <a:moveTo>
                      <a:pt x="218889" y="253534"/>
                    </a:moveTo>
                    <a:lnTo>
                      <a:pt x="26771" y="253534"/>
                    </a:lnTo>
                    <a:cubicBezTo>
                      <a:pt x="11811" y="253534"/>
                      <a:pt x="0" y="241723"/>
                      <a:pt x="0" y="226763"/>
                    </a:cubicBezTo>
                    <a:lnTo>
                      <a:pt x="0" y="26771"/>
                    </a:lnTo>
                    <a:cubicBezTo>
                      <a:pt x="0" y="11811"/>
                      <a:pt x="11811" y="0"/>
                      <a:pt x="26771" y="0"/>
                    </a:cubicBezTo>
                    <a:lnTo>
                      <a:pt x="218889" y="0"/>
                    </a:lnTo>
                    <a:cubicBezTo>
                      <a:pt x="233849" y="0"/>
                      <a:pt x="245660" y="11811"/>
                      <a:pt x="245660" y="26771"/>
                    </a:cubicBezTo>
                    <a:lnTo>
                      <a:pt x="245660" y="226763"/>
                    </a:lnTo>
                    <a:cubicBezTo>
                      <a:pt x="245660" y="241723"/>
                      <a:pt x="233062" y="253534"/>
                      <a:pt x="218889" y="25353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00" name="Google Shape;1100;p21"/>
              <p:cNvSpPr/>
              <p:nvPr/>
            </p:nvSpPr>
            <p:spPr>
              <a:xfrm>
                <a:off x="3239177" y="3484115"/>
                <a:ext cx="196055" cy="201960"/>
              </a:xfrm>
              <a:custGeom>
                <a:avLst/>
                <a:gdLst/>
                <a:ahLst/>
                <a:cxnLst/>
                <a:rect l="l" t="t" r="r" b="b"/>
                <a:pathLst>
                  <a:path w="261407" h="269280" extrusionOk="0">
                    <a:moveTo>
                      <a:pt x="226763" y="269281"/>
                    </a:moveTo>
                    <a:lnTo>
                      <a:pt x="34645" y="269281"/>
                    </a:lnTo>
                    <a:cubicBezTo>
                      <a:pt x="15747" y="269281"/>
                      <a:pt x="0" y="253534"/>
                      <a:pt x="0" y="234636"/>
                    </a:cubicBezTo>
                    <a:lnTo>
                      <a:pt x="0" y="34645"/>
                    </a:lnTo>
                    <a:cubicBezTo>
                      <a:pt x="0" y="15747"/>
                      <a:pt x="15747" y="0"/>
                      <a:pt x="34645" y="0"/>
                    </a:cubicBezTo>
                    <a:lnTo>
                      <a:pt x="226763" y="0"/>
                    </a:lnTo>
                    <a:cubicBezTo>
                      <a:pt x="245660" y="0"/>
                      <a:pt x="261407" y="15747"/>
                      <a:pt x="261407" y="34645"/>
                    </a:cubicBezTo>
                    <a:lnTo>
                      <a:pt x="261407" y="234636"/>
                    </a:lnTo>
                    <a:cubicBezTo>
                      <a:pt x="261407" y="254321"/>
                      <a:pt x="245660" y="269281"/>
                      <a:pt x="226763" y="269281"/>
                    </a:cubicBezTo>
                    <a:close/>
                    <a:moveTo>
                      <a:pt x="34645" y="16535"/>
                    </a:moveTo>
                    <a:cubicBezTo>
                      <a:pt x="24409" y="16535"/>
                      <a:pt x="15747" y="25196"/>
                      <a:pt x="15747" y="35432"/>
                    </a:cubicBezTo>
                    <a:lnTo>
                      <a:pt x="15747" y="235424"/>
                    </a:lnTo>
                    <a:cubicBezTo>
                      <a:pt x="15747" y="245660"/>
                      <a:pt x="24409" y="254321"/>
                      <a:pt x="34645" y="254321"/>
                    </a:cubicBezTo>
                    <a:lnTo>
                      <a:pt x="226763" y="254321"/>
                    </a:lnTo>
                    <a:cubicBezTo>
                      <a:pt x="236999" y="254321"/>
                      <a:pt x="245660" y="245660"/>
                      <a:pt x="245660" y="235424"/>
                    </a:cubicBezTo>
                    <a:lnTo>
                      <a:pt x="245660" y="35432"/>
                    </a:lnTo>
                    <a:cubicBezTo>
                      <a:pt x="245660" y="25196"/>
                      <a:pt x="236999" y="16535"/>
                      <a:pt x="226763" y="16535"/>
                    </a:cubicBezTo>
                    <a:lnTo>
                      <a:pt x="34645" y="1653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01" name="Google Shape;1101;p21"/>
              <p:cNvSpPr/>
              <p:nvPr/>
            </p:nvSpPr>
            <p:spPr>
              <a:xfrm>
                <a:off x="3272837" y="3416795"/>
                <a:ext cx="128734" cy="79721"/>
              </a:xfrm>
              <a:custGeom>
                <a:avLst/>
                <a:gdLst/>
                <a:ahLst/>
                <a:cxnLst/>
                <a:rect l="l" t="t" r="r" b="b"/>
                <a:pathLst>
                  <a:path w="171646" h="106295" extrusionOk="0">
                    <a:moveTo>
                      <a:pt x="163773" y="106295"/>
                    </a:moveTo>
                    <a:lnTo>
                      <a:pt x="7874" y="106295"/>
                    </a:lnTo>
                    <a:cubicBezTo>
                      <a:pt x="3149" y="106295"/>
                      <a:pt x="0" y="103146"/>
                      <a:pt x="0" y="98421"/>
                    </a:cubicBezTo>
                    <a:lnTo>
                      <a:pt x="0" y="85824"/>
                    </a:lnTo>
                    <a:cubicBezTo>
                      <a:pt x="0" y="38581"/>
                      <a:pt x="38581" y="0"/>
                      <a:pt x="85823" y="0"/>
                    </a:cubicBezTo>
                    <a:cubicBezTo>
                      <a:pt x="133066" y="0"/>
                      <a:pt x="171647" y="38581"/>
                      <a:pt x="171647" y="85824"/>
                    </a:cubicBezTo>
                    <a:lnTo>
                      <a:pt x="171647" y="98421"/>
                    </a:lnTo>
                    <a:cubicBezTo>
                      <a:pt x="171647" y="102358"/>
                      <a:pt x="167710" y="106295"/>
                      <a:pt x="163773" y="106295"/>
                    </a:cubicBezTo>
                    <a:close/>
                    <a:moveTo>
                      <a:pt x="15747" y="90548"/>
                    </a:moveTo>
                    <a:lnTo>
                      <a:pt x="155899" y="90548"/>
                    </a:lnTo>
                    <a:lnTo>
                      <a:pt x="155899" y="85824"/>
                    </a:lnTo>
                    <a:cubicBezTo>
                      <a:pt x="155899" y="47242"/>
                      <a:pt x="124405" y="15747"/>
                      <a:pt x="85823" y="15747"/>
                    </a:cubicBezTo>
                    <a:cubicBezTo>
                      <a:pt x="47242" y="15747"/>
                      <a:pt x="15747" y="47242"/>
                      <a:pt x="15747" y="85824"/>
                    </a:cubicBezTo>
                    <a:lnTo>
                      <a:pt x="15747" y="9054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02" name="Google Shape;1102;p21"/>
              <p:cNvSpPr/>
              <p:nvPr/>
            </p:nvSpPr>
            <p:spPr>
              <a:xfrm>
                <a:off x="3337205" y="3534901"/>
                <a:ext cx="5905" cy="47242"/>
              </a:xfrm>
              <a:custGeom>
                <a:avLst/>
                <a:gdLst/>
                <a:ahLst/>
                <a:cxnLst/>
                <a:rect l="l" t="t" r="r" b="b"/>
                <a:pathLst>
                  <a:path w="7873" h="62989" extrusionOk="0">
                    <a:moveTo>
                      <a:pt x="0" y="0"/>
                    </a:moveTo>
                    <a:lnTo>
                      <a:pt x="0" y="62989"/>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03" name="Google Shape;1103;p21"/>
              <p:cNvSpPr/>
              <p:nvPr/>
            </p:nvSpPr>
            <p:spPr>
              <a:xfrm>
                <a:off x="3331300" y="3528995"/>
                <a:ext cx="11810" cy="59053"/>
              </a:xfrm>
              <a:custGeom>
                <a:avLst/>
                <a:gdLst/>
                <a:ahLst/>
                <a:cxnLst/>
                <a:rect l="l" t="t" r="r" b="b"/>
                <a:pathLst>
                  <a:path w="15747" h="78737" extrusionOk="0">
                    <a:moveTo>
                      <a:pt x="7874" y="78737"/>
                    </a:moveTo>
                    <a:cubicBezTo>
                      <a:pt x="3149" y="78737"/>
                      <a:pt x="0" y="75588"/>
                      <a:pt x="0" y="70863"/>
                    </a:cubicBezTo>
                    <a:lnTo>
                      <a:pt x="0" y="7874"/>
                    </a:lnTo>
                    <a:cubicBezTo>
                      <a:pt x="0" y="3150"/>
                      <a:pt x="3149" y="0"/>
                      <a:pt x="7874" y="0"/>
                    </a:cubicBezTo>
                    <a:cubicBezTo>
                      <a:pt x="12598" y="0"/>
                      <a:pt x="15747" y="3150"/>
                      <a:pt x="15747" y="7874"/>
                    </a:cubicBezTo>
                    <a:lnTo>
                      <a:pt x="15747" y="70863"/>
                    </a:lnTo>
                    <a:cubicBezTo>
                      <a:pt x="15747" y="74800"/>
                      <a:pt x="11811" y="78737"/>
                      <a:pt x="7874" y="7873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04" name="Google Shape;1104;p21"/>
              <p:cNvSpPr/>
              <p:nvPr/>
            </p:nvSpPr>
            <p:spPr>
              <a:xfrm>
                <a:off x="3318899" y="3587458"/>
                <a:ext cx="36613" cy="36613"/>
              </a:xfrm>
              <a:custGeom>
                <a:avLst/>
                <a:gdLst/>
                <a:ahLst/>
                <a:cxnLst/>
                <a:rect l="l" t="t" r="r" b="b"/>
                <a:pathLst>
                  <a:path w="48817" h="48817" extrusionOk="0">
                    <a:moveTo>
                      <a:pt x="48817" y="24408"/>
                    </a:moveTo>
                    <a:cubicBezTo>
                      <a:pt x="48817" y="37794"/>
                      <a:pt x="37794" y="48817"/>
                      <a:pt x="24409" y="48817"/>
                    </a:cubicBezTo>
                    <a:cubicBezTo>
                      <a:pt x="11023" y="48817"/>
                      <a:pt x="0" y="37794"/>
                      <a:pt x="0" y="24408"/>
                    </a:cubicBezTo>
                    <a:cubicBezTo>
                      <a:pt x="0" y="11023"/>
                      <a:pt x="11023" y="0"/>
                      <a:pt x="24409" y="0"/>
                    </a:cubicBezTo>
                    <a:cubicBezTo>
                      <a:pt x="37794" y="0"/>
                      <a:pt x="48817" y="11023"/>
                      <a:pt x="48817" y="244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05" name="Google Shape;1105;p21"/>
              <p:cNvSpPr/>
              <p:nvPr/>
            </p:nvSpPr>
            <p:spPr>
              <a:xfrm>
                <a:off x="3312993" y="3581553"/>
                <a:ext cx="48423" cy="48423"/>
              </a:xfrm>
              <a:custGeom>
                <a:avLst/>
                <a:gdLst/>
                <a:ahLst/>
                <a:cxnLst/>
                <a:rect l="l" t="t" r="r" b="b"/>
                <a:pathLst>
                  <a:path w="64564" h="64564" extrusionOk="0">
                    <a:moveTo>
                      <a:pt x="32282" y="64565"/>
                    </a:moveTo>
                    <a:cubicBezTo>
                      <a:pt x="14173" y="64565"/>
                      <a:pt x="0" y="50392"/>
                      <a:pt x="0" y="32282"/>
                    </a:cubicBezTo>
                    <a:cubicBezTo>
                      <a:pt x="0" y="14173"/>
                      <a:pt x="14173" y="0"/>
                      <a:pt x="32282" y="0"/>
                    </a:cubicBezTo>
                    <a:cubicBezTo>
                      <a:pt x="50392" y="0"/>
                      <a:pt x="64565" y="14173"/>
                      <a:pt x="64565" y="32282"/>
                    </a:cubicBezTo>
                    <a:cubicBezTo>
                      <a:pt x="64565" y="50392"/>
                      <a:pt x="50392" y="64565"/>
                      <a:pt x="32282" y="64565"/>
                    </a:cubicBezTo>
                    <a:close/>
                    <a:moveTo>
                      <a:pt x="32282" y="15747"/>
                    </a:moveTo>
                    <a:cubicBezTo>
                      <a:pt x="22834" y="15747"/>
                      <a:pt x="15747" y="22834"/>
                      <a:pt x="15747" y="32282"/>
                    </a:cubicBezTo>
                    <a:cubicBezTo>
                      <a:pt x="15747" y="41731"/>
                      <a:pt x="22834" y="48817"/>
                      <a:pt x="32282" y="48817"/>
                    </a:cubicBezTo>
                    <a:cubicBezTo>
                      <a:pt x="41731" y="48817"/>
                      <a:pt x="48817" y="41731"/>
                      <a:pt x="48817" y="32282"/>
                    </a:cubicBezTo>
                    <a:cubicBezTo>
                      <a:pt x="48817" y="22834"/>
                      <a:pt x="41731" y="15747"/>
                      <a:pt x="32282"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1106" name="Google Shape;1106;p21"/>
            <p:cNvGrpSpPr/>
            <p:nvPr/>
          </p:nvGrpSpPr>
          <p:grpSpPr>
            <a:xfrm>
              <a:off x="353604" y="1861161"/>
              <a:ext cx="342240" cy="611316"/>
              <a:chOff x="2384683" y="3022322"/>
              <a:chExt cx="248612" cy="444076"/>
            </a:xfrm>
          </p:grpSpPr>
          <p:sp>
            <p:nvSpPr>
              <p:cNvPr id="1107" name="Google Shape;1107;p21"/>
              <p:cNvSpPr/>
              <p:nvPr/>
            </p:nvSpPr>
            <p:spPr>
              <a:xfrm>
                <a:off x="2390588" y="3028228"/>
                <a:ext cx="236801" cy="432266"/>
              </a:xfrm>
              <a:custGeom>
                <a:avLst/>
                <a:gdLst/>
                <a:ahLst/>
                <a:cxnLst/>
                <a:rect l="l" t="t" r="r" b="b"/>
                <a:pathLst>
                  <a:path w="315735" h="576355" extrusionOk="0">
                    <a:moveTo>
                      <a:pt x="284241" y="576356"/>
                    </a:moveTo>
                    <a:lnTo>
                      <a:pt x="31495" y="576356"/>
                    </a:lnTo>
                    <a:cubicBezTo>
                      <a:pt x="14173" y="576356"/>
                      <a:pt x="0" y="562183"/>
                      <a:pt x="0" y="544861"/>
                    </a:cubicBezTo>
                    <a:lnTo>
                      <a:pt x="0" y="31495"/>
                    </a:lnTo>
                    <a:cubicBezTo>
                      <a:pt x="0" y="14173"/>
                      <a:pt x="14173" y="0"/>
                      <a:pt x="31495" y="0"/>
                    </a:cubicBezTo>
                    <a:lnTo>
                      <a:pt x="284241" y="0"/>
                    </a:lnTo>
                    <a:cubicBezTo>
                      <a:pt x="301563" y="0"/>
                      <a:pt x="315736" y="14173"/>
                      <a:pt x="315736" y="31495"/>
                    </a:cubicBezTo>
                    <a:lnTo>
                      <a:pt x="315736" y="544861"/>
                    </a:lnTo>
                    <a:cubicBezTo>
                      <a:pt x="315736" y="562183"/>
                      <a:pt x="301563" y="576356"/>
                      <a:pt x="284241" y="57635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08" name="Google Shape;1108;p21"/>
              <p:cNvSpPr/>
              <p:nvPr/>
            </p:nvSpPr>
            <p:spPr>
              <a:xfrm>
                <a:off x="2384683" y="3022322"/>
                <a:ext cx="248612" cy="444076"/>
              </a:xfrm>
              <a:custGeom>
                <a:avLst/>
                <a:gdLst/>
                <a:ahLst/>
                <a:cxnLst/>
                <a:rect l="l" t="t" r="r" b="b"/>
                <a:pathLst>
                  <a:path w="331483" h="592102" extrusionOk="0">
                    <a:moveTo>
                      <a:pt x="292115" y="592103"/>
                    </a:moveTo>
                    <a:lnTo>
                      <a:pt x="39369" y="592103"/>
                    </a:lnTo>
                    <a:cubicBezTo>
                      <a:pt x="17322" y="592103"/>
                      <a:pt x="0" y="574781"/>
                      <a:pt x="0" y="552734"/>
                    </a:cubicBezTo>
                    <a:lnTo>
                      <a:pt x="0" y="39369"/>
                    </a:lnTo>
                    <a:cubicBezTo>
                      <a:pt x="0" y="17322"/>
                      <a:pt x="17322" y="0"/>
                      <a:pt x="39369" y="0"/>
                    </a:cubicBezTo>
                    <a:lnTo>
                      <a:pt x="292115" y="0"/>
                    </a:lnTo>
                    <a:cubicBezTo>
                      <a:pt x="314161" y="0"/>
                      <a:pt x="331483" y="17322"/>
                      <a:pt x="331483" y="39369"/>
                    </a:cubicBezTo>
                    <a:lnTo>
                      <a:pt x="331483" y="552734"/>
                    </a:lnTo>
                    <a:cubicBezTo>
                      <a:pt x="331483" y="573994"/>
                      <a:pt x="314161" y="592103"/>
                      <a:pt x="292115" y="592103"/>
                    </a:cubicBezTo>
                    <a:close/>
                    <a:moveTo>
                      <a:pt x="39369" y="14960"/>
                    </a:moveTo>
                    <a:cubicBezTo>
                      <a:pt x="25983" y="14960"/>
                      <a:pt x="15747" y="25196"/>
                      <a:pt x="15747" y="38581"/>
                    </a:cubicBezTo>
                    <a:lnTo>
                      <a:pt x="15747" y="551947"/>
                    </a:lnTo>
                    <a:cubicBezTo>
                      <a:pt x="15747" y="565332"/>
                      <a:pt x="25983" y="575568"/>
                      <a:pt x="39369" y="575568"/>
                    </a:cubicBezTo>
                    <a:lnTo>
                      <a:pt x="292115" y="575568"/>
                    </a:lnTo>
                    <a:cubicBezTo>
                      <a:pt x="305500" y="575568"/>
                      <a:pt x="315736" y="565332"/>
                      <a:pt x="315736" y="551947"/>
                    </a:cubicBezTo>
                    <a:lnTo>
                      <a:pt x="315736" y="38581"/>
                    </a:lnTo>
                    <a:cubicBezTo>
                      <a:pt x="315736" y="25196"/>
                      <a:pt x="305500" y="14960"/>
                      <a:pt x="292115" y="14960"/>
                    </a:cubicBezTo>
                    <a:lnTo>
                      <a:pt x="39369" y="149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09" name="Google Shape;1109;p21"/>
              <p:cNvSpPr/>
              <p:nvPr/>
            </p:nvSpPr>
            <p:spPr>
              <a:xfrm>
                <a:off x="2390588" y="3076060"/>
                <a:ext cx="236801" cy="311798"/>
              </a:xfrm>
              <a:custGeom>
                <a:avLst/>
                <a:gdLst/>
                <a:ahLst/>
                <a:cxnLst/>
                <a:rect l="l" t="t" r="r" b="b"/>
                <a:pathLst>
                  <a:path w="315735" h="415731" extrusionOk="0">
                    <a:moveTo>
                      <a:pt x="0" y="0"/>
                    </a:moveTo>
                    <a:lnTo>
                      <a:pt x="315736" y="0"/>
                    </a:lnTo>
                    <a:lnTo>
                      <a:pt x="315736" y="415732"/>
                    </a:lnTo>
                    <a:lnTo>
                      <a:pt x="0" y="415732"/>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10" name="Google Shape;1110;p21"/>
              <p:cNvSpPr/>
              <p:nvPr/>
            </p:nvSpPr>
            <p:spPr>
              <a:xfrm>
                <a:off x="2384683" y="3022322"/>
                <a:ext cx="248612" cy="444076"/>
              </a:xfrm>
              <a:custGeom>
                <a:avLst/>
                <a:gdLst/>
                <a:ahLst/>
                <a:cxnLst/>
                <a:rect l="l" t="t" r="r" b="b"/>
                <a:pathLst>
                  <a:path w="331483" h="592102" extrusionOk="0">
                    <a:moveTo>
                      <a:pt x="292115" y="592103"/>
                    </a:moveTo>
                    <a:lnTo>
                      <a:pt x="39369" y="592103"/>
                    </a:lnTo>
                    <a:cubicBezTo>
                      <a:pt x="17322" y="592103"/>
                      <a:pt x="0" y="574781"/>
                      <a:pt x="0" y="552734"/>
                    </a:cubicBezTo>
                    <a:lnTo>
                      <a:pt x="0" y="39369"/>
                    </a:lnTo>
                    <a:cubicBezTo>
                      <a:pt x="0" y="17322"/>
                      <a:pt x="17322" y="0"/>
                      <a:pt x="39369" y="0"/>
                    </a:cubicBezTo>
                    <a:lnTo>
                      <a:pt x="292115" y="0"/>
                    </a:lnTo>
                    <a:cubicBezTo>
                      <a:pt x="314161" y="0"/>
                      <a:pt x="331483" y="17322"/>
                      <a:pt x="331483" y="39369"/>
                    </a:cubicBezTo>
                    <a:lnTo>
                      <a:pt x="331483" y="552734"/>
                    </a:lnTo>
                    <a:cubicBezTo>
                      <a:pt x="331483" y="573994"/>
                      <a:pt x="314161" y="592103"/>
                      <a:pt x="292115" y="592103"/>
                    </a:cubicBezTo>
                    <a:close/>
                    <a:moveTo>
                      <a:pt x="39369" y="14960"/>
                    </a:moveTo>
                    <a:cubicBezTo>
                      <a:pt x="25983" y="14960"/>
                      <a:pt x="15747" y="25196"/>
                      <a:pt x="15747" y="38581"/>
                    </a:cubicBezTo>
                    <a:lnTo>
                      <a:pt x="15747" y="551947"/>
                    </a:lnTo>
                    <a:cubicBezTo>
                      <a:pt x="15747" y="565332"/>
                      <a:pt x="25983" y="575568"/>
                      <a:pt x="39369" y="575568"/>
                    </a:cubicBezTo>
                    <a:lnTo>
                      <a:pt x="292115" y="575568"/>
                    </a:lnTo>
                    <a:cubicBezTo>
                      <a:pt x="305500" y="575568"/>
                      <a:pt x="315736" y="565332"/>
                      <a:pt x="315736" y="551947"/>
                    </a:cubicBezTo>
                    <a:lnTo>
                      <a:pt x="315736" y="38581"/>
                    </a:lnTo>
                    <a:cubicBezTo>
                      <a:pt x="315736" y="25196"/>
                      <a:pt x="305500" y="14960"/>
                      <a:pt x="292115" y="14960"/>
                    </a:cubicBezTo>
                    <a:lnTo>
                      <a:pt x="39369" y="149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11" name="Google Shape;1111;p21"/>
              <p:cNvSpPr/>
              <p:nvPr/>
            </p:nvSpPr>
            <p:spPr>
              <a:xfrm>
                <a:off x="2473853" y="3047715"/>
                <a:ext cx="70863" cy="11810"/>
              </a:xfrm>
              <a:custGeom>
                <a:avLst/>
                <a:gdLst/>
                <a:ahLst/>
                <a:cxnLst/>
                <a:rect l="l" t="t" r="r" b="b"/>
                <a:pathLst>
                  <a:path w="94484" h="15747" extrusionOk="0">
                    <a:moveTo>
                      <a:pt x="86611" y="15747"/>
                    </a:moveTo>
                    <a:lnTo>
                      <a:pt x="7874" y="15747"/>
                    </a:lnTo>
                    <a:cubicBezTo>
                      <a:pt x="3149" y="15747"/>
                      <a:pt x="0" y="12598"/>
                      <a:pt x="0" y="7874"/>
                    </a:cubicBezTo>
                    <a:cubicBezTo>
                      <a:pt x="0" y="3150"/>
                      <a:pt x="3149" y="0"/>
                      <a:pt x="7874" y="0"/>
                    </a:cubicBezTo>
                    <a:lnTo>
                      <a:pt x="86611" y="0"/>
                    </a:lnTo>
                    <a:cubicBezTo>
                      <a:pt x="91335" y="0"/>
                      <a:pt x="94485" y="3150"/>
                      <a:pt x="94485" y="7874"/>
                    </a:cubicBezTo>
                    <a:cubicBezTo>
                      <a:pt x="94485" y="12598"/>
                      <a:pt x="90548" y="15747"/>
                      <a:pt x="86611"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12" name="Google Shape;1112;p21"/>
              <p:cNvSpPr/>
              <p:nvPr/>
            </p:nvSpPr>
            <p:spPr>
              <a:xfrm>
                <a:off x="2488616" y="3402032"/>
                <a:ext cx="41336" cy="41336"/>
              </a:xfrm>
              <a:custGeom>
                <a:avLst/>
                <a:gdLst/>
                <a:ahLst/>
                <a:cxnLst/>
                <a:rect l="l" t="t" r="r" b="b"/>
                <a:pathLst>
                  <a:path w="55115" h="55115" extrusionOk="0">
                    <a:moveTo>
                      <a:pt x="27558" y="55116"/>
                    </a:moveTo>
                    <a:cubicBezTo>
                      <a:pt x="12598" y="55116"/>
                      <a:pt x="0" y="42518"/>
                      <a:pt x="0" y="27558"/>
                    </a:cubicBezTo>
                    <a:cubicBezTo>
                      <a:pt x="0" y="12598"/>
                      <a:pt x="12598" y="0"/>
                      <a:pt x="27558" y="0"/>
                    </a:cubicBezTo>
                    <a:cubicBezTo>
                      <a:pt x="42518" y="0"/>
                      <a:pt x="55116" y="12598"/>
                      <a:pt x="55116" y="27558"/>
                    </a:cubicBezTo>
                    <a:cubicBezTo>
                      <a:pt x="55116" y="42518"/>
                      <a:pt x="42518" y="55116"/>
                      <a:pt x="27558" y="55116"/>
                    </a:cubicBezTo>
                    <a:close/>
                    <a:moveTo>
                      <a:pt x="27558" y="15747"/>
                    </a:moveTo>
                    <a:cubicBezTo>
                      <a:pt x="21259" y="15747"/>
                      <a:pt x="15747" y="21259"/>
                      <a:pt x="15747" y="27558"/>
                    </a:cubicBezTo>
                    <a:cubicBezTo>
                      <a:pt x="15747" y="33857"/>
                      <a:pt x="21259" y="39369"/>
                      <a:pt x="27558" y="39369"/>
                    </a:cubicBezTo>
                    <a:cubicBezTo>
                      <a:pt x="33857" y="39369"/>
                      <a:pt x="39369" y="33857"/>
                      <a:pt x="39369" y="27558"/>
                    </a:cubicBezTo>
                    <a:cubicBezTo>
                      <a:pt x="39369" y="21259"/>
                      <a:pt x="33857" y="15747"/>
                      <a:pt x="27558"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13" name="Google Shape;1113;p21"/>
              <p:cNvSpPr/>
              <p:nvPr/>
            </p:nvSpPr>
            <p:spPr>
              <a:xfrm>
                <a:off x="2436059" y="3158735"/>
                <a:ext cx="146451" cy="146450"/>
              </a:xfrm>
              <a:custGeom>
                <a:avLst/>
                <a:gdLst/>
                <a:ahLst/>
                <a:cxnLst/>
                <a:rect l="l" t="t" r="r" b="b"/>
                <a:pathLst>
                  <a:path w="195268" h="195267" extrusionOk="0">
                    <a:moveTo>
                      <a:pt x="97634" y="195268"/>
                    </a:moveTo>
                    <a:cubicBezTo>
                      <a:pt x="44093" y="195268"/>
                      <a:pt x="0" y="151962"/>
                      <a:pt x="0" y="97634"/>
                    </a:cubicBezTo>
                    <a:cubicBezTo>
                      <a:pt x="0" y="43305"/>
                      <a:pt x="43305" y="0"/>
                      <a:pt x="97634" y="0"/>
                    </a:cubicBezTo>
                    <a:cubicBezTo>
                      <a:pt x="151963" y="0"/>
                      <a:pt x="195268" y="43305"/>
                      <a:pt x="195268" y="97634"/>
                    </a:cubicBezTo>
                    <a:cubicBezTo>
                      <a:pt x="195268" y="151962"/>
                      <a:pt x="151175" y="195268"/>
                      <a:pt x="97634" y="195268"/>
                    </a:cubicBezTo>
                    <a:close/>
                    <a:moveTo>
                      <a:pt x="97634" y="16535"/>
                    </a:moveTo>
                    <a:cubicBezTo>
                      <a:pt x="52754" y="16535"/>
                      <a:pt x="15747" y="52753"/>
                      <a:pt x="15747" y="98421"/>
                    </a:cubicBezTo>
                    <a:cubicBezTo>
                      <a:pt x="15747" y="143301"/>
                      <a:pt x="51967" y="180308"/>
                      <a:pt x="97634" y="180308"/>
                    </a:cubicBezTo>
                    <a:cubicBezTo>
                      <a:pt x="142514" y="180308"/>
                      <a:pt x="179521" y="144089"/>
                      <a:pt x="179521" y="98421"/>
                    </a:cubicBezTo>
                    <a:cubicBezTo>
                      <a:pt x="178733" y="53541"/>
                      <a:pt x="142514" y="16535"/>
                      <a:pt x="97634" y="1653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14" name="Google Shape;1114;p21"/>
              <p:cNvSpPr/>
              <p:nvPr/>
            </p:nvSpPr>
            <p:spPr>
              <a:xfrm>
                <a:off x="2489207" y="3195938"/>
                <a:ext cx="40156" cy="80312"/>
              </a:xfrm>
              <a:custGeom>
                <a:avLst/>
                <a:gdLst/>
                <a:ahLst/>
                <a:cxnLst/>
                <a:rect l="l" t="t" r="r" b="b"/>
                <a:pathLst>
                  <a:path w="53541" h="107082" extrusionOk="0">
                    <a:moveTo>
                      <a:pt x="24409" y="106295"/>
                    </a:moveTo>
                    <a:lnTo>
                      <a:pt x="24409" y="95272"/>
                    </a:lnTo>
                    <a:cubicBezTo>
                      <a:pt x="8661" y="94485"/>
                      <a:pt x="787" y="85036"/>
                      <a:pt x="0" y="66927"/>
                    </a:cubicBezTo>
                    <a:lnTo>
                      <a:pt x="16535" y="66927"/>
                    </a:lnTo>
                    <a:cubicBezTo>
                      <a:pt x="16535" y="76375"/>
                      <a:pt x="19684" y="81099"/>
                      <a:pt x="24409" y="81886"/>
                    </a:cubicBezTo>
                    <a:lnTo>
                      <a:pt x="24409" y="55116"/>
                    </a:lnTo>
                    <a:cubicBezTo>
                      <a:pt x="16535" y="49604"/>
                      <a:pt x="11023" y="44093"/>
                      <a:pt x="7874" y="39369"/>
                    </a:cubicBezTo>
                    <a:cubicBezTo>
                      <a:pt x="4724" y="34644"/>
                      <a:pt x="2362" y="29920"/>
                      <a:pt x="2362" y="24408"/>
                    </a:cubicBezTo>
                    <a:cubicBezTo>
                      <a:pt x="2362" y="18109"/>
                      <a:pt x="3937" y="13385"/>
                      <a:pt x="7874" y="9449"/>
                    </a:cubicBezTo>
                    <a:cubicBezTo>
                      <a:pt x="11811" y="5512"/>
                      <a:pt x="17322" y="3149"/>
                      <a:pt x="23621" y="2362"/>
                    </a:cubicBezTo>
                    <a:lnTo>
                      <a:pt x="23621" y="0"/>
                    </a:lnTo>
                    <a:lnTo>
                      <a:pt x="30708" y="0"/>
                    </a:lnTo>
                    <a:lnTo>
                      <a:pt x="30708" y="2362"/>
                    </a:lnTo>
                    <a:cubicBezTo>
                      <a:pt x="44093" y="3937"/>
                      <a:pt x="51179" y="11811"/>
                      <a:pt x="51967" y="26770"/>
                    </a:cubicBezTo>
                    <a:lnTo>
                      <a:pt x="37007" y="26770"/>
                    </a:lnTo>
                    <a:cubicBezTo>
                      <a:pt x="37007" y="20471"/>
                      <a:pt x="34645" y="17322"/>
                      <a:pt x="30708" y="15747"/>
                    </a:cubicBezTo>
                    <a:lnTo>
                      <a:pt x="30708" y="38581"/>
                    </a:lnTo>
                    <a:cubicBezTo>
                      <a:pt x="38581" y="44880"/>
                      <a:pt x="44093" y="50391"/>
                      <a:pt x="48030" y="55903"/>
                    </a:cubicBezTo>
                    <a:cubicBezTo>
                      <a:pt x="51179" y="61415"/>
                      <a:pt x="53541" y="66927"/>
                      <a:pt x="53541" y="72438"/>
                    </a:cubicBezTo>
                    <a:cubicBezTo>
                      <a:pt x="53541" y="78737"/>
                      <a:pt x="51179" y="84249"/>
                      <a:pt x="47242" y="88186"/>
                    </a:cubicBezTo>
                    <a:cubicBezTo>
                      <a:pt x="43305" y="92122"/>
                      <a:pt x="37794" y="95272"/>
                      <a:pt x="30708" y="96059"/>
                    </a:cubicBezTo>
                    <a:lnTo>
                      <a:pt x="30708" y="107082"/>
                    </a:lnTo>
                    <a:lnTo>
                      <a:pt x="24409" y="106295"/>
                    </a:lnTo>
                    <a:lnTo>
                      <a:pt x="24409" y="106295"/>
                    </a:lnTo>
                    <a:close/>
                    <a:moveTo>
                      <a:pt x="24409" y="32282"/>
                    </a:moveTo>
                    <a:lnTo>
                      <a:pt x="24409" y="15747"/>
                    </a:lnTo>
                    <a:cubicBezTo>
                      <a:pt x="20472" y="16535"/>
                      <a:pt x="18897" y="18897"/>
                      <a:pt x="18897" y="22833"/>
                    </a:cubicBezTo>
                    <a:cubicBezTo>
                      <a:pt x="18110" y="25983"/>
                      <a:pt x="20472" y="29133"/>
                      <a:pt x="24409" y="32282"/>
                    </a:cubicBezTo>
                    <a:close/>
                    <a:moveTo>
                      <a:pt x="30708" y="61415"/>
                    </a:moveTo>
                    <a:lnTo>
                      <a:pt x="30708" y="81886"/>
                    </a:lnTo>
                    <a:cubicBezTo>
                      <a:pt x="32282" y="81886"/>
                      <a:pt x="33857" y="80312"/>
                      <a:pt x="35432" y="78737"/>
                    </a:cubicBezTo>
                    <a:cubicBezTo>
                      <a:pt x="36219" y="77162"/>
                      <a:pt x="37007" y="75587"/>
                      <a:pt x="37007" y="73225"/>
                    </a:cubicBezTo>
                    <a:cubicBezTo>
                      <a:pt x="37794" y="69289"/>
                      <a:pt x="35432" y="65352"/>
                      <a:pt x="30708" y="6141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1115" name="Google Shape;1115;p21"/>
            <p:cNvSpPr/>
            <p:nvPr/>
          </p:nvSpPr>
          <p:spPr>
            <a:xfrm rot="-5400000" flipH="1">
              <a:off x="263879" y="1457220"/>
              <a:ext cx="624328" cy="102637"/>
            </a:xfrm>
            <a:custGeom>
              <a:avLst/>
              <a:gdLst/>
              <a:ahLst/>
              <a:cxnLst/>
              <a:rect l="l" t="t" r="r" b="b"/>
              <a:pathLst>
                <a:path w="1580578" h="259841" extrusionOk="0">
                  <a:moveTo>
                    <a:pt x="0" y="259842"/>
                  </a:moveTo>
                  <a:lnTo>
                    <a:pt x="0" y="83439"/>
                  </a:lnTo>
                  <a:cubicBezTo>
                    <a:pt x="0" y="37338"/>
                    <a:pt x="37338" y="0"/>
                    <a:pt x="83439" y="0"/>
                  </a:cubicBezTo>
                  <a:lnTo>
                    <a:pt x="1580579"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6" name="Google Shape;1116;p21"/>
            <p:cNvSpPr/>
            <p:nvPr/>
          </p:nvSpPr>
          <p:spPr>
            <a:xfrm>
              <a:off x="101690" y="330557"/>
              <a:ext cx="251912" cy="265112"/>
            </a:xfrm>
            <a:custGeom>
              <a:avLst/>
              <a:gdLst/>
              <a:ahLst/>
              <a:cxnLst/>
              <a:rect l="l" t="t" r="r" b="b"/>
              <a:pathLst>
                <a:path w="335883" h="353482" extrusionOk="0">
                  <a:moveTo>
                    <a:pt x="314729" y="134672"/>
                  </a:moveTo>
                  <a:cubicBezTo>
                    <a:pt x="318351" y="131523"/>
                    <a:pt x="321895" y="128295"/>
                    <a:pt x="325516" y="125066"/>
                  </a:cubicBezTo>
                  <a:cubicBezTo>
                    <a:pt x="327327" y="123492"/>
                    <a:pt x="329138" y="121917"/>
                    <a:pt x="330870" y="120264"/>
                  </a:cubicBezTo>
                  <a:cubicBezTo>
                    <a:pt x="332524" y="118768"/>
                    <a:pt x="334571" y="117193"/>
                    <a:pt x="335674" y="115224"/>
                  </a:cubicBezTo>
                  <a:cubicBezTo>
                    <a:pt x="335830" y="114988"/>
                    <a:pt x="335674" y="114673"/>
                    <a:pt x="335516" y="114437"/>
                  </a:cubicBezTo>
                  <a:cubicBezTo>
                    <a:pt x="335516" y="114279"/>
                    <a:pt x="335516" y="114201"/>
                    <a:pt x="335516" y="114043"/>
                  </a:cubicBezTo>
                  <a:cubicBezTo>
                    <a:pt x="334964" y="111917"/>
                    <a:pt x="333232" y="110106"/>
                    <a:pt x="331972" y="108374"/>
                  </a:cubicBezTo>
                  <a:cubicBezTo>
                    <a:pt x="331500" y="107744"/>
                    <a:pt x="331106" y="107114"/>
                    <a:pt x="330713" y="106485"/>
                  </a:cubicBezTo>
                  <a:lnTo>
                    <a:pt x="320477" y="88690"/>
                  </a:lnTo>
                  <a:lnTo>
                    <a:pt x="305595" y="62864"/>
                  </a:lnTo>
                  <a:lnTo>
                    <a:pt x="304729" y="63100"/>
                  </a:lnTo>
                  <a:cubicBezTo>
                    <a:pt x="304729" y="63100"/>
                    <a:pt x="304493" y="63100"/>
                    <a:pt x="304414" y="63179"/>
                  </a:cubicBezTo>
                  <a:lnTo>
                    <a:pt x="303391" y="63494"/>
                  </a:lnTo>
                  <a:cubicBezTo>
                    <a:pt x="299690" y="64045"/>
                    <a:pt x="295911" y="65384"/>
                    <a:pt x="292289" y="66407"/>
                  </a:cubicBezTo>
                  <a:cubicBezTo>
                    <a:pt x="287958" y="67667"/>
                    <a:pt x="283627" y="68927"/>
                    <a:pt x="279376" y="70265"/>
                  </a:cubicBezTo>
                  <a:cubicBezTo>
                    <a:pt x="275518" y="71446"/>
                    <a:pt x="271739" y="72785"/>
                    <a:pt x="267959" y="74202"/>
                  </a:cubicBezTo>
                  <a:lnTo>
                    <a:pt x="260322" y="76486"/>
                  </a:lnTo>
                  <a:cubicBezTo>
                    <a:pt x="259534" y="75777"/>
                    <a:pt x="258747" y="75069"/>
                    <a:pt x="257960" y="74360"/>
                  </a:cubicBezTo>
                  <a:cubicBezTo>
                    <a:pt x="255755" y="72313"/>
                    <a:pt x="253393" y="70265"/>
                    <a:pt x="251031" y="68376"/>
                  </a:cubicBezTo>
                  <a:cubicBezTo>
                    <a:pt x="246385" y="64675"/>
                    <a:pt x="241503" y="61368"/>
                    <a:pt x="236464" y="58455"/>
                  </a:cubicBezTo>
                  <a:cubicBezTo>
                    <a:pt x="228355" y="53809"/>
                    <a:pt x="219142" y="49479"/>
                    <a:pt x="209772" y="47432"/>
                  </a:cubicBezTo>
                  <a:cubicBezTo>
                    <a:pt x="209142" y="45148"/>
                    <a:pt x="208434" y="42865"/>
                    <a:pt x="207882" y="40660"/>
                  </a:cubicBezTo>
                  <a:cubicBezTo>
                    <a:pt x="206781" y="36330"/>
                    <a:pt x="205757" y="31999"/>
                    <a:pt x="204734" y="27669"/>
                  </a:cubicBezTo>
                  <a:cubicBezTo>
                    <a:pt x="203710" y="23338"/>
                    <a:pt x="202608" y="19008"/>
                    <a:pt x="201584" y="14677"/>
                  </a:cubicBezTo>
                  <a:cubicBezTo>
                    <a:pt x="200718" y="11134"/>
                    <a:pt x="200166" y="6961"/>
                    <a:pt x="198513" y="3575"/>
                  </a:cubicBezTo>
                  <a:lnTo>
                    <a:pt x="197805" y="426"/>
                  </a:lnTo>
                  <a:lnTo>
                    <a:pt x="144893" y="426"/>
                  </a:lnTo>
                  <a:cubicBezTo>
                    <a:pt x="143240" y="268"/>
                    <a:pt x="141508" y="268"/>
                    <a:pt x="139932" y="426"/>
                  </a:cubicBezTo>
                  <a:lnTo>
                    <a:pt x="139618" y="426"/>
                  </a:lnTo>
                  <a:cubicBezTo>
                    <a:pt x="139066" y="-204"/>
                    <a:pt x="137886" y="-204"/>
                    <a:pt x="137571" y="898"/>
                  </a:cubicBezTo>
                  <a:cubicBezTo>
                    <a:pt x="134894" y="9402"/>
                    <a:pt x="133003" y="18299"/>
                    <a:pt x="131114" y="26960"/>
                  </a:cubicBezTo>
                  <a:cubicBezTo>
                    <a:pt x="130169" y="31212"/>
                    <a:pt x="129145" y="35542"/>
                    <a:pt x="128358" y="39873"/>
                  </a:cubicBezTo>
                  <a:cubicBezTo>
                    <a:pt x="127965" y="42156"/>
                    <a:pt x="127571" y="44361"/>
                    <a:pt x="127256" y="46644"/>
                  </a:cubicBezTo>
                  <a:cubicBezTo>
                    <a:pt x="127256" y="46723"/>
                    <a:pt x="127256" y="46802"/>
                    <a:pt x="127256" y="46881"/>
                  </a:cubicBezTo>
                  <a:cubicBezTo>
                    <a:pt x="108281" y="52313"/>
                    <a:pt x="89856" y="62471"/>
                    <a:pt x="75526" y="76328"/>
                  </a:cubicBezTo>
                  <a:lnTo>
                    <a:pt x="45133" y="67116"/>
                  </a:lnTo>
                  <a:cubicBezTo>
                    <a:pt x="44424" y="66880"/>
                    <a:pt x="43637" y="66565"/>
                    <a:pt x="42929" y="66329"/>
                  </a:cubicBezTo>
                  <a:cubicBezTo>
                    <a:pt x="40881" y="65620"/>
                    <a:pt x="38834" y="64833"/>
                    <a:pt x="36866" y="64045"/>
                  </a:cubicBezTo>
                  <a:cubicBezTo>
                    <a:pt x="35213" y="63415"/>
                    <a:pt x="31354" y="62864"/>
                    <a:pt x="31354" y="62864"/>
                  </a:cubicBezTo>
                  <a:lnTo>
                    <a:pt x="30567" y="62628"/>
                  </a:lnTo>
                  <a:lnTo>
                    <a:pt x="21355" y="78612"/>
                  </a:lnTo>
                  <a:cubicBezTo>
                    <a:pt x="19465" y="81604"/>
                    <a:pt x="17575" y="84674"/>
                    <a:pt x="15686" y="87666"/>
                  </a:cubicBezTo>
                  <a:cubicBezTo>
                    <a:pt x="10489" y="96012"/>
                    <a:pt x="4662" y="104280"/>
                    <a:pt x="410" y="113177"/>
                  </a:cubicBezTo>
                  <a:cubicBezTo>
                    <a:pt x="410" y="113335"/>
                    <a:pt x="410" y="113413"/>
                    <a:pt x="410" y="113571"/>
                  </a:cubicBezTo>
                  <a:cubicBezTo>
                    <a:pt x="96" y="113728"/>
                    <a:pt x="-140" y="114043"/>
                    <a:pt x="96" y="114437"/>
                  </a:cubicBezTo>
                  <a:cubicBezTo>
                    <a:pt x="1119" y="116091"/>
                    <a:pt x="2930" y="117429"/>
                    <a:pt x="4426" y="118689"/>
                  </a:cubicBezTo>
                  <a:cubicBezTo>
                    <a:pt x="6079" y="120185"/>
                    <a:pt x="7812" y="121602"/>
                    <a:pt x="9465" y="123098"/>
                  </a:cubicBezTo>
                  <a:cubicBezTo>
                    <a:pt x="12929" y="126090"/>
                    <a:pt x="16394" y="129161"/>
                    <a:pt x="19858" y="132153"/>
                  </a:cubicBezTo>
                  <a:lnTo>
                    <a:pt x="20646" y="132783"/>
                  </a:lnTo>
                  <a:lnTo>
                    <a:pt x="36079" y="147192"/>
                  </a:lnTo>
                  <a:cubicBezTo>
                    <a:pt x="34031" y="156640"/>
                    <a:pt x="32850" y="166403"/>
                    <a:pt x="32850" y="176403"/>
                  </a:cubicBezTo>
                  <a:cubicBezTo>
                    <a:pt x="32850" y="178135"/>
                    <a:pt x="32850" y="179868"/>
                    <a:pt x="33008" y="181678"/>
                  </a:cubicBezTo>
                  <a:cubicBezTo>
                    <a:pt x="32850" y="189710"/>
                    <a:pt x="33481" y="198213"/>
                    <a:pt x="35606" y="206008"/>
                  </a:cubicBezTo>
                  <a:cubicBezTo>
                    <a:pt x="33481" y="207898"/>
                    <a:pt x="31433" y="209866"/>
                    <a:pt x="29307" y="211756"/>
                  </a:cubicBezTo>
                  <a:cubicBezTo>
                    <a:pt x="26158" y="214669"/>
                    <a:pt x="23008" y="217504"/>
                    <a:pt x="19858" y="220417"/>
                  </a:cubicBezTo>
                  <a:cubicBezTo>
                    <a:pt x="13560" y="226165"/>
                    <a:pt x="7024" y="231755"/>
                    <a:pt x="1355" y="238133"/>
                  </a:cubicBezTo>
                  <a:cubicBezTo>
                    <a:pt x="1355" y="238133"/>
                    <a:pt x="1355" y="238133"/>
                    <a:pt x="1355" y="238212"/>
                  </a:cubicBezTo>
                  <a:lnTo>
                    <a:pt x="804" y="238684"/>
                  </a:lnTo>
                  <a:lnTo>
                    <a:pt x="1041" y="239078"/>
                  </a:lnTo>
                  <a:cubicBezTo>
                    <a:pt x="1041" y="239078"/>
                    <a:pt x="1041" y="239235"/>
                    <a:pt x="1041" y="239393"/>
                  </a:cubicBezTo>
                  <a:cubicBezTo>
                    <a:pt x="2458" y="243723"/>
                    <a:pt x="5134" y="247897"/>
                    <a:pt x="7339" y="251912"/>
                  </a:cubicBezTo>
                  <a:cubicBezTo>
                    <a:pt x="9702" y="256243"/>
                    <a:pt x="12142" y="260494"/>
                    <a:pt x="14662" y="264667"/>
                  </a:cubicBezTo>
                  <a:cubicBezTo>
                    <a:pt x="18205" y="270572"/>
                    <a:pt x="21984" y="276399"/>
                    <a:pt x="25921" y="282147"/>
                  </a:cubicBezTo>
                  <a:lnTo>
                    <a:pt x="30645" y="290414"/>
                  </a:lnTo>
                  <a:lnTo>
                    <a:pt x="31197" y="290257"/>
                  </a:lnTo>
                  <a:cubicBezTo>
                    <a:pt x="31197" y="290257"/>
                    <a:pt x="31433" y="290257"/>
                    <a:pt x="31669" y="290257"/>
                  </a:cubicBezTo>
                  <a:cubicBezTo>
                    <a:pt x="40566" y="288288"/>
                    <a:pt x="49385" y="285690"/>
                    <a:pt x="58046" y="283092"/>
                  </a:cubicBezTo>
                  <a:cubicBezTo>
                    <a:pt x="62298" y="281753"/>
                    <a:pt x="66629" y="280415"/>
                    <a:pt x="70881" y="279076"/>
                  </a:cubicBezTo>
                  <a:cubicBezTo>
                    <a:pt x="73085" y="278368"/>
                    <a:pt x="75368" y="277659"/>
                    <a:pt x="77573" y="276951"/>
                  </a:cubicBezTo>
                  <a:cubicBezTo>
                    <a:pt x="77810" y="277187"/>
                    <a:pt x="78045" y="277344"/>
                    <a:pt x="78281" y="277580"/>
                  </a:cubicBezTo>
                  <a:cubicBezTo>
                    <a:pt x="81037" y="280887"/>
                    <a:pt x="84502" y="283801"/>
                    <a:pt x="87808" y="286477"/>
                  </a:cubicBezTo>
                  <a:cubicBezTo>
                    <a:pt x="92060" y="289942"/>
                    <a:pt x="96706" y="292934"/>
                    <a:pt x="101431" y="295690"/>
                  </a:cubicBezTo>
                  <a:cubicBezTo>
                    <a:pt x="106076" y="298367"/>
                    <a:pt x="110879" y="300729"/>
                    <a:pt x="115839" y="302697"/>
                  </a:cubicBezTo>
                  <a:cubicBezTo>
                    <a:pt x="119618" y="304272"/>
                    <a:pt x="123713" y="305847"/>
                    <a:pt x="127807" y="306871"/>
                  </a:cubicBezTo>
                  <a:lnTo>
                    <a:pt x="130799" y="319626"/>
                  </a:lnTo>
                  <a:cubicBezTo>
                    <a:pt x="131193" y="322539"/>
                    <a:pt x="131587" y="325374"/>
                    <a:pt x="132137" y="328287"/>
                  </a:cubicBezTo>
                  <a:cubicBezTo>
                    <a:pt x="132847" y="331751"/>
                    <a:pt x="133713" y="335216"/>
                    <a:pt x="134657" y="338680"/>
                  </a:cubicBezTo>
                  <a:cubicBezTo>
                    <a:pt x="135287" y="340727"/>
                    <a:pt x="135839" y="343011"/>
                    <a:pt x="136705" y="345137"/>
                  </a:cubicBezTo>
                  <a:lnTo>
                    <a:pt x="138437" y="352696"/>
                  </a:lnTo>
                  <a:lnTo>
                    <a:pt x="139224" y="352696"/>
                  </a:lnTo>
                  <a:cubicBezTo>
                    <a:pt x="143712" y="353719"/>
                    <a:pt x="148751" y="353246"/>
                    <a:pt x="153397" y="353325"/>
                  </a:cubicBezTo>
                  <a:cubicBezTo>
                    <a:pt x="158279" y="353325"/>
                    <a:pt x="163081" y="353325"/>
                    <a:pt x="167963" y="353325"/>
                  </a:cubicBezTo>
                  <a:cubicBezTo>
                    <a:pt x="172845" y="353325"/>
                    <a:pt x="177648" y="353325"/>
                    <a:pt x="182529" y="353483"/>
                  </a:cubicBezTo>
                  <a:cubicBezTo>
                    <a:pt x="185128" y="353483"/>
                    <a:pt x="198119" y="352696"/>
                    <a:pt x="198119" y="352696"/>
                  </a:cubicBezTo>
                  <a:cubicBezTo>
                    <a:pt x="198119" y="352696"/>
                    <a:pt x="199458" y="348995"/>
                    <a:pt x="199852" y="347420"/>
                  </a:cubicBezTo>
                  <a:cubicBezTo>
                    <a:pt x="200482" y="345137"/>
                    <a:pt x="201032" y="342775"/>
                    <a:pt x="201505" y="340491"/>
                  </a:cubicBezTo>
                  <a:lnTo>
                    <a:pt x="204497" y="327578"/>
                  </a:lnTo>
                  <a:cubicBezTo>
                    <a:pt x="206150" y="320256"/>
                    <a:pt x="207804" y="312933"/>
                    <a:pt x="209458" y="305532"/>
                  </a:cubicBezTo>
                  <a:cubicBezTo>
                    <a:pt x="210087" y="305375"/>
                    <a:pt x="210639" y="305138"/>
                    <a:pt x="211269" y="304902"/>
                  </a:cubicBezTo>
                  <a:cubicBezTo>
                    <a:pt x="214182" y="304036"/>
                    <a:pt x="217016" y="302934"/>
                    <a:pt x="219693" y="301831"/>
                  </a:cubicBezTo>
                  <a:cubicBezTo>
                    <a:pt x="225519" y="299469"/>
                    <a:pt x="231189" y="296713"/>
                    <a:pt x="236622" y="293406"/>
                  </a:cubicBezTo>
                  <a:cubicBezTo>
                    <a:pt x="236937" y="293249"/>
                    <a:pt x="237252" y="293013"/>
                    <a:pt x="237566" y="292776"/>
                  </a:cubicBezTo>
                  <a:cubicBezTo>
                    <a:pt x="245283" y="288210"/>
                    <a:pt x="252448" y="282856"/>
                    <a:pt x="259062" y="276872"/>
                  </a:cubicBezTo>
                  <a:cubicBezTo>
                    <a:pt x="265440" y="278919"/>
                    <a:pt x="271817" y="280966"/>
                    <a:pt x="278274" y="283013"/>
                  </a:cubicBezTo>
                  <a:cubicBezTo>
                    <a:pt x="282683" y="284430"/>
                    <a:pt x="287092" y="285769"/>
                    <a:pt x="291501" y="287186"/>
                  </a:cubicBezTo>
                  <a:cubicBezTo>
                    <a:pt x="296069" y="288603"/>
                    <a:pt x="300635" y="290335"/>
                    <a:pt x="305280" y="291280"/>
                  </a:cubicBezTo>
                  <a:cubicBezTo>
                    <a:pt x="306304" y="291517"/>
                    <a:pt x="311108" y="281832"/>
                    <a:pt x="313233" y="277738"/>
                  </a:cubicBezTo>
                  <a:lnTo>
                    <a:pt x="320792" y="264589"/>
                  </a:lnTo>
                  <a:lnTo>
                    <a:pt x="335674" y="238842"/>
                  </a:lnTo>
                  <a:cubicBezTo>
                    <a:pt x="335674" y="238842"/>
                    <a:pt x="336145" y="237976"/>
                    <a:pt x="335674" y="237582"/>
                  </a:cubicBezTo>
                  <a:cubicBezTo>
                    <a:pt x="329611" y="232543"/>
                    <a:pt x="323705" y="227346"/>
                    <a:pt x="317800" y="222071"/>
                  </a:cubicBezTo>
                  <a:lnTo>
                    <a:pt x="308430" y="213331"/>
                  </a:lnTo>
                  <a:cubicBezTo>
                    <a:pt x="305753" y="210732"/>
                    <a:pt x="303155" y="208213"/>
                    <a:pt x="300398" y="205772"/>
                  </a:cubicBezTo>
                  <a:cubicBezTo>
                    <a:pt x="300714" y="204276"/>
                    <a:pt x="300950" y="202780"/>
                    <a:pt x="301265" y="201284"/>
                  </a:cubicBezTo>
                  <a:cubicBezTo>
                    <a:pt x="303234" y="193725"/>
                    <a:pt x="304021" y="185773"/>
                    <a:pt x="304257" y="178056"/>
                  </a:cubicBezTo>
                  <a:cubicBezTo>
                    <a:pt x="304572" y="168057"/>
                    <a:pt x="304021" y="156798"/>
                    <a:pt x="301108" y="146877"/>
                  </a:cubicBezTo>
                  <a:cubicBezTo>
                    <a:pt x="302053" y="146011"/>
                    <a:pt x="302997" y="145144"/>
                    <a:pt x="303863" y="144278"/>
                  </a:cubicBezTo>
                  <a:cubicBezTo>
                    <a:pt x="307564" y="140971"/>
                    <a:pt x="311264" y="137743"/>
                    <a:pt x="314966" y="134436"/>
                  </a:cubicBezTo>
                  <a:close/>
                  <a:moveTo>
                    <a:pt x="101115" y="187741"/>
                  </a:moveTo>
                  <a:cubicBezTo>
                    <a:pt x="98517" y="166561"/>
                    <a:pt x="105603" y="144593"/>
                    <a:pt x="121902" y="129397"/>
                  </a:cubicBezTo>
                  <a:cubicBezTo>
                    <a:pt x="144657" y="108217"/>
                    <a:pt x="179931" y="105618"/>
                    <a:pt x="205442" y="123570"/>
                  </a:cubicBezTo>
                  <a:cubicBezTo>
                    <a:pt x="230087" y="140893"/>
                    <a:pt x="239850" y="174749"/>
                    <a:pt x="228590" y="202465"/>
                  </a:cubicBezTo>
                  <a:cubicBezTo>
                    <a:pt x="216937" y="231204"/>
                    <a:pt x="185443" y="247581"/>
                    <a:pt x="155208" y="241834"/>
                  </a:cubicBezTo>
                  <a:cubicBezTo>
                    <a:pt x="138200" y="238605"/>
                    <a:pt x="123319" y="229708"/>
                    <a:pt x="112847" y="215929"/>
                  </a:cubicBezTo>
                  <a:cubicBezTo>
                    <a:pt x="106942" y="207662"/>
                    <a:pt x="102847" y="198056"/>
                    <a:pt x="101194" y="187662"/>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7" name="Google Shape;1117;p21"/>
            <p:cNvSpPr/>
            <p:nvPr/>
          </p:nvSpPr>
          <p:spPr>
            <a:xfrm rot="5400000">
              <a:off x="117183" y="746061"/>
              <a:ext cx="691503" cy="113680"/>
            </a:xfrm>
            <a:custGeom>
              <a:avLst/>
              <a:gdLst/>
              <a:ahLst/>
              <a:cxnLst/>
              <a:rect l="l" t="t" r="r" b="b"/>
              <a:pathLst>
                <a:path w="1580578" h="259841" extrusionOk="0">
                  <a:moveTo>
                    <a:pt x="0" y="259842"/>
                  </a:moveTo>
                  <a:lnTo>
                    <a:pt x="0" y="83439"/>
                  </a:lnTo>
                  <a:cubicBezTo>
                    <a:pt x="0" y="37338"/>
                    <a:pt x="37338" y="0"/>
                    <a:pt x="83439" y="0"/>
                  </a:cubicBezTo>
                  <a:lnTo>
                    <a:pt x="1580579"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118"/>
        <p:cNvGrpSpPr/>
        <p:nvPr/>
      </p:nvGrpSpPr>
      <p:grpSpPr>
        <a:xfrm>
          <a:off x="0" y="0"/>
          <a:ext cx="0" cy="0"/>
          <a:chOff x="0" y="0"/>
          <a:chExt cx="0" cy="0"/>
        </a:xfrm>
      </p:grpSpPr>
      <p:grpSp>
        <p:nvGrpSpPr>
          <p:cNvPr id="1119" name="Google Shape;1119;p22"/>
          <p:cNvGrpSpPr/>
          <p:nvPr/>
        </p:nvGrpSpPr>
        <p:grpSpPr>
          <a:xfrm>
            <a:off x="287154" y="142692"/>
            <a:ext cx="1395787" cy="1650559"/>
            <a:chOff x="287154" y="142692"/>
            <a:chExt cx="1395787" cy="1650559"/>
          </a:xfrm>
        </p:grpSpPr>
        <p:grpSp>
          <p:nvGrpSpPr>
            <p:cNvPr id="1120" name="Google Shape;1120;p22"/>
            <p:cNvGrpSpPr/>
            <p:nvPr/>
          </p:nvGrpSpPr>
          <p:grpSpPr>
            <a:xfrm>
              <a:off x="1405983" y="534342"/>
              <a:ext cx="276958" cy="300578"/>
              <a:chOff x="6538458" y="1363529"/>
              <a:chExt cx="276958" cy="300578"/>
            </a:xfrm>
          </p:grpSpPr>
          <p:sp>
            <p:nvSpPr>
              <p:cNvPr id="1121" name="Google Shape;1121;p22"/>
              <p:cNvSpPr/>
              <p:nvPr/>
            </p:nvSpPr>
            <p:spPr>
              <a:xfrm>
                <a:off x="6547316" y="1372239"/>
                <a:ext cx="258651" cy="283010"/>
              </a:xfrm>
              <a:custGeom>
                <a:avLst/>
                <a:gdLst/>
                <a:ahLst/>
                <a:cxnLst/>
                <a:rect l="l" t="t" r="r" b="b"/>
                <a:pathLst>
                  <a:path w="344868" h="377347" extrusionOk="0">
                    <a:moveTo>
                      <a:pt x="172434" y="377347"/>
                    </a:moveTo>
                    <a:lnTo>
                      <a:pt x="172434" y="377347"/>
                    </a:lnTo>
                    <a:cubicBezTo>
                      <a:pt x="77162" y="377347"/>
                      <a:pt x="0" y="300185"/>
                      <a:pt x="0" y="204913"/>
                    </a:cubicBezTo>
                    <a:lnTo>
                      <a:pt x="0" y="32479"/>
                    </a:lnTo>
                    <a:lnTo>
                      <a:pt x="0" y="32479"/>
                    </a:lnTo>
                    <a:cubicBezTo>
                      <a:pt x="111019" y="-10826"/>
                      <a:pt x="233849" y="-10826"/>
                      <a:pt x="344869" y="32479"/>
                    </a:cubicBezTo>
                    <a:lnTo>
                      <a:pt x="344869" y="32479"/>
                    </a:lnTo>
                    <a:lnTo>
                      <a:pt x="344869" y="204913"/>
                    </a:lnTo>
                    <a:cubicBezTo>
                      <a:pt x="344869" y="300185"/>
                      <a:pt x="267706" y="377347"/>
                      <a:pt x="172434" y="37734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22" name="Google Shape;1122;p22"/>
              <p:cNvSpPr/>
              <p:nvPr/>
            </p:nvSpPr>
            <p:spPr>
              <a:xfrm>
                <a:off x="6547316" y="1372239"/>
                <a:ext cx="258651" cy="283010"/>
              </a:xfrm>
              <a:custGeom>
                <a:avLst/>
                <a:gdLst/>
                <a:ahLst/>
                <a:cxnLst/>
                <a:rect l="l" t="t" r="r" b="b"/>
                <a:pathLst>
                  <a:path w="344868" h="377347" extrusionOk="0">
                    <a:moveTo>
                      <a:pt x="344869" y="32479"/>
                    </a:moveTo>
                    <a:lnTo>
                      <a:pt x="344869" y="32479"/>
                    </a:lnTo>
                    <a:cubicBezTo>
                      <a:pt x="233849" y="-10826"/>
                      <a:pt x="111019" y="-10826"/>
                      <a:pt x="0" y="32479"/>
                    </a:cubicBezTo>
                    <a:lnTo>
                      <a:pt x="0" y="204913"/>
                    </a:lnTo>
                    <a:cubicBezTo>
                      <a:pt x="0" y="300185"/>
                      <a:pt x="77162" y="377347"/>
                      <a:pt x="172434" y="377347"/>
                    </a:cubicBezTo>
                    <a:lnTo>
                      <a:pt x="172434" y="377347"/>
                    </a:lnTo>
                    <a:cubicBezTo>
                      <a:pt x="267706" y="377347"/>
                      <a:pt x="344869" y="300185"/>
                      <a:pt x="344869" y="204913"/>
                    </a:cubicBezTo>
                    <a:lnTo>
                      <a:pt x="344869" y="32479"/>
                    </a:lnTo>
                    <a:close/>
                    <a:moveTo>
                      <a:pt x="325185" y="204913"/>
                    </a:moveTo>
                    <a:cubicBezTo>
                      <a:pt x="325185" y="289162"/>
                      <a:pt x="256683" y="357663"/>
                      <a:pt x="172434" y="357663"/>
                    </a:cubicBezTo>
                    <a:cubicBezTo>
                      <a:pt x="88186" y="357663"/>
                      <a:pt x="19684" y="289162"/>
                      <a:pt x="19684" y="204913"/>
                    </a:cubicBezTo>
                    <a:lnTo>
                      <a:pt x="19684" y="45864"/>
                    </a:lnTo>
                    <a:cubicBezTo>
                      <a:pt x="118893" y="10433"/>
                      <a:pt x="225975" y="10433"/>
                      <a:pt x="325185" y="45864"/>
                    </a:cubicBezTo>
                    <a:lnTo>
                      <a:pt x="325185" y="204913"/>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23" name="Google Shape;1123;p22"/>
              <p:cNvSpPr/>
              <p:nvPr/>
            </p:nvSpPr>
            <p:spPr>
              <a:xfrm>
                <a:off x="6538458" y="1363529"/>
                <a:ext cx="276958" cy="300578"/>
              </a:xfrm>
              <a:custGeom>
                <a:avLst/>
                <a:gdLst/>
                <a:ahLst/>
                <a:cxnLst/>
                <a:rect l="l" t="t" r="r" b="b"/>
                <a:pathLst>
                  <a:path w="369277" h="400771" extrusionOk="0">
                    <a:moveTo>
                      <a:pt x="184245" y="400772"/>
                    </a:moveTo>
                    <a:cubicBezTo>
                      <a:pt x="82674" y="400772"/>
                      <a:pt x="0" y="318098"/>
                      <a:pt x="0" y="216527"/>
                    </a:cubicBezTo>
                    <a:lnTo>
                      <a:pt x="0" y="36219"/>
                    </a:lnTo>
                    <a:lnTo>
                      <a:pt x="7874" y="33070"/>
                    </a:lnTo>
                    <a:cubicBezTo>
                      <a:pt x="122042" y="-11023"/>
                      <a:pt x="247235" y="-11023"/>
                      <a:pt x="361403" y="33070"/>
                    </a:cubicBezTo>
                    <a:lnTo>
                      <a:pt x="369277" y="36219"/>
                    </a:lnTo>
                    <a:lnTo>
                      <a:pt x="369277" y="216527"/>
                    </a:lnTo>
                    <a:cubicBezTo>
                      <a:pt x="368490" y="318098"/>
                      <a:pt x="285816" y="400772"/>
                      <a:pt x="184245" y="400772"/>
                    </a:cubicBezTo>
                    <a:close/>
                    <a:moveTo>
                      <a:pt x="43305" y="66139"/>
                    </a:moveTo>
                    <a:lnTo>
                      <a:pt x="43305" y="216527"/>
                    </a:lnTo>
                    <a:cubicBezTo>
                      <a:pt x="43305" y="294477"/>
                      <a:pt x="106295" y="357466"/>
                      <a:pt x="184245" y="357466"/>
                    </a:cubicBezTo>
                    <a:cubicBezTo>
                      <a:pt x="262195" y="357466"/>
                      <a:pt x="325185" y="294477"/>
                      <a:pt x="325185" y="216527"/>
                    </a:cubicBezTo>
                    <a:lnTo>
                      <a:pt x="325185" y="66139"/>
                    </a:lnTo>
                    <a:cubicBezTo>
                      <a:pt x="233849" y="35432"/>
                      <a:pt x="134640" y="35432"/>
                      <a:pt x="43305" y="6613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24" name="Google Shape;1124;p22"/>
              <p:cNvSpPr/>
              <p:nvPr/>
            </p:nvSpPr>
            <p:spPr>
              <a:xfrm>
                <a:off x="6589834" y="1445612"/>
                <a:ext cx="184244" cy="135821"/>
              </a:xfrm>
              <a:custGeom>
                <a:avLst/>
                <a:gdLst/>
                <a:ahLst/>
                <a:cxnLst/>
                <a:rect l="l" t="t" r="r" b="b"/>
                <a:pathLst>
                  <a:path w="245659" h="181095" extrusionOk="0">
                    <a:moveTo>
                      <a:pt x="231487" y="4724"/>
                    </a:moveTo>
                    <a:cubicBezTo>
                      <a:pt x="226763" y="6299"/>
                      <a:pt x="222826" y="7874"/>
                      <a:pt x="218102" y="9448"/>
                    </a:cubicBezTo>
                    <a:lnTo>
                      <a:pt x="205504" y="14960"/>
                    </a:lnTo>
                    <a:cubicBezTo>
                      <a:pt x="200779" y="16535"/>
                      <a:pt x="196842" y="18897"/>
                      <a:pt x="192905" y="21259"/>
                    </a:cubicBezTo>
                    <a:cubicBezTo>
                      <a:pt x="188969" y="23621"/>
                      <a:pt x="184244" y="25196"/>
                      <a:pt x="180308" y="28345"/>
                    </a:cubicBezTo>
                    <a:lnTo>
                      <a:pt x="167710" y="35432"/>
                    </a:lnTo>
                    <a:cubicBezTo>
                      <a:pt x="163773" y="37794"/>
                      <a:pt x="159836" y="40943"/>
                      <a:pt x="155899" y="43305"/>
                    </a:cubicBezTo>
                    <a:cubicBezTo>
                      <a:pt x="151962" y="45668"/>
                      <a:pt x="148026" y="48817"/>
                      <a:pt x="144089" y="51966"/>
                    </a:cubicBezTo>
                    <a:cubicBezTo>
                      <a:pt x="140152" y="55116"/>
                      <a:pt x="136215" y="57478"/>
                      <a:pt x="133065" y="60628"/>
                    </a:cubicBezTo>
                    <a:lnTo>
                      <a:pt x="122042" y="70076"/>
                    </a:lnTo>
                    <a:lnTo>
                      <a:pt x="111020" y="79524"/>
                    </a:lnTo>
                    <a:cubicBezTo>
                      <a:pt x="107083" y="82674"/>
                      <a:pt x="103933" y="86611"/>
                      <a:pt x="100783" y="89760"/>
                    </a:cubicBezTo>
                    <a:cubicBezTo>
                      <a:pt x="97634" y="92910"/>
                      <a:pt x="94484" y="96847"/>
                      <a:pt x="90548" y="100783"/>
                    </a:cubicBezTo>
                    <a:cubicBezTo>
                      <a:pt x="87398" y="104720"/>
                      <a:pt x="84249" y="107870"/>
                      <a:pt x="81099" y="111807"/>
                    </a:cubicBezTo>
                    <a:lnTo>
                      <a:pt x="81099" y="111807"/>
                    </a:lnTo>
                    <a:lnTo>
                      <a:pt x="42518" y="48817"/>
                    </a:lnTo>
                    <a:lnTo>
                      <a:pt x="0" y="80312"/>
                    </a:lnTo>
                    <a:lnTo>
                      <a:pt x="65352" y="155899"/>
                    </a:lnTo>
                    <a:lnTo>
                      <a:pt x="87398" y="181095"/>
                    </a:lnTo>
                    <a:lnTo>
                      <a:pt x="96847" y="153537"/>
                    </a:lnTo>
                    <a:cubicBezTo>
                      <a:pt x="96847" y="152750"/>
                      <a:pt x="97634" y="151963"/>
                      <a:pt x="97634" y="151175"/>
                    </a:cubicBezTo>
                    <a:cubicBezTo>
                      <a:pt x="97634" y="150388"/>
                      <a:pt x="98421" y="149600"/>
                      <a:pt x="99209" y="148026"/>
                    </a:cubicBezTo>
                    <a:cubicBezTo>
                      <a:pt x="99996" y="146451"/>
                      <a:pt x="100783" y="144089"/>
                      <a:pt x="102358" y="142514"/>
                    </a:cubicBezTo>
                    <a:cubicBezTo>
                      <a:pt x="103933" y="138577"/>
                      <a:pt x="106295" y="134640"/>
                      <a:pt x="108657" y="130703"/>
                    </a:cubicBezTo>
                    <a:cubicBezTo>
                      <a:pt x="111020" y="126767"/>
                      <a:pt x="113381" y="122830"/>
                      <a:pt x="115744" y="119680"/>
                    </a:cubicBezTo>
                    <a:cubicBezTo>
                      <a:pt x="118105" y="115743"/>
                      <a:pt x="120468" y="111807"/>
                      <a:pt x="122830" y="108657"/>
                    </a:cubicBezTo>
                    <a:cubicBezTo>
                      <a:pt x="125192" y="104720"/>
                      <a:pt x="128341" y="101571"/>
                      <a:pt x="130704" y="97634"/>
                    </a:cubicBezTo>
                    <a:lnTo>
                      <a:pt x="139365" y="86611"/>
                    </a:lnTo>
                    <a:lnTo>
                      <a:pt x="148026" y="76375"/>
                    </a:lnTo>
                    <a:cubicBezTo>
                      <a:pt x="151175" y="73226"/>
                      <a:pt x="154325" y="70076"/>
                      <a:pt x="157474" y="66139"/>
                    </a:cubicBezTo>
                    <a:cubicBezTo>
                      <a:pt x="160623" y="62990"/>
                      <a:pt x="163773" y="59840"/>
                      <a:pt x="166923" y="56691"/>
                    </a:cubicBezTo>
                    <a:cubicBezTo>
                      <a:pt x="170072" y="53541"/>
                      <a:pt x="173221" y="50392"/>
                      <a:pt x="177158" y="47242"/>
                    </a:cubicBezTo>
                    <a:lnTo>
                      <a:pt x="187394" y="38581"/>
                    </a:lnTo>
                    <a:cubicBezTo>
                      <a:pt x="190544" y="35432"/>
                      <a:pt x="194481" y="33070"/>
                      <a:pt x="198418" y="29920"/>
                    </a:cubicBezTo>
                    <a:cubicBezTo>
                      <a:pt x="202354" y="27558"/>
                      <a:pt x="205504" y="24408"/>
                      <a:pt x="209441" y="22046"/>
                    </a:cubicBezTo>
                    <a:lnTo>
                      <a:pt x="221252" y="14173"/>
                    </a:lnTo>
                    <a:cubicBezTo>
                      <a:pt x="225188" y="11811"/>
                      <a:pt x="229125" y="9448"/>
                      <a:pt x="233062" y="7086"/>
                    </a:cubicBezTo>
                    <a:lnTo>
                      <a:pt x="245660" y="0"/>
                    </a:lnTo>
                    <a:lnTo>
                      <a:pt x="231487" y="472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1125" name="Google Shape;1125;p22"/>
            <p:cNvGrpSpPr/>
            <p:nvPr/>
          </p:nvGrpSpPr>
          <p:grpSpPr>
            <a:xfrm>
              <a:off x="323325" y="142692"/>
              <a:ext cx="269890" cy="370691"/>
              <a:chOff x="3239177" y="3416795"/>
              <a:chExt cx="196055" cy="269280"/>
            </a:xfrm>
          </p:grpSpPr>
          <p:sp>
            <p:nvSpPr>
              <p:cNvPr id="1126" name="Google Shape;1126;p22"/>
              <p:cNvSpPr/>
              <p:nvPr/>
            </p:nvSpPr>
            <p:spPr>
              <a:xfrm>
                <a:off x="3245083" y="3490021"/>
                <a:ext cx="184244" cy="190150"/>
              </a:xfrm>
              <a:custGeom>
                <a:avLst/>
                <a:gdLst/>
                <a:ahLst/>
                <a:cxnLst/>
                <a:rect l="l" t="t" r="r" b="b"/>
                <a:pathLst>
                  <a:path w="245659" h="253533" extrusionOk="0">
                    <a:moveTo>
                      <a:pt x="218889" y="253534"/>
                    </a:moveTo>
                    <a:lnTo>
                      <a:pt x="26771" y="253534"/>
                    </a:lnTo>
                    <a:cubicBezTo>
                      <a:pt x="11811" y="253534"/>
                      <a:pt x="0" y="241723"/>
                      <a:pt x="0" y="226763"/>
                    </a:cubicBezTo>
                    <a:lnTo>
                      <a:pt x="0" y="26771"/>
                    </a:lnTo>
                    <a:cubicBezTo>
                      <a:pt x="0" y="11811"/>
                      <a:pt x="11811" y="0"/>
                      <a:pt x="26771" y="0"/>
                    </a:cubicBezTo>
                    <a:lnTo>
                      <a:pt x="218889" y="0"/>
                    </a:lnTo>
                    <a:cubicBezTo>
                      <a:pt x="233849" y="0"/>
                      <a:pt x="245660" y="11811"/>
                      <a:pt x="245660" y="26771"/>
                    </a:cubicBezTo>
                    <a:lnTo>
                      <a:pt x="245660" y="226763"/>
                    </a:lnTo>
                    <a:cubicBezTo>
                      <a:pt x="245660" y="241723"/>
                      <a:pt x="233062" y="253534"/>
                      <a:pt x="218889" y="25353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27" name="Google Shape;1127;p22"/>
              <p:cNvSpPr/>
              <p:nvPr/>
            </p:nvSpPr>
            <p:spPr>
              <a:xfrm>
                <a:off x="3239177" y="3484115"/>
                <a:ext cx="196055" cy="201960"/>
              </a:xfrm>
              <a:custGeom>
                <a:avLst/>
                <a:gdLst/>
                <a:ahLst/>
                <a:cxnLst/>
                <a:rect l="l" t="t" r="r" b="b"/>
                <a:pathLst>
                  <a:path w="261407" h="269280" extrusionOk="0">
                    <a:moveTo>
                      <a:pt x="226763" y="269281"/>
                    </a:moveTo>
                    <a:lnTo>
                      <a:pt x="34645" y="269281"/>
                    </a:lnTo>
                    <a:cubicBezTo>
                      <a:pt x="15747" y="269281"/>
                      <a:pt x="0" y="253534"/>
                      <a:pt x="0" y="234636"/>
                    </a:cubicBezTo>
                    <a:lnTo>
                      <a:pt x="0" y="34645"/>
                    </a:lnTo>
                    <a:cubicBezTo>
                      <a:pt x="0" y="15747"/>
                      <a:pt x="15747" y="0"/>
                      <a:pt x="34645" y="0"/>
                    </a:cubicBezTo>
                    <a:lnTo>
                      <a:pt x="226763" y="0"/>
                    </a:lnTo>
                    <a:cubicBezTo>
                      <a:pt x="245660" y="0"/>
                      <a:pt x="261407" y="15747"/>
                      <a:pt x="261407" y="34645"/>
                    </a:cubicBezTo>
                    <a:lnTo>
                      <a:pt x="261407" y="234636"/>
                    </a:lnTo>
                    <a:cubicBezTo>
                      <a:pt x="261407" y="254321"/>
                      <a:pt x="245660" y="269281"/>
                      <a:pt x="226763" y="269281"/>
                    </a:cubicBezTo>
                    <a:close/>
                    <a:moveTo>
                      <a:pt x="34645" y="16535"/>
                    </a:moveTo>
                    <a:cubicBezTo>
                      <a:pt x="24409" y="16535"/>
                      <a:pt x="15747" y="25196"/>
                      <a:pt x="15747" y="35432"/>
                    </a:cubicBezTo>
                    <a:lnTo>
                      <a:pt x="15747" y="235424"/>
                    </a:lnTo>
                    <a:cubicBezTo>
                      <a:pt x="15747" y="245660"/>
                      <a:pt x="24409" y="254321"/>
                      <a:pt x="34645" y="254321"/>
                    </a:cubicBezTo>
                    <a:lnTo>
                      <a:pt x="226763" y="254321"/>
                    </a:lnTo>
                    <a:cubicBezTo>
                      <a:pt x="236999" y="254321"/>
                      <a:pt x="245660" y="245660"/>
                      <a:pt x="245660" y="235424"/>
                    </a:cubicBezTo>
                    <a:lnTo>
                      <a:pt x="245660" y="35432"/>
                    </a:lnTo>
                    <a:cubicBezTo>
                      <a:pt x="245660" y="25196"/>
                      <a:pt x="236999" y="16535"/>
                      <a:pt x="226763" y="16535"/>
                    </a:cubicBezTo>
                    <a:lnTo>
                      <a:pt x="34645" y="1653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28" name="Google Shape;1128;p22"/>
              <p:cNvSpPr/>
              <p:nvPr/>
            </p:nvSpPr>
            <p:spPr>
              <a:xfrm>
                <a:off x="3272837" y="3416795"/>
                <a:ext cx="128734" cy="79721"/>
              </a:xfrm>
              <a:custGeom>
                <a:avLst/>
                <a:gdLst/>
                <a:ahLst/>
                <a:cxnLst/>
                <a:rect l="l" t="t" r="r" b="b"/>
                <a:pathLst>
                  <a:path w="171646" h="106295" extrusionOk="0">
                    <a:moveTo>
                      <a:pt x="163773" y="106295"/>
                    </a:moveTo>
                    <a:lnTo>
                      <a:pt x="7874" y="106295"/>
                    </a:lnTo>
                    <a:cubicBezTo>
                      <a:pt x="3149" y="106295"/>
                      <a:pt x="0" y="103146"/>
                      <a:pt x="0" y="98421"/>
                    </a:cubicBezTo>
                    <a:lnTo>
                      <a:pt x="0" y="85824"/>
                    </a:lnTo>
                    <a:cubicBezTo>
                      <a:pt x="0" y="38581"/>
                      <a:pt x="38581" y="0"/>
                      <a:pt x="85823" y="0"/>
                    </a:cubicBezTo>
                    <a:cubicBezTo>
                      <a:pt x="133066" y="0"/>
                      <a:pt x="171647" y="38581"/>
                      <a:pt x="171647" y="85824"/>
                    </a:cubicBezTo>
                    <a:lnTo>
                      <a:pt x="171647" y="98421"/>
                    </a:lnTo>
                    <a:cubicBezTo>
                      <a:pt x="171647" y="102358"/>
                      <a:pt x="167710" y="106295"/>
                      <a:pt x="163773" y="106295"/>
                    </a:cubicBezTo>
                    <a:close/>
                    <a:moveTo>
                      <a:pt x="15747" y="90548"/>
                    </a:moveTo>
                    <a:lnTo>
                      <a:pt x="155899" y="90548"/>
                    </a:lnTo>
                    <a:lnTo>
                      <a:pt x="155899" y="85824"/>
                    </a:lnTo>
                    <a:cubicBezTo>
                      <a:pt x="155899" y="47242"/>
                      <a:pt x="124405" y="15747"/>
                      <a:pt x="85823" y="15747"/>
                    </a:cubicBezTo>
                    <a:cubicBezTo>
                      <a:pt x="47242" y="15747"/>
                      <a:pt x="15747" y="47242"/>
                      <a:pt x="15747" y="85824"/>
                    </a:cubicBezTo>
                    <a:lnTo>
                      <a:pt x="15747" y="9054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29" name="Google Shape;1129;p22"/>
              <p:cNvSpPr/>
              <p:nvPr/>
            </p:nvSpPr>
            <p:spPr>
              <a:xfrm>
                <a:off x="3337205" y="3534901"/>
                <a:ext cx="5905" cy="47242"/>
              </a:xfrm>
              <a:custGeom>
                <a:avLst/>
                <a:gdLst/>
                <a:ahLst/>
                <a:cxnLst/>
                <a:rect l="l" t="t" r="r" b="b"/>
                <a:pathLst>
                  <a:path w="7873" h="62989" extrusionOk="0">
                    <a:moveTo>
                      <a:pt x="0" y="0"/>
                    </a:moveTo>
                    <a:lnTo>
                      <a:pt x="0" y="62989"/>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30" name="Google Shape;1130;p22"/>
              <p:cNvSpPr/>
              <p:nvPr/>
            </p:nvSpPr>
            <p:spPr>
              <a:xfrm>
                <a:off x="3331300" y="3528995"/>
                <a:ext cx="11810" cy="59053"/>
              </a:xfrm>
              <a:custGeom>
                <a:avLst/>
                <a:gdLst/>
                <a:ahLst/>
                <a:cxnLst/>
                <a:rect l="l" t="t" r="r" b="b"/>
                <a:pathLst>
                  <a:path w="15747" h="78737" extrusionOk="0">
                    <a:moveTo>
                      <a:pt x="7874" y="78737"/>
                    </a:moveTo>
                    <a:cubicBezTo>
                      <a:pt x="3149" y="78737"/>
                      <a:pt x="0" y="75588"/>
                      <a:pt x="0" y="70863"/>
                    </a:cubicBezTo>
                    <a:lnTo>
                      <a:pt x="0" y="7874"/>
                    </a:lnTo>
                    <a:cubicBezTo>
                      <a:pt x="0" y="3150"/>
                      <a:pt x="3149" y="0"/>
                      <a:pt x="7874" y="0"/>
                    </a:cubicBezTo>
                    <a:cubicBezTo>
                      <a:pt x="12598" y="0"/>
                      <a:pt x="15747" y="3150"/>
                      <a:pt x="15747" y="7874"/>
                    </a:cubicBezTo>
                    <a:lnTo>
                      <a:pt x="15747" y="70863"/>
                    </a:lnTo>
                    <a:cubicBezTo>
                      <a:pt x="15747" y="74800"/>
                      <a:pt x="11811" y="78737"/>
                      <a:pt x="7874" y="7873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31" name="Google Shape;1131;p22"/>
              <p:cNvSpPr/>
              <p:nvPr/>
            </p:nvSpPr>
            <p:spPr>
              <a:xfrm>
                <a:off x="3318899" y="3587458"/>
                <a:ext cx="36613" cy="36613"/>
              </a:xfrm>
              <a:custGeom>
                <a:avLst/>
                <a:gdLst/>
                <a:ahLst/>
                <a:cxnLst/>
                <a:rect l="l" t="t" r="r" b="b"/>
                <a:pathLst>
                  <a:path w="48817" h="48817" extrusionOk="0">
                    <a:moveTo>
                      <a:pt x="48817" y="24408"/>
                    </a:moveTo>
                    <a:cubicBezTo>
                      <a:pt x="48817" y="37794"/>
                      <a:pt x="37794" y="48817"/>
                      <a:pt x="24409" y="48817"/>
                    </a:cubicBezTo>
                    <a:cubicBezTo>
                      <a:pt x="11023" y="48817"/>
                      <a:pt x="0" y="37794"/>
                      <a:pt x="0" y="24408"/>
                    </a:cubicBezTo>
                    <a:cubicBezTo>
                      <a:pt x="0" y="11023"/>
                      <a:pt x="11023" y="0"/>
                      <a:pt x="24409" y="0"/>
                    </a:cubicBezTo>
                    <a:cubicBezTo>
                      <a:pt x="37794" y="0"/>
                      <a:pt x="48817" y="11023"/>
                      <a:pt x="48817" y="244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32" name="Google Shape;1132;p22"/>
              <p:cNvSpPr/>
              <p:nvPr/>
            </p:nvSpPr>
            <p:spPr>
              <a:xfrm>
                <a:off x="3312993" y="3581553"/>
                <a:ext cx="48423" cy="48423"/>
              </a:xfrm>
              <a:custGeom>
                <a:avLst/>
                <a:gdLst/>
                <a:ahLst/>
                <a:cxnLst/>
                <a:rect l="l" t="t" r="r" b="b"/>
                <a:pathLst>
                  <a:path w="64564" h="64564" extrusionOk="0">
                    <a:moveTo>
                      <a:pt x="32282" y="64565"/>
                    </a:moveTo>
                    <a:cubicBezTo>
                      <a:pt x="14173" y="64565"/>
                      <a:pt x="0" y="50392"/>
                      <a:pt x="0" y="32282"/>
                    </a:cubicBezTo>
                    <a:cubicBezTo>
                      <a:pt x="0" y="14173"/>
                      <a:pt x="14173" y="0"/>
                      <a:pt x="32282" y="0"/>
                    </a:cubicBezTo>
                    <a:cubicBezTo>
                      <a:pt x="50392" y="0"/>
                      <a:pt x="64565" y="14173"/>
                      <a:pt x="64565" y="32282"/>
                    </a:cubicBezTo>
                    <a:cubicBezTo>
                      <a:pt x="64565" y="50392"/>
                      <a:pt x="50392" y="64565"/>
                      <a:pt x="32282" y="64565"/>
                    </a:cubicBezTo>
                    <a:close/>
                    <a:moveTo>
                      <a:pt x="32282" y="15747"/>
                    </a:moveTo>
                    <a:cubicBezTo>
                      <a:pt x="22834" y="15747"/>
                      <a:pt x="15747" y="22834"/>
                      <a:pt x="15747" y="32282"/>
                    </a:cubicBezTo>
                    <a:cubicBezTo>
                      <a:pt x="15747" y="41731"/>
                      <a:pt x="22834" y="48817"/>
                      <a:pt x="32282" y="48817"/>
                    </a:cubicBezTo>
                    <a:cubicBezTo>
                      <a:pt x="41731" y="48817"/>
                      <a:pt x="48817" y="41731"/>
                      <a:pt x="48817" y="32282"/>
                    </a:cubicBezTo>
                    <a:cubicBezTo>
                      <a:pt x="48817" y="22834"/>
                      <a:pt x="41731" y="15747"/>
                      <a:pt x="32282"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1133" name="Google Shape;1133;p22"/>
            <p:cNvGrpSpPr/>
            <p:nvPr/>
          </p:nvGrpSpPr>
          <p:grpSpPr>
            <a:xfrm>
              <a:off x="287154" y="1181936"/>
              <a:ext cx="342240" cy="611316"/>
              <a:chOff x="2384683" y="3022322"/>
              <a:chExt cx="248612" cy="444076"/>
            </a:xfrm>
          </p:grpSpPr>
          <p:sp>
            <p:nvSpPr>
              <p:cNvPr id="1134" name="Google Shape;1134;p22"/>
              <p:cNvSpPr/>
              <p:nvPr/>
            </p:nvSpPr>
            <p:spPr>
              <a:xfrm>
                <a:off x="2390588" y="3028228"/>
                <a:ext cx="236801" cy="432266"/>
              </a:xfrm>
              <a:custGeom>
                <a:avLst/>
                <a:gdLst/>
                <a:ahLst/>
                <a:cxnLst/>
                <a:rect l="l" t="t" r="r" b="b"/>
                <a:pathLst>
                  <a:path w="315735" h="576355" extrusionOk="0">
                    <a:moveTo>
                      <a:pt x="284241" y="576356"/>
                    </a:moveTo>
                    <a:lnTo>
                      <a:pt x="31495" y="576356"/>
                    </a:lnTo>
                    <a:cubicBezTo>
                      <a:pt x="14173" y="576356"/>
                      <a:pt x="0" y="562183"/>
                      <a:pt x="0" y="544861"/>
                    </a:cubicBezTo>
                    <a:lnTo>
                      <a:pt x="0" y="31495"/>
                    </a:lnTo>
                    <a:cubicBezTo>
                      <a:pt x="0" y="14173"/>
                      <a:pt x="14173" y="0"/>
                      <a:pt x="31495" y="0"/>
                    </a:cubicBezTo>
                    <a:lnTo>
                      <a:pt x="284241" y="0"/>
                    </a:lnTo>
                    <a:cubicBezTo>
                      <a:pt x="301563" y="0"/>
                      <a:pt x="315736" y="14173"/>
                      <a:pt x="315736" y="31495"/>
                    </a:cubicBezTo>
                    <a:lnTo>
                      <a:pt x="315736" y="544861"/>
                    </a:lnTo>
                    <a:cubicBezTo>
                      <a:pt x="315736" y="562183"/>
                      <a:pt x="301563" y="576356"/>
                      <a:pt x="284241" y="57635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35" name="Google Shape;1135;p22"/>
              <p:cNvSpPr/>
              <p:nvPr/>
            </p:nvSpPr>
            <p:spPr>
              <a:xfrm>
                <a:off x="2384683" y="3022322"/>
                <a:ext cx="248612" cy="444076"/>
              </a:xfrm>
              <a:custGeom>
                <a:avLst/>
                <a:gdLst/>
                <a:ahLst/>
                <a:cxnLst/>
                <a:rect l="l" t="t" r="r" b="b"/>
                <a:pathLst>
                  <a:path w="331483" h="592102" extrusionOk="0">
                    <a:moveTo>
                      <a:pt x="292115" y="592103"/>
                    </a:moveTo>
                    <a:lnTo>
                      <a:pt x="39369" y="592103"/>
                    </a:lnTo>
                    <a:cubicBezTo>
                      <a:pt x="17322" y="592103"/>
                      <a:pt x="0" y="574781"/>
                      <a:pt x="0" y="552734"/>
                    </a:cubicBezTo>
                    <a:lnTo>
                      <a:pt x="0" y="39369"/>
                    </a:lnTo>
                    <a:cubicBezTo>
                      <a:pt x="0" y="17322"/>
                      <a:pt x="17322" y="0"/>
                      <a:pt x="39369" y="0"/>
                    </a:cubicBezTo>
                    <a:lnTo>
                      <a:pt x="292115" y="0"/>
                    </a:lnTo>
                    <a:cubicBezTo>
                      <a:pt x="314161" y="0"/>
                      <a:pt x="331483" y="17322"/>
                      <a:pt x="331483" y="39369"/>
                    </a:cubicBezTo>
                    <a:lnTo>
                      <a:pt x="331483" y="552734"/>
                    </a:lnTo>
                    <a:cubicBezTo>
                      <a:pt x="331483" y="573994"/>
                      <a:pt x="314161" y="592103"/>
                      <a:pt x="292115" y="592103"/>
                    </a:cubicBezTo>
                    <a:close/>
                    <a:moveTo>
                      <a:pt x="39369" y="14960"/>
                    </a:moveTo>
                    <a:cubicBezTo>
                      <a:pt x="25983" y="14960"/>
                      <a:pt x="15747" y="25196"/>
                      <a:pt x="15747" y="38581"/>
                    </a:cubicBezTo>
                    <a:lnTo>
                      <a:pt x="15747" y="551947"/>
                    </a:lnTo>
                    <a:cubicBezTo>
                      <a:pt x="15747" y="565332"/>
                      <a:pt x="25983" y="575568"/>
                      <a:pt x="39369" y="575568"/>
                    </a:cubicBezTo>
                    <a:lnTo>
                      <a:pt x="292115" y="575568"/>
                    </a:lnTo>
                    <a:cubicBezTo>
                      <a:pt x="305500" y="575568"/>
                      <a:pt x="315736" y="565332"/>
                      <a:pt x="315736" y="551947"/>
                    </a:cubicBezTo>
                    <a:lnTo>
                      <a:pt x="315736" y="38581"/>
                    </a:lnTo>
                    <a:cubicBezTo>
                      <a:pt x="315736" y="25196"/>
                      <a:pt x="305500" y="14960"/>
                      <a:pt x="292115" y="14960"/>
                    </a:cubicBezTo>
                    <a:lnTo>
                      <a:pt x="39369" y="149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36" name="Google Shape;1136;p22"/>
              <p:cNvSpPr/>
              <p:nvPr/>
            </p:nvSpPr>
            <p:spPr>
              <a:xfrm>
                <a:off x="2390588" y="3076060"/>
                <a:ext cx="236801" cy="311798"/>
              </a:xfrm>
              <a:custGeom>
                <a:avLst/>
                <a:gdLst/>
                <a:ahLst/>
                <a:cxnLst/>
                <a:rect l="l" t="t" r="r" b="b"/>
                <a:pathLst>
                  <a:path w="315735" h="415731" extrusionOk="0">
                    <a:moveTo>
                      <a:pt x="0" y="0"/>
                    </a:moveTo>
                    <a:lnTo>
                      <a:pt x="315736" y="0"/>
                    </a:lnTo>
                    <a:lnTo>
                      <a:pt x="315736" y="415732"/>
                    </a:lnTo>
                    <a:lnTo>
                      <a:pt x="0" y="415732"/>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37" name="Google Shape;1137;p22"/>
              <p:cNvSpPr/>
              <p:nvPr/>
            </p:nvSpPr>
            <p:spPr>
              <a:xfrm>
                <a:off x="2384683" y="3022322"/>
                <a:ext cx="248612" cy="444076"/>
              </a:xfrm>
              <a:custGeom>
                <a:avLst/>
                <a:gdLst/>
                <a:ahLst/>
                <a:cxnLst/>
                <a:rect l="l" t="t" r="r" b="b"/>
                <a:pathLst>
                  <a:path w="331483" h="592102" extrusionOk="0">
                    <a:moveTo>
                      <a:pt x="292115" y="592103"/>
                    </a:moveTo>
                    <a:lnTo>
                      <a:pt x="39369" y="592103"/>
                    </a:lnTo>
                    <a:cubicBezTo>
                      <a:pt x="17322" y="592103"/>
                      <a:pt x="0" y="574781"/>
                      <a:pt x="0" y="552734"/>
                    </a:cubicBezTo>
                    <a:lnTo>
                      <a:pt x="0" y="39369"/>
                    </a:lnTo>
                    <a:cubicBezTo>
                      <a:pt x="0" y="17322"/>
                      <a:pt x="17322" y="0"/>
                      <a:pt x="39369" y="0"/>
                    </a:cubicBezTo>
                    <a:lnTo>
                      <a:pt x="292115" y="0"/>
                    </a:lnTo>
                    <a:cubicBezTo>
                      <a:pt x="314161" y="0"/>
                      <a:pt x="331483" y="17322"/>
                      <a:pt x="331483" y="39369"/>
                    </a:cubicBezTo>
                    <a:lnTo>
                      <a:pt x="331483" y="552734"/>
                    </a:lnTo>
                    <a:cubicBezTo>
                      <a:pt x="331483" y="573994"/>
                      <a:pt x="314161" y="592103"/>
                      <a:pt x="292115" y="592103"/>
                    </a:cubicBezTo>
                    <a:close/>
                    <a:moveTo>
                      <a:pt x="39369" y="14960"/>
                    </a:moveTo>
                    <a:cubicBezTo>
                      <a:pt x="25983" y="14960"/>
                      <a:pt x="15747" y="25196"/>
                      <a:pt x="15747" y="38581"/>
                    </a:cubicBezTo>
                    <a:lnTo>
                      <a:pt x="15747" y="551947"/>
                    </a:lnTo>
                    <a:cubicBezTo>
                      <a:pt x="15747" y="565332"/>
                      <a:pt x="25983" y="575568"/>
                      <a:pt x="39369" y="575568"/>
                    </a:cubicBezTo>
                    <a:lnTo>
                      <a:pt x="292115" y="575568"/>
                    </a:lnTo>
                    <a:cubicBezTo>
                      <a:pt x="305500" y="575568"/>
                      <a:pt x="315736" y="565332"/>
                      <a:pt x="315736" y="551947"/>
                    </a:cubicBezTo>
                    <a:lnTo>
                      <a:pt x="315736" y="38581"/>
                    </a:lnTo>
                    <a:cubicBezTo>
                      <a:pt x="315736" y="25196"/>
                      <a:pt x="305500" y="14960"/>
                      <a:pt x="292115" y="14960"/>
                    </a:cubicBezTo>
                    <a:lnTo>
                      <a:pt x="39369" y="149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38" name="Google Shape;1138;p22"/>
              <p:cNvSpPr/>
              <p:nvPr/>
            </p:nvSpPr>
            <p:spPr>
              <a:xfrm>
                <a:off x="2473853" y="3047715"/>
                <a:ext cx="70863" cy="11810"/>
              </a:xfrm>
              <a:custGeom>
                <a:avLst/>
                <a:gdLst/>
                <a:ahLst/>
                <a:cxnLst/>
                <a:rect l="l" t="t" r="r" b="b"/>
                <a:pathLst>
                  <a:path w="94484" h="15747" extrusionOk="0">
                    <a:moveTo>
                      <a:pt x="86611" y="15747"/>
                    </a:moveTo>
                    <a:lnTo>
                      <a:pt x="7874" y="15747"/>
                    </a:lnTo>
                    <a:cubicBezTo>
                      <a:pt x="3149" y="15747"/>
                      <a:pt x="0" y="12598"/>
                      <a:pt x="0" y="7874"/>
                    </a:cubicBezTo>
                    <a:cubicBezTo>
                      <a:pt x="0" y="3150"/>
                      <a:pt x="3149" y="0"/>
                      <a:pt x="7874" y="0"/>
                    </a:cubicBezTo>
                    <a:lnTo>
                      <a:pt x="86611" y="0"/>
                    </a:lnTo>
                    <a:cubicBezTo>
                      <a:pt x="91335" y="0"/>
                      <a:pt x="94485" y="3150"/>
                      <a:pt x="94485" y="7874"/>
                    </a:cubicBezTo>
                    <a:cubicBezTo>
                      <a:pt x="94485" y="12598"/>
                      <a:pt x="90548" y="15747"/>
                      <a:pt x="86611"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39" name="Google Shape;1139;p22"/>
              <p:cNvSpPr/>
              <p:nvPr/>
            </p:nvSpPr>
            <p:spPr>
              <a:xfrm>
                <a:off x="2488616" y="3402032"/>
                <a:ext cx="41336" cy="41336"/>
              </a:xfrm>
              <a:custGeom>
                <a:avLst/>
                <a:gdLst/>
                <a:ahLst/>
                <a:cxnLst/>
                <a:rect l="l" t="t" r="r" b="b"/>
                <a:pathLst>
                  <a:path w="55115" h="55115" extrusionOk="0">
                    <a:moveTo>
                      <a:pt x="27558" y="55116"/>
                    </a:moveTo>
                    <a:cubicBezTo>
                      <a:pt x="12598" y="55116"/>
                      <a:pt x="0" y="42518"/>
                      <a:pt x="0" y="27558"/>
                    </a:cubicBezTo>
                    <a:cubicBezTo>
                      <a:pt x="0" y="12598"/>
                      <a:pt x="12598" y="0"/>
                      <a:pt x="27558" y="0"/>
                    </a:cubicBezTo>
                    <a:cubicBezTo>
                      <a:pt x="42518" y="0"/>
                      <a:pt x="55116" y="12598"/>
                      <a:pt x="55116" y="27558"/>
                    </a:cubicBezTo>
                    <a:cubicBezTo>
                      <a:pt x="55116" y="42518"/>
                      <a:pt x="42518" y="55116"/>
                      <a:pt x="27558" y="55116"/>
                    </a:cubicBezTo>
                    <a:close/>
                    <a:moveTo>
                      <a:pt x="27558" y="15747"/>
                    </a:moveTo>
                    <a:cubicBezTo>
                      <a:pt x="21259" y="15747"/>
                      <a:pt x="15747" y="21259"/>
                      <a:pt x="15747" y="27558"/>
                    </a:cubicBezTo>
                    <a:cubicBezTo>
                      <a:pt x="15747" y="33857"/>
                      <a:pt x="21259" y="39369"/>
                      <a:pt x="27558" y="39369"/>
                    </a:cubicBezTo>
                    <a:cubicBezTo>
                      <a:pt x="33857" y="39369"/>
                      <a:pt x="39369" y="33857"/>
                      <a:pt x="39369" y="27558"/>
                    </a:cubicBezTo>
                    <a:cubicBezTo>
                      <a:pt x="39369" y="21259"/>
                      <a:pt x="33857" y="15747"/>
                      <a:pt x="27558"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40" name="Google Shape;1140;p22"/>
              <p:cNvSpPr/>
              <p:nvPr/>
            </p:nvSpPr>
            <p:spPr>
              <a:xfrm>
                <a:off x="2436059" y="3158735"/>
                <a:ext cx="146451" cy="146450"/>
              </a:xfrm>
              <a:custGeom>
                <a:avLst/>
                <a:gdLst/>
                <a:ahLst/>
                <a:cxnLst/>
                <a:rect l="l" t="t" r="r" b="b"/>
                <a:pathLst>
                  <a:path w="195268" h="195267" extrusionOk="0">
                    <a:moveTo>
                      <a:pt x="97634" y="195268"/>
                    </a:moveTo>
                    <a:cubicBezTo>
                      <a:pt x="44093" y="195268"/>
                      <a:pt x="0" y="151962"/>
                      <a:pt x="0" y="97634"/>
                    </a:cubicBezTo>
                    <a:cubicBezTo>
                      <a:pt x="0" y="43305"/>
                      <a:pt x="43305" y="0"/>
                      <a:pt x="97634" y="0"/>
                    </a:cubicBezTo>
                    <a:cubicBezTo>
                      <a:pt x="151963" y="0"/>
                      <a:pt x="195268" y="43305"/>
                      <a:pt x="195268" y="97634"/>
                    </a:cubicBezTo>
                    <a:cubicBezTo>
                      <a:pt x="195268" y="151962"/>
                      <a:pt x="151175" y="195268"/>
                      <a:pt x="97634" y="195268"/>
                    </a:cubicBezTo>
                    <a:close/>
                    <a:moveTo>
                      <a:pt x="97634" y="16535"/>
                    </a:moveTo>
                    <a:cubicBezTo>
                      <a:pt x="52754" y="16535"/>
                      <a:pt x="15747" y="52753"/>
                      <a:pt x="15747" y="98421"/>
                    </a:cubicBezTo>
                    <a:cubicBezTo>
                      <a:pt x="15747" y="143301"/>
                      <a:pt x="51967" y="180308"/>
                      <a:pt x="97634" y="180308"/>
                    </a:cubicBezTo>
                    <a:cubicBezTo>
                      <a:pt x="142514" y="180308"/>
                      <a:pt x="179521" y="144089"/>
                      <a:pt x="179521" y="98421"/>
                    </a:cubicBezTo>
                    <a:cubicBezTo>
                      <a:pt x="178733" y="53541"/>
                      <a:pt x="142514" y="16535"/>
                      <a:pt x="97634" y="1653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41" name="Google Shape;1141;p22"/>
              <p:cNvSpPr/>
              <p:nvPr/>
            </p:nvSpPr>
            <p:spPr>
              <a:xfrm>
                <a:off x="2489207" y="3195938"/>
                <a:ext cx="40156" cy="80312"/>
              </a:xfrm>
              <a:custGeom>
                <a:avLst/>
                <a:gdLst/>
                <a:ahLst/>
                <a:cxnLst/>
                <a:rect l="l" t="t" r="r" b="b"/>
                <a:pathLst>
                  <a:path w="53541" h="107082" extrusionOk="0">
                    <a:moveTo>
                      <a:pt x="24409" y="106295"/>
                    </a:moveTo>
                    <a:lnTo>
                      <a:pt x="24409" y="95272"/>
                    </a:lnTo>
                    <a:cubicBezTo>
                      <a:pt x="8661" y="94485"/>
                      <a:pt x="787" y="85036"/>
                      <a:pt x="0" y="66927"/>
                    </a:cubicBezTo>
                    <a:lnTo>
                      <a:pt x="16535" y="66927"/>
                    </a:lnTo>
                    <a:cubicBezTo>
                      <a:pt x="16535" y="76375"/>
                      <a:pt x="19684" y="81099"/>
                      <a:pt x="24409" y="81886"/>
                    </a:cubicBezTo>
                    <a:lnTo>
                      <a:pt x="24409" y="55116"/>
                    </a:lnTo>
                    <a:cubicBezTo>
                      <a:pt x="16535" y="49604"/>
                      <a:pt x="11023" y="44093"/>
                      <a:pt x="7874" y="39369"/>
                    </a:cubicBezTo>
                    <a:cubicBezTo>
                      <a:pt x="4724" y="34644"/>
                      <a:pt x="2362" y="29920"/>
                      <a:pt x="2362" y="24408"/>
                    </a:cubicBezTo>
                    <a:cubicBezTo>
                      <a:pt x="2362" y="18109"/>
                      <a:pt x="3937" y="13385"/>
                      <a:pt x="7874" y="9449"/>
                    </a:cubicBezTo>
                    <a:cubicBezTo>
                      <a:pt x="11811" y="5512"/>
                      <a:pt x="17322" y="3149"/>
                      <a:pt x="23621" y="2362"/>
                    </a:cubicBezTo>
                    <a:lnTo>
                      <a:pt x="23621" y="0"/>
                    </a:lnTo>
                    <a:lnTo>
                      <a:pt x="30708" y="0"/>
                    </a:lnTo>
                    <a:lnTo>
                      <a:pt x="30708" y="2362"/>
                    </a:lnTo>
                    <a:cubicBezTo>
                      <a:pt x="44093" y="3937"/>
                      <a:pt x="51179" y="11811"/>
                      <a:pt x="51967" y="26770"/>
                    </a:cubicBezTo>
                    <a:lnTo>
                      <a:pt x="37007" y="26770"/>
                    </a:lnTo>
                    <a:cubicBezTo>
                      <a:pt x="37007" y="20471"/>
                      <a:pt x="34645" y="17322"/>
                      <a:pt x="30708" y="15747"/>
                    </a:cubicBezTo>
                    <a:lnTo>
                      <a:pt x="30708" y="38581"/>
                    </a:lnTo>
                    <a:cubicBezTo>
                      <a:pt x="38581" y="44880"/>
                      <a:pt x="44093" y="50391"/>
                      <a:pt x="48030" y="55903"/>
                    </a:cubicBezTo>
                    <a:cubicBezTo>
                      <a:pt x="51179" y="61415"/>
                      <a:pt x="53541" y="66927"/>
                      <a:pt x="53541" y="72438"/>
                    </a:cubicBezTo>
                    <a:cubicBezTo>
                      <a:pt x="53541" y="78737"/>
                      <a:pt x="51179" y="84249"/>
                      <a:pt x="47242" y="88186"/>
                    </a:cubicBezTo>
                    <a:cubicBezTo>
                      <a:pt x="43305" y="92122"/>
                      <a:pt x="37794" y="95272"/>
                      <a:pt x="30708" y="96059"/>
                    </a:cubicBezTo>
                    <a:lnTo>
                      <a:pt x="30708" y="107082"/>
                    </a:lnTo>
                    <a:lnTo>
                      <a:pt x="24409" y="106295"/>
                    </a:lnTo>
                    <a:lnTo>
                      <a:pt x="24409" y="106295"/>
                    </a:lnTo>
                    <a:close/>
                    <a:moveTo>
                      <a:pt x="24409" y="32282"/>
                    </a:moveTo>
                    <a:lnTo>
                      <a:pt x="24409" y="15747"/>
                    </a:lnTo>
                    <a:cubicBezTo>
                      <a:pt x="20472" y="16535"/>
                      <a:pt x="18897" y="18897"/>
                      <a:pt x="18897" y="22833"/>
                    </a:cubicBezTo>
                    <a:cubicBezTo>
                      <a:pt x="18110" y="25983"/>
                      <a:pt x="20472" y="29133"/>
                      <a:pt x="24409" y="32282"/>
                    </a:cubicBezTo>
                    <a:close/>
                    <a:moveTo>
                      <a:pt x="30708" y="61415"/>
                    </a:moveTo>
                    <a:lnTo>
                      <a:pt x="30708" y="81886"/>
                    </a:lnTo>
                    <a:cubicBezTo>
                      <a:pt x="32282" y="81886"/>
                      <a:pt x="33857" y="80312"/>
                      <a:pt x="35432" y="78737"/>
                    </a:cubicBezTo>
                    <a:cubicBezTo>
                      <a:pt x="36219" y="77162"/>
                      <a:pt x="37007" y="75587"/>
                      <a:pt x="37007" y="73225"/>
                    </a:cubicBezTo>
                    <a:cubicBezTo>
                      <a:pt x="37794" y="69289"/>
                      <a:pt x="35432" y="65352"/>
                      <a:pt x="30708" y="6141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1142" name="Google Shape;1142;p22"/>
            <p:cNvSpPr/>
            <p:nvPr/>
          </p:nvSpPr>
          <p:spPr>
            <a:xfrm rot="10800000" flipH="1">
              <a:off x="548575" y="567761"/>
              <a:ext cx="841658" cy="138365"/>
            </a:xfrm>
            <a:custGeom>
              <a:avLst/>
              <a:gdLst/>
              <a:ahLst/>
              <a:cxnLst/>
              <a:rect l="l" t="t" r="r" b="b"/>
              <a:pathLst>
                <a:path w="1580578" h="259841" extrusionOk="0">
                  <a:moveTo>
                    <a:pt x="0" y="259842"/>
                  </a:moveTo>
                  <a:lnTo>
                    <a:pt x="0" y="83439"/>
                  </a:lnTo>
                  <a:cubicBezTo>
                    <a:pt x="0" y="37338"/>
                    <a:pt x="37338" y="0"/>
                    <a:pt x="83439" y="0"/>
                  </a:cubicBezTo>
                  <a:lnTo>
                    <a:pt x="1580579"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cxnSp>
          <p:nvCxnSpPr>
            <p:cNvPr id="1143" name="Google Shape;1143;p22"/>
            <p:cNvCxnSpPr/>
            <p:nvPr/>
          </p:nvCxnSpPr>
          <p:spPr>
            <a:xfrm rot="10800000">
              <a:off x="458263" y="567750"/>
              <a:ext cx="0" cy="559800"/>
            </a:xfrm>
            <a:prstGeom prst="straightConnector1">
              <a:avLst/>
            </a:prstGeom>
            <a:noFill/>
            <a:ln w="19050" cap="flat" cmpd="sng">
              <a:solidFill>
                <a:schemeClr val="dk1"/>
              </a:solidFill>
              <a:prstDash val="dot"/>
              <a:round/>
              <a:headEnd type="none" w="med" len="med"/>
              <a:tailEnd type="none" w="med" len="med"/>
            </a:ln>
          </p:spPr>
        </p:cxnSp>
      </p:grpSp>
      <p:grpSp>
        <p:nvGrpSpPr>
          <p:cNvPr id="1144" name="Google Shape;1144;p22"/>
          <p:cNvGrpSpPr/>
          <p:nvPr/>
        </p:nvGrpSpPr>
        <p:grpSpPr>
          <a:xfrm>
            <a:off x="7701310" y="3742350"/>
            <a:ext cx="1409312" cy="1302371"/>
            <a:chOff x="7701310" y="3608400"/>
            <a:chExt cx="1409312" cy="1302371"/>
          </a:xfrm>
        </p:grpSpPr>
        <p:grpSp>
          <p:nvGrpSpPr>
            <p:cNvPr id="1145" name="Google Shape;1145;p22"/>
            <p:cNvGrpSpPr/>
            <p:nvPr/>
          </p:nvGrpSpPr>
          <p:grpSpPr>
            <a:xfrm>
              <a:off x="8710835" y="3608400"/>
              <a:ext cx="399787" cy="393291"/>
              <a:chOff x="4812935" y="3198300"/>
              <a:chExt cx="399787" cy="393291"/>
            </a:xfrm>
          </p:grpSpPr>
          <p:sp>
            <p:nvSpPr>
              <p:cNvPr id="1146" name="Google Shape;1146;p22"/>
              <p:cNvSpPr/>
              <p:nvPr/>
            </p:nvSpPr>
            <p:spPr>
              <a:xfrm>
                <a:off x="4821793" y="3229598"/>
                <a:ext cx="353135" cy="353135"/>
              </a:xfrm>
              <a:custGeom>
                <a:avLst/>
                <a:gdLst/>
                <a:ahLst/>
                <a:cxnLst/>
                <a:rect l="l" t="t" r="r" b="b"/>
                <a:pathLst>
                  <a:path w="470847" h="470847" extrusionOk="0">
                    <a:moveTo>
                      <a:pt x="470848" y="235424"/>
                    </a:moveTo>
                    <a:cubicBezTo>
                      <a:pt x="470848" y="365445"/>
                      <a:pt x="365445" y="470848"/>
                      <a:pt x="235424" y="470848"/>
                    </a:cubicBezTo>
                    <a:cubicBezTo>
                      <a:pt x="105403" y="470848"/>
                      <a:pt x="-1" y="365445"/>
                      <a:pt x="-1" y="235424"/>
                    </a:cubicBezTo>
                    <a:cubicBezTo>
                      <a:pt x="-1" y="105403"/>
                      <a:pt x="105402" y="0"/>
                      <a:pt x="235424" y="0"/>
                    </a:cubicBezTo>
                    <a:cubicBezTo>
                      <a:pt x="365444" y="0"/>
                      <a:pt x="470848" y="105402"/>
                      <a:pt x="470848" y="23542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47" name="Google Shape;1147;p22"/>
              <p:cNvSpPr/>
              <p:nvPr/>
            </p:nvSpPr>
            <p:spPr>
              <a:xfrm>
                <a:off x="4812935" y="3221330"/>
                <a:ext cx="370851" cy="370261"/>
              </a:xfrm>
              <a:custGeom>
                <a:avLst/>
                <a:gdLst/>
                <a:ahLst/>
                <a:cxnLst/>
                <a:rect l="l" t="t" r="r" b="b"/>
                <a:pathLst>
                  <a:path w="494468" h="493681" extrusionOk="0">
                    <a:moveTo>
                      <a:pt x="247235" y="493682"/>
                    </a:moveTo>
                    <a:cubicBezTo>
                      <a:pt x="111807" y="493682"/>
                      <a:pt x="788" y="383450"/>
                      <a:pt x="0" y="248022"/>
                    </a:cubicBezTo>
                    <a:cubicBezTo>
                      <a:pt x="0" y="181882"/>
                      <a:pt x="25196" y="119680"/>
                      <a:pt x="71651" y="73225"/>
                    </a:cubicBezTo>
                    <a:cubicBezTo>
                      <a:pt x="118106" y="25983"/>
                      <a:pt x="180308" y="0"/>
                      <a:pt x="245660" y="0"/>
                    </a:cubicBezTo>
                    <a:cubicBezTo>
                      <a:pt x="246447" y="0"/>
                      <a:pt x="246447" y="0"/>
                      <a:pt x="247235" y="0"/>
                    </a:cubicBezTo>
                    <a:cubicBezTo>
                      <a:pt x="312586" y="0"/>
                      <a:pt x="374001" y="25196"/>
                      <a:pt x="421243" y="71651"/>
                    </a:cubicBezTo>
                    <a:cubicBezTo>
                      <a:pt x="468486" y="118106"/>
                      <a:pt x="494469" y="180308"/>
                      <a:pt x="494469" y="245660"/>
                    </a:cubicBezTo>
                    <a:cubicBezTo>
                      <a:pt x="494469" y="311011"/>
                      <a:pt x="469273" y="374001"/>
                      <a:pt x="422818" y="420456"/>
                    </a:cubicBezTo>
                    <a:cubicBezTo>
                      <a:pt x="376363" y="466911"/>
                      <a:pt x="314161" y="493682"/>
                      <a:pt x="248809" y="493682"/>
                    </a:cubicBezTo>
                    <a:cubicBezTo>
                      <a:pt x="248022" y="493682"/>
                      <a:pt x="248022" y="493682"/>
                      <a:pt x="247235" y="493682"/>
                    </a:cubicBezTo>
                    <a:close/>
                    <a:moveTo>
                      <a:pt x="247235" y="22834"/>
                    </a:moveTo>
                    <a:cubicBezTo>
                      <a:pt x="246447" y="22834"/>
                      <a:pt x="246447" y="22834"/>
                      <a:pt x="245660" y="22834"/>
                    </a:cubicBezTo>
                    <a:cubicBezTo>
                      <a:pt x="185820" y="22834"/>
                      <a:pt x="129916" y="46455"/>
                      <a:pt x="88186" y="88973"/>
                    </a:cubicBezTo>
                    <a:cubicBezTo>
                      <a:pt x="46455" y="131491"/>
                      <a:pt x="23621" y="187394"/>
                      <a:pt x="23621" y="247235"/>
                    </a:cubicBezTo>
                    <a:cubicBezTo>
                      <a:pt x="24409" y="370064"/>
                      <a:pt x="124405" y="469273"/>
                      <a:pt x="247235" y="469273"/>
                    </a:cubicBezTo>
                    <a:cubicBezTo>
                      <a:pt x="248022" y="469273"/>
                      <a:pt x="248022" y="469273"/>
                      <a:pt x="248809" y="469273"/>
                    </a:cubicBezTo>
                    <a:cubicBezTo>
                      <a:pt x="308649" y="469273"/>
                      <a:pt x="364553" y="445652"/>
                      <a:pt x="406284" y="403134"/>
                    </a:cubicBezTo>
                    <a:cubicBezTo>
                      <a:pt x="448014" y="360616"/>
                      <a:pt x="470848" y="304713"/>
                      <a:pt x="470848" y="244872"/>
                    </a:cubicBezTo>
                    <a:cubicBezTo>
                      <a:pt x="470848" y="185032"/>
                      <a:pt x="447227" y="129129"/>
                      <a:pt x="404709" y="87398"/>
                    </a:cubicBezTo>
                    <a:cubicBezTo>
                      <a:pt x="362191" y="46455"/>
                      <a:pt x="306287" y="22834"/>
                      <a:pt x="247235" y="22834"/>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48" name="Google Shape;1148;p22"/>
              <p:cNvSpPr/>
              <p:nvPr/>
            </p:nvSpPr>
            <p:spPr>
              <a:xfrm>
                <a:off x="4869031" y="3276836"/>
                <a:ext cx="264565" cy="264565"/>
              </a:xfrm>
              <a:custGeom>
                <a:avLst/>
                <a:gdLst/>
                <a:ahLst/>
                <a:cxnLst/>
                <a:rect l="l" t="t" r="r" b="b"/>
                <a:pathLst>
                  <a:path w="352753" h="352753" extrusionOk="0">
                    <a:moveTo>
                      <a:pt x="352748" y="175589"/>
                    </a:moveTo>
                    <a:cubicBezTo>
                      <a:pt x="353536" y="273223"/>
                      <a:pt x="274798" y="352748"/>
                      <a:pt x="177164" y="352748"/>
                    </a:cubicBezTo>
                    <a:cubicBezTo>
                      <a:pt x="79531" y="353535"/>
                      <a:pt x="6" y="274798"/>
                      <a:pt x="6" y="177164"/>
                    </a:cubicBezTo>
                    <a:cubicBezTo>
                      <a:pt x="-781" y="79530"/>
                      <a:pt x="77956" y="6"/>
                      <a:pt x="175589" y="6"/>
                    </a:cubicBezTo>
                    <a:cubicBezTo>
                      <a:pt x="272436" y="-782"/>
                      <a:pt x="351961" y="77955"/>
                      <a:pt x="352748" y="175589"/>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49" name="Google Shape;1149;p22"/>
              <p:cNvSpPr/>
              <p:nvPr/>
            </p:nvSpPr>
            <p:spPr>
              <a:xfrm>
                <a:off x="4946394" y="3321720"/>
                <a:ext cx="93893" cy="158261"/>
              </a:xfrm>
              <a:custGeom>
                <a:avLst/>
                <a:gdLst/>
                <a:ahLst/>
                <a:cxnLst/>
                <a:rect l="l" t="t" r="r" b="b"/>
                <a:pathLst>
                  <a:path w="125191" h="211015" extrusionOk="0">
                    <a:moveTo>
                      <a:pt x="73225" y="185819"/>
                    </a:moveTo>
                    <a:lnTo>
                      <a:pt x="73225" y="211015"/>
                    </a:lnTo>
                    <a:lnTo>
                      <a:pt x="55116" y="211015"/>
                    </a:lnTo>
                    <a:lnTo>
                      <a:pt x="55116" y="185819"/>
                    </a:lnTo>
                    <a:cubicBezTo>
                      <a:pt x="33069" y="184245"/>
                      <a:pt x="11811" y="177946"/>
                      <a:pt x="0" y="167710"/>
                    </a:cubicBezTo>
                    <a:lnTo>
                      <a:pt x="10236" y="144876"/>
                    </a:lnTo>
                    <a:cubicBezTo>
                      <a:pt x="21259" y="153537"/>
                      <a:pt x="37794" y="159836"/>
                      <a:pt x="55116" y="161411"/>
                    </a:cubicBezTo>
                    <a:lnTo>
                      <a:pt x="55116" y="116531"/>
                    </a:lnTo>
                    <a:cubicBezTo>
                      <a:pt x="29920" y="111019"/>
                      <a:pt x="3937" y="102358"/>
                      <a:pt x="3149" y="71651"/>
                    </a:cubicBezTo>
                    <a:cubicBezTo>
                      <a:pt x="3149" y="48817"/>
                      <a:pt x="19684" y="29133"/>
                      <a:pt x="54328" y="25196"/>
                    </a:cubicBezTo>
                    <a:lnTo>
                      <a:pt x="54328" y="0"/>
                    </a:lnTo>
                    <a:lnTo>
                      <a:pt x="72438" y="0"/>
                    </a:lnTo>
                    <a:lnTo>
                      <a:pt x="72438" y="25196"/>
                    </a:lnTo>
                    <a:cubicBezTo>
                      <a:pt x="88973" y="25983"/>
                      <a:pt x="105507" y="30708"/>
                      <a:pt x="118106" y="38581"/>
                    </a:cubicBezTo>
                    <a:lnTo>
                      <a:pt x="109444" y="61415"/>
                    </a:lnTo>
                    <a:cubicBezTo>
                      <a:pt x="97634" y="54329"/>
                      <a:pt x="85036" y="51179"/>
                      <a:pt x="73225" y="49604"/>
                    </a:cubicBezTo>
                    <a:lnTo>
                      <a:pt x="73225" y="94485"/>
                    </a:lnTo>
                    <a:cubicBezTo>
                      <a:pt x="98421" y="99996"/>
                      <a:pt x="125192" y="107870"/>
                      <a:pt x="125192" y="139365"/>
                    </a:cubicBezTo>
                    <a:cubicBezTo>
                      <a:pt x="124405" y="162198"/>
                      <a:pt x="107869" y="181882"/>
                      <a:pt x="73225" y="185819"/>
                    </a:cubicBezTo>
                    <a:close/>
                    <a:moveTo>
                      <a:pt x="54328" y="90548"/>
                    </a:moveTo>
                    <a:lnTo>
                      <a:pt x="54328" y="50392"/>
                    </a:lnTo>
                    <a:cubicBezTo>
                      <a:pt x="38581" y="52754"/>
                      <a:pt x="31495" y="61415"/>
                      <a:pt x="31495" y="70863"/>
                    </a:cubicBezTo>
                    <a:cubicBezTo>
                      <a:pt x="31495" y="81887"/>
                      <a:pt x="40943" y="86611"/>
                      <a:pt x="54328" y="90548"/>
                    </a:cubicBezTo>
                    <a:close/>
                    <a:moveTo>
                      <a:pt x="96059" y="141727"/>
                    </a:moveTo>
                    <a:cubicBezTo>
                      <a:pt x="96059" y="130703"/>
                      <a:pt x="85823" y="125979"/>
                      <a:pt x="72438" y="122042"/>
                    </a:cubicBezTo>
                    <a:lnTo>
                      <a:pt x="72438" y="161411"/>
                    </a:lnTo>
                    <a:cubicBezTo>
                      <a:pt x="88973" y="159049"/>
                      <a:pt x="96059" y="151175"/>
                      <a:pt x="96059" y="14172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50" name="Google Shape;1150;p22"/>
              <p:cNvSpPr/>
              <p:nvPr/>
            </p:nvSpPr>
            <p:spPr>
              <a:xfrm>
                <a:off x="5059775" y="3207748"/>
                <a:ext cx="144089" cy="144088"/>
              </a:xfrm>
              <a:custGeom>
                <a:avLst/>
                <a:gdLst/>
                <a:ahLst/>
                <a:cxnLst/>
                <a:rect l="l" t="t" r="r" b="b"/>
                <a:pathLst>
                  <a:path w="192118" h="192118" extrusionOk="0">
                    <a:moveTo>
                      <a:pt x="192118" y="96059"/>
                    </a:moveTo>
                    <a:cubicBezTo>
                      <a:pt x="192118" y="149111"/>
                      <a:pt x="149112" y="192119"/>
                      <a:pt x="96059" y="192119"/>
                    </a:cubicBezTo>
                    <a:cubicBezTo>
                      <a:pt x="43007" y="192119"/>
                      <a:pt x="0" y="149112"/>
                      <a:pt x="0" y="96059"/>
                    </a:cubicBezTo>
                    <a:cubicBezTo>
                      <a:pt x="0" y="43008"/>
                      <a:pt x="43007" y="0"/>
                      <a:pt x="96059" y="0"/>
                    </a:cubicBezTo>
                    <a:cubicBezTo>
                      <a:pt x="149111" y="0"/>
                      <a:pt x="192118" y="43007"/>
                      <a:pt x="192118" y="9605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51" name="Google Shape;1151;p22"/>
              <p:cNvSpPr/>
              <p:nvPr/>
            </p:nvSpPr>
            <p:spPr>
              <a:xfrm>
                <a:off x="5050918" y="3198300"/>
                <a:ext cx="161804" cy="161804"/>
              </a:xfrm>
              <a:custGeom>
                <a:avLst/>
                <a:gdLst/>
                <a:ahLst/>
                <a:cxnLst/>
                <a:rect l="l" t="t" r="r" b="b"/>
                <a:pathLst>
                  <a:path w="215739" h="215739" extrusionOk="0">
                    <a:moveTo>
                      <a:pt x="107870" y="215740"/>
                    </a:moveTo>
                    <a:cubicBezTo>
                      <a:pt x="48817" y="215740"/>
                      <a:pt x="0" y="167710"/>
                      <a:pt x="0" y="107870"/>
                    </a:cubicBezTo>
                    <a:cubicBezTo>
                      <a:pt x="0" y="48030"/>
                      <a:pt x="48030" y="0"/>
                      <a:pt x="107870" y="0"/>
                    </a:cubicBezTo>
                    <a:cubicBezTo>
                      <a:pt x="167710" y="0"/>
                      <a:pt x="215740" y="48030"/>
                      <a:pt x="215740" y="107870"/>
                    </a:cubicBezTo>
                    <a:cubicBezTo>
                      <a:pt x="215740" y="167710"/>
                      <a:pt x="167710" y="215740"/>
                      <a:pt x="107870" y="215740"/>
                    </a:cubicBezTo>
                    <a:close/>
                    <a:moveTo>
                      <a:pt x="107870" y="24409"/>
                    </a:moveTo>
                    <a:cubicBezTo>
                      <a:pt x="61415" y="24409"/>
                      <a:pt x="23621" y="62202"/>
                      <a:pt x="23621" y="108658"/>
                    </a:cubicBezTo>
                    <a:cubicBezTo>
                      <a:pt x="23621" y="155112"/>
                      <a:pt x="61415" y="192906"/>
                      <a:pt x="107870" y="192906"/>
                    </a:cubicBezTo>
                    <a:cubicBezTo>
                      <a:pt x="154325" y="192906"/>
                      <a:pt x="192119" y="155112"/>
                      <a:pt x="192119" y="108658"/>
                    </a:cubicBezTo>
                    <a:cubicBezTo>
                      <a:pt x="192119" y="62202"/>
                      <a:pt x="154325" y="24409"/>
                      <a:pt x="107870" y="2440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52" name="Google Shape;1152;p22"/>
              <p:cNvSpPr/>
              <p:nvPr/>
            </p:nvSpPr>
            <p:spPr>
              <a:xfrm>
                <a:off x="5103602" y="3257205"/>
                <a:ext cx="60254" cy="49161"/>
              </a:xfrm>
              <a:custGeom>
                <a:avLst/>
                <a:gdLst/>
                <a:ahLst/>
                <a:cxnLst/>
                <a:rect l="l" t="t" r="r" b="b"/>
                <a:pathLst>
                  <a:path w="80339" h="65548" extrusionOk="0">
                    <a:moveTo>
                      <a:pt x="22664" y="65549"/>
                    </a:moveTo>
                    <a:cubicBezTo>
                      <a:pt x="21877" y="65549"/>
                      <a:pt x="21877" y="65549"/>
                      <a:pt x="21090" y="65549"/>
                    </a:cubicBezTo>
                    <a:cubicBezTo>
                      <a:pt x="17940" y="64761"/>
                      <a:pt x="14791" y="62399"/>
                      <a:pt x="13216" y="59249"/>
                    </a:cubicBezTo>
                    <a:lnTo>
                      <a:pt x="618" y="30117"/>
                    </a:lnTo>
                    <a:cubicBezTo>
                      <a:pt x="-957" y="26967"/>
                      <a:pt x="618" y="23818"/>
                      <a:pt x="3767" y="22243"/>
                    </a:cubicBezTo>
                    <a:cubicBezTo>
                      <a:pt x="6917" y="20669"/>
                      <a:pt x="10066" y="22243"/>
                      <a:pt x="11641" y="25393"/>
                    </a:cubicBezTo>
                    <a:lnTo>
                      <a:pt x="23452" y="52163"/>
                    </a:lnTo>
                    <a:lnTo>
                      <a:pt x="69907" y="1772"/>
                    </a:lnTo>
                    <a:cubicBezTo>
                      <a:pt x="72269" y="-591"/>
                      <a:pt x="76206" y="-591"/>
                      <a:pt x="78568" y="1772"/>
                    </a:cubicBezTo>
                    <a:cubicBezTo>
                      <a:pt x="80930" y="4134"/>
                      <a:pt x="80930" y="8070"/>
                      <a:pt x="78568" y="10433"/>
                    </a:cubicBezTo>
                    <a:lnTo>
                      <a:pt x="30538" y="62399"/>
                    </a:lnTo>
                    <a:cubicBezTo>
                      <a:pt x="28176" y="63974"/>
                      <a:pt x="25814" y="65549"/>
                      <a:pt x="22664" y="6554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1153" name="Google Shape;1153;p22"/>
            <p:cNvGrpSpPr/>
            <p:nvPr/>
          </p:nvGrpSpPr>
          <p:grpSpPr>
            <a:xfrm>
              <a:off x="7701310" y="4562360"/>
              <a:ext cx="227943" cy="348411"/>
              <a:chOff x="6066035" y="1347585"/>
              <a:chExt cx="227943" cy="348411"/>
            </a:xfrm>
          </p:grpSpPr>
          <p:sp>
            <p:nvSpPr>
              <p:cNvPr id="1154" name="Google Shape;1154;p22"/>
              <p:cNvSpPr/>
              <p:nvPr/>
            </p:nvSpPr>
            <p:spPr>
              <a:xfrm>
                <a:off x="6074894" y="1356443"/>
                <a:ext cx="210227" cy="330695"/>
              </a:xfrm>
              <a:custGeom>
                <a:avLst/>
                <a:gdLst/>
                <a:ahLst/>
                <a:cxnLst/>
                <a:rect l="l" t="t" r="r" b="b"/>
                <a:pathLst>
                  <a:path w="280303" h="440927" extrusionOk="0">
                    <a:moveTo>
                      <a:pt x="229912" y="440928"/>
                    </a:moveTo>
                    <a:lnTo>
                      <a:pt x="50392" y="440928"/>
                    </a:lnTo>
                    <a:cubicBezTo>
                      <a:pt x="22834" y="440928"/>
                      <a:pt x="0" y="418094"/>
                      <a:pt x="0" y="390536"/>
                    </a:cubicBezTo>
                    <a:lnTo>
                      <a:pt x="0" y="50392"/>
                    </a:lnTo>
                    <a:cubicBezTo>
                      <a:pt x="0" y="22834"/>
                      <a:pt x="22834" y="0"/>
                      <a:pt x="50392" y="0"/>
                    </a:cubicBezTo>
                    <a:lnTo>
                      <a:pt x="229912" y="0"/>
                    </a:lnTo>
                    <a:cubicBezTo>
                      <a:pt x="257470" y="0"/>
                      <a:pt x="280304" y="22834"/>
                      <a:pt x="280304" y="50392"/>
                    </a:cubicBezTo>
                    <a:lnTo>
                      <a:pt x="280304" y="390536"/>
                    </a:lnTo>
                    <a:cubicBezTo>
                      <a:pt x="280304" y="418094"/>
                      <a:pt x="258258" y="440928"/>
                      <a:pt x="229912" y="44092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55" name="Google Shape;1155;p22"/>
              <p:cNvSpPr/>
              <p:nvPr/>
            </p:nvSpPr>
            <p:spPr>
              <a:xfrm>
                <a:off x="6066035" y="1347585"/>
                <a:ext cx="227943" cy="348411"/>
              </a:xfrm>
              <a:custGeom>
                <a:avLst/>
                <a:gdLst/>
                <a:ahLst/>
                <a:cxnLst/>
                <a:rect l="l" t="t" r="r" b="b"/>
                <a:pathLst>
                  <a:path w="303924" h="464548" extrusionOk="0">
                    <a:moveTo>
                      <a:pt x="241723" y="464549"/>
                    </a:moveTo>
                    <a:lnTo>
                      <a:pt x="62202" y="464549"/>
                    </a:lnTo>
                    <a:cubicBezTo>
                      <a:pt x="27558" y="464549"/>
                      <a:pt x="0" y="436991"/>
                      <a:pt x="0" y="402346"/>
                    </a:cubicBezTo>
                    <a:lnTo>
                      <a:pt x="0" y="62202"/>
                    </a:lnTo>
                    <a:cubicBezTo>
                      <a:pt x="0" y="27558"/>
                      <a:pt x="27558" y="0"/>
                      <a:pt x="62202" y="0"/>
                    </a:cubicBezTo>
                    <a:lnTo>
                      <a:pt x="241723" y="0"/>
                    </a:lnTo>
                    <a:cubicBezTo>
                      <a:pt x="276367" y="0"/>
                      <a:pt x="303925" y="27558"/>
                      <a:pt x="303925" y="62202"/>
                    </a:cubicBezTo>
                    <a:lnTo>
                      <a:pt x="303925" y="402346"/>
                    </a:lnTo>
                    <a:cubicBezTo>
                      <a:pt x="303925" y="436204"/>
                      <a:pt x="276367" y="464549"/>
                      <a:pt x="241723" y="464549"/>
                    </a:cubicBezTo>
                    <a:close/>
                    <a:moveTo>
                      <a:pt x="62990" y="23621"/>
                    </a:moveTo>
                    <a:cubicBezTo>
                      <a:pt x="41731" y="23621"/>
                      <a:pt x="24408" y="40943"/>
                      <a:pt x="24408" y="62202"/>
                    </a:cubicBezTo>
                    <a:lnTo>
                      <a:pt x="24408" y="402346"/>
                    </a:lnTo>
                    <a:cubicBezTo>
                      <a:pt x="24408" y="423606"/>
                      <a:pt x="41731" y="440928"/>
                      <a:pt x="62990" y="440928"/>
                    </a:cubicBezTo>
                    <a:lnTo>
                      <a:pt x="242510" y="440928"/>
                    </a:lnTo>
                    <a:cubicBezTo>
                      <a:pt x="263769" y="440928"/>
                      <a:pt x="281092" y="423606"/>
                      <a:pt x="281092" y="402346"/>
                    </a:cubicBezTo>
                    <a:lnTo>
                      <a:pt x="281092" y="62202"/>
                    </a:lnTo>
                    <a:cubicBezTo>
                      <a:pt x="281092" y="40943"/>
                      <a:pt x="263769" y="23621"/>
                      <a:pt x="242510" y="23621"/>
                    </a:cubicBezTo>
                    <a:lnTo>
                      <a:pt x="62990" y="23621"/>
                    </a:lnTo>
                    <a:lnTo>
                      <a:pt x="62990" y="2362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56" name="Google Shape;1156;p22"/>
              <p:cNvSpPr/>
              <p:nvPr/>
            </p:nvSpPr>
            <p:spPr>
              <a:xfrm>
                <a:off x="6089066" y="1403685"/>
                <a:ext cx="183063" cy="235620"/>
              </a:xfrm>
              <a:custGeom>
                <a:avLst/>
                <a:gdLst/>
                <a:ahLst/>
                <a:cxnLst/>
                <a:rect l="l" t="t" r="r" b="b"/>
                <a:pathLst>
                  <a:path w="244084" h="314160" extrusionOk="0">
                    <a:moveTo>
                      <a:pt x="0" y="0"/>
                    </a:moveTo>
                    <a:lnTo>
                      <a:pt x="244085" y="0"/>
                    </a:lnTo>
                    <a:lnTo>
                      <a:pt x="244085" y="314161"/>
                    </a:lnTo>
                    <a:lnTo>
                      <a:pt x="0" y="31416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57" name="Google Shape;1157;p22"/>
              <p:cNvSpPr/>
              <p:nvPr/>
            </p:nvSpPr>
            <p:spPr>
              <a:xfrm>
                <a:off x="6167289" y="1647839"/>
                <a:ext cx="24251" cy="24251"/>
              </a:xfrm>
              <a:custGeom>
                <a:avLst/>
                <a:gdLst/>
                <a:ahLst/>
                <a:cxnLst/>
                <a:rect l="l" t="t" r="r" b="b"/>
                <a:pathLst>
                  <a:path w="44092" h="44092" extrusionOk="0">
                    <a:moveTo>
                      <a:pt x="44093" y="22047"/>
                    </a:moveTo>
                    <a:cubicBezTo>
                      <a:pt x="44093" y="34645"/>
                      <a:pt x="33857" y="44093"/>
                      <a:pt x="22046" y="44093"/>
                    </a:cubicBezTo>
                    <a:cubicBezTo>
                      <a:pt x="9448" y="44093"/>
                      <a:pt x="0" y="33857"/>
                      <a:pt x="0" y="22047"/>
                    </a:cubicBezTo>
                    <a:cubicBezTo>
                      <a:pt x="0" y="9449"/>
                      <a:pt x="10236" y="0"/>
                      <a:pt x="22046" y="0"/>
                    </a:cubicBezTo>
                    <a:cubicBezTo>
                      <a:pt x="33857" y="0"/>
                      <a:pt x="44093" y="10236"/>
                      <a:pt x="44093" y="2204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58" name="Google Shape;1158;p22"/>
              <p:cNvSpPr/>
              <p:nvPr/>
            </p:nvSpPr>
            <p:spPr>
              <a:xfrm>
                <a:off x="6169391" y="1506874"/>
                <a:ext cx="12389" cy="24956"/>
              </a:xfrm>
              <a:custGeom>
                <a:avLst/>
                <a:gdLst/>
                <a:ahLst/>
                <a:cxnLst/>
                <a:rect l="l" t="t" r="r" b="b"/>
                <a:pathLst>
                  <a:path w="16518" h="33274" extrusionOk="0">
                    <a:moveTo>
                      <a:pt x="7070" y="32487"/>
                    </a:moveTo>
                    <a:cubicBezTo>
                      <a:pt x="12581" y="29337"/>
                      <a:pt x="16518" y="11228"/>
                      <a:pt x="16518" y="8866"/>
                    </a:cubicBezTo>
                    <a:cubicBezTo>
                      <a:pt x="16518" y="7291"/>
                      <a:pt x="16518" y="4929"/>
                      <a:pt x="15731" y="3354"/>
                    </a:cubicBezTo>
                    <a:cubicBezTo>
                      <a:pt x="14944" y="992"/>
                      <a:pt x="11794" y="-583"/>
                      <a:pt x="9432" y="205"/>
                    </a:cubicBezTo>
                    <a:cubicBezTo>
                      <a:pt x="7070" y="992"/>
                      <a:pt x="5495" y="3354"/>
                      <a:pt x="4708" y="4929"/>
                    </a:cubicBezTo>
                    <a:cubicBezTo>
                      <a:pt x="4708" y="4929"/>
                      <a:pt x="-4740" y="28550"/>
                      <a:pt x="3133" y="32487"/>
                    </a:cubicBezTo>
                    <a:cubicBezTo>
                      <a:pt x="3920" y="32487"/>
                      <a:pt x="3920" y="33274"/>
                      <a:pt x="4708" y="33274"/>
                    </a:cubicBezTo>
                    <a:cubicBezTo>
                      <a:pt x="5495" y="33274"/>
                      <a:pt x="6282" y="33274"/>
                      <a:pt x="7070" y="32487"/>
                    </a:cubicBezTo>
                    <a:close/>
                    <a:moveTo>
                      <a:pt x="5495" y="30125"/>
                    </a:moveTo>
                    <a:lnTo>
                      <a:pt x="5495" y="30125"/>
                    </a:lnTo>
                    <a:lnTo>
                      <a:pt x="5495" y="30125"/>
                    </a:lnTo>
                    <a:lnTo>
                      <a:pt x="5495" y="30125"/>
                    </a:lnTo>
                    <a:lnTo>
                      <a:pt x="5495" y="30125"/>
                    </a:lnTo>
                    <a:close/>
                    <a:moveTo>
                      <a:pt x="4708" y="28550"/>
                    </a:moveTo>
                    <a:cubicBezTo>
                      <a:pt x="2346" y="26188"/>
                      <a:pt x="5495" y="13590"/>
                      <a:pt x="8644" y="6504"/>
                    </a:cubicBezTo>
                    <a:cubicBezTo>
                      <a:pt x="9432" y="4929"/>
                      <a:pt x="9432" y="4142"/>
                      <a:pt x="10219" y="4142"/>
                    </a:cubicBezTo>
                    <a:cubicBezTo>
                      <a:pt x="10219" y="4142"/>
                      <a:pt x="11007" y="4929"/>
                      <a:pt x="11794" y="4929"/>
                    </a:cubicBezTo>
                    <a:cubicBezTo>
                      <a:pt x="12581" y="5716"/>
                      <a:pt x="12581" y="7291"/>
                      <a:pt x="11794" y="8079"/>
                    </a:cubicBezTo>
                    <a:cubicBezTo>
                      <a:pt x="11794" y="13590"/>
                      <a:pt x="7857" y="26188"/>
                      <a:pt x="4708" y="28550"/>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59" name="Google Shape;1159;p22"/>
              <p:cNvSpPr/>
              <p:nvPr/>
            </p:nvSpPr>
            <p:spPr>
              <a:xfrm>
                <a:off x="6197133" y="1474548"/>
                <a:ext cx="26425" cy="96256"/>
              </a:xfrm>
              <a:custGeom>
                <a:avLst/>
                <a:gdLst/>
                <a:ahLst/>
                <a:cxnLst/>
                <a:rect l="l" t="t" r="r" b="b"/>
                <a:pathLst>
                  <a:path w="35234" h="128341" extrusionOk="0">
                    <a:moveTo>
                      <a:pt x="25196" y="5512"/>
                    </a:moveTo>
                    <a:cubicBezTo>
                      <a:pt x="23621" y="3937"/>
                      <a:pt x="22833" y="3150"/>
                      <a:pt x="21259" y="2362"/>
                    </a:cubicBezTo>
                    <a:lnTo>
                      <a:pt x="18109" y="0"/>
                    </a:lnTo>
                    <a:lnTo>
                      <a:pt x="19684" y="3150"/>
                    </a:lnTo>
                    <a:cubicBezTo>
                      <a:pt x="23621" y="12598"/>
                      <a:pt x="25983" y="19684"/>
                      <a:pt x="27558" y="26771"/>
                    </a:cubicBezTo>
                    <a:cubicBezTo>
                      <a:pt x="30707" y="41731"/>
                      <a:pt x="30707" y="54329"/>
                      <a:pt x="27558" y="66139"/>
                    </a:cubicBezTo>
                    <a:cubicBezTo>
                      <a:pt x="25196" y="74800"/>
                      <a:pt x="19684" y="82674"/>
                      <a:pt x="14960" y="90548"/>
                    </a:cubicBezTo>
                    <a:lnTo>
                      <a:pt x="13385" y="92910"/>
                    </a:lnTo>
                    <a:cubicBezTo>
                      <a:pt x="7874" y="101571"/>
                      <a:pt x="2362" y="111019"/>
                      <a:pt x="787" y="121255"/>
                    </a:cubicBezTo>
                    <a:cubicBezTo>
                      <a:pt x="787" y="122830"/>
                      <a:pt x="0" y="125192"/>
                      <a:pt x="0" y="126767"/>
                    </a:cubicBezTo>
                    <a:lnTo>
                      <a:pt x="0" y="128341"/>
                    </a:lnTo>
                    <a:lnTo>
                      <a:pt x="1575" y="127554"/>
                    </a:lnTo>
                    <a:cubicBezTo>
                      <a:pt x="2362" y="127554"/>
                      <a:pt x="3149" y="126767"/>
                      <a:pt x="3937" y="126767"/>
                    </a:cubicBezTo>
                    <a:lnTo>
                      <a:pt x="4724" y="126767"/>
                    </a:lnTo>
                    <a:lnTo>
                      <a:pt x="4724" y="125979"/>
                    </a:lnTo>
                    <a:cubicBezTo>
                      <a:pt x="4724" y="124405"/>
                      <a:pt x="4724" y="123617"/>
                      <a:pt x="5512" y="122043"/>
                    </a:cubicBezTo>
                    <a:cubicBezTo>
                      <a:pt x="7874" y="112594"/>
                      <a:pt x="12598" y="103146"/>
                      <a:pt x="18109" y="95272"/>
                    </a:cubicBezTo>
                    <a:lnTo>
                      <a:pt x="19684" y="92910"/>
                    </a:lnTo>
                    <a:cubicBezTo>
                      <a:pt x="24408" y="85036"/>
                      <a:pt x="29920" y="76375"/>
                      <a:pt x="32282" y="66927"/>
                    </a:cubicBezTo>
                    <a:cubicBezTo>
                      <a:pt x="36219" y="54329"/>
                      <a:pt x="36219" y="40943"/>
                      <a:pt x="32282" y="25196"/>
                    </a:cubicBezTo>
                    <a:cubicBezTo>
                      <a:pt x="30707" y="19684"/>
                      <a:pt x="28345" y="13385"/>
                      <a:pt x="25196" y="5512"/>
                    </a:cubicBezTo>
                    <a:lnTo>
                      <a:pt x="25196" y="551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60" name="Google Shape;1160;p22"/>
              <p:cNvSpPr/>
              <p:nvPr/>
            </p:nvSpPr>
            <p:spPr>
              <a:xfrm>
                <a:off x="6210124" y="1485178"/>
                <a:ext cx="19385" cy="79721"/>
              </a:xfrm>
              <a:custGeom>
                <a:avLst/>
                <a:gdLst/>
                <a:ahLst/>
                <a:cxnLst/>
                <a:rect l="l" t="t" r="r" b="b"/>
                <a:pathLst>
                  <a:path w="25847" h="106295" extrusionOk="0">
                    <a:moveTo>
                      <a:pt x="20471" y="24409"/>
                    </a:moveTo>
                    <a:cubicBezTo>
                      <a:pt x="22046" y="32282"/>
                      <a:pt x="23621" y="40943"/>
                      <a:pt x="22046" y="49604"/>
                    </a:cubicBezTo>
                    <a:cubicBezTo>
                      <a:pt x="20471" y="58265"/>
                      <a:pt x="15747" y="66139"/>
                      <a:pt x="11811" y="74013"/>
                    </a:cubicBezTo>
                    <a:cubicBezTo>
                      <a:pt x="7086" y="81887"/>
                      <a:pt x="2362" y="89760"/>
                      <a:pt x="787" y="99209"/>
                    </a:cubicBezTo>
                    <a:cubicBezTo>
                      <a:pt x="787" y="100783"/>
                      <a:pt x="0" y="102358"/>
                      <a:pt x="0" y="103933"/>
                    </a:cubicBezTo>
                    <a:lnTo>
                      <a:pt x="0" y="106295"/>
                    </a:lnTo>
                    <a:lnTo>
                      <a:pt x="1574" y="104720"/>
                    </a:lnTo>
                    <a:cubicBezTo>
                      <a:pt x="2362" y="103933"/>
                      <a:pt x="3149" y="103146"/>
                      <a:pt x="3937" y="103146"/>
                    </a:cubicBezTo>
                    <a:lnTo>
                      <a:pt x="3937" y="103146"/>
                    </a:lnTo>
                    <a:lnTo>
                      <a:pt x="3937" y="102358"/>
                    </a:lnTo>
                    <a:cubicBezTo>
                      <a:pt x="3937" y="101571"/>
                      <a:pt x="3937" y="100783"/>
                      <a:pt x="3937" y="99996"/>
                    </a:cubicBezTo>
                    <a:cubicBezTo>
                      <a:pt x="5511" y="91335"/>
                      <a:pt x="10236" y="83461"/>
                      <a:pt x="14173" y="76375"/>
                    </a:cubicBezTo>
                    <a:cubicBezTo>
                      <a:pt x="18109" y="69289"/>
                      <a:pt x="23621" y="60628"/>
                      <a:pt x="25195" y="51179"/>
                    </a:cubicBezTo>
                    <a:cubicBezTo>
                      <a:pt x="26770" y="42518"/>
                      <a:pt x="25195" y="33070"/>
                      <a:pt x="23621" y="24409"/>
                    </a:cubicBezTo>
                    <a:cubicBezTo>
                      <a:pt x="22833" y="19684"/>
                      <a:pt x="22046" y="14173"/>
                      <a:pt x="20471" y="9448"/>
                    </a:cubicBezTo>
                    <a:lnTo>
                      <a:pt x="20471" y="9448"/>
                    </a:lnTo>
                    <a:cubicBezTo>
                      <a:pt x="19684" y="7874"/>
                      <a:pt x="18109" y="5512"/>
                      <a:pt x="16535" y="3937"/>
                    </a:cubicBezTo>
                    <a:lnTo>
                      <a:pt x="13385" y="0"/>
                    </a:lnTo>
                    <a:lnTo>
                      <a:pt x="14173" y="4724"/>
                    </a:lnTo>
                    <a:cubicBezTo>
                      <a:pt x="18109" y="10236"/>
                      <a:pt x="19684" y="17322"/>
                      <a:pt x="20471" y="2440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61" name="Google Shape;1161;p22"/>
              <p:cNvSpPr/>
              <p:nvPr/>
            </p:nvSpPr>
            <p:spPr>
              <a:xfrm>
                <a:off x="6142580" y="1465100"/>
                <a:ext cx="75953" cy="107476"/>
              </a:xfrm>
              <a:custGeom>
                <a:avLst/>
                <a:gdLst/>
                <a:ahLst/>
                <a:cxnLst/>
                <a:rect l="l" t="t" r="r" b="b"/>
                <a:pathLst>
                  <a:path w="101271" h="143301" extrusionOk="0">
                    <a:moveTo>
                      <a:pt x="86122" y="103146"/>
                    </a:moveTo>
                    <a:lnTo>
                      <a:pt x="87696" y="100783"/>
                    </a:lnTo>
                    <a:cubicBezTo>
                      <a:pt x="93995" y="89760"/>
                      <a:pt x="99507" y="77950"/>
                      <a:pt x="101081" y="65352"/>
                    </a:cubicBezTo>
                    <a:cubicBezTo>
                      <a:pt x="101869" y="55116"/>
                      <a:pt x="100294" y="44093"/>
                      <a:pt x="94782" y="32282"/>
                    </a:cubicBezTo>
                    <a:cubicBezTo>
                      <a:pt x="90058" y="21259"/>
                      <a:pt x="82185" y="7874"/>
                      <a:pt x="68012" y="2362"/>
                    </a:cubicBezTo>
                    <a:cubicBezTo>
                      <a:pt x="63288" y="1575"/>
                      <a:pt x="59351" y="787"/>
                      <a:pt x="54627" y="0"/>
                    </a:cubicBezTo>
                    <a:cubicBezTo>
                      <a:pt x="44391" y="787"/>
                      <a:pt x="34942" y="4724"/>
                      <a:pt x="26281" y="11811"/>
                    </a:cubicBezTo>
                    <a:cubicBezTo>
                      <a:pt x="16833" y="20472"/>
                      <a:pt x="9747" y="33070"/>
                      <a:pt x="5022" y="49604"/>
                    </a:cubicBezTo>
                    <a:cubicBezTo>
                      <a:pt x="298" y="66139"/>
                      <a:pt x="-1277" y="83461"/>
                      <a:pt x="1085" y="100783"/>
                    </a:cubicBezTo>
                    <a:cubicBezTo>
                      <a:pt x="1085" y="102358"/>
                      <a:pt x="1085" y="103146"/>
                      <a:pt x="1873" y="104720"/>
                    </a:cubicBezTo>
                    <a:cubicBezTo>
                      <a:pt x="2660" y="108657"/>
                      <a:pt x="2660" y="113381"/>
                      <a:pt x="2660" y="117318"/>
                    </a:cubicBezTo>
                    <a:cubicBezTo>
                      <a:pt x="2660" y="118893"/>
                      <a:pt x="2660" y="122042"/>
                      <a:pt x="1085" y="125192"/>
                    </a:cubicBezTo>
                    <a:lnTo>
                      <a:pt x="1085" y="125979"/>
                    </a:lnTo>
                    <a:lnTo>
                      <a:pt x="1873" y="126767"/>
                    </a:lnTo>
                    <a:cubicBezTo>
                      <a:pt x="2660" y="127554"/>
                      <a:pt x="3448" y="127554"/>
                      <a:pt x="4235" y="128341"/>
                    </a:cubicBezTo>
                    <a:lnTo>
                      <a:pt x="5022" y="129129"/>
                    </a:lnTo>
                    <a:lnTo>
                      <a:pt x="5810" y="127554"/>
                    </a:lnTo>
                    <a:cubicBezTo>
                      <a:pt x="7384" y="123617"/>
                      <a:pt x="7384" y="119680"/>
                      <a:pt x="7384" y="117318"/>
                    </a:cubicBezTo>
                    <a:cubicBezTo>
                      <a:pt x="7384" y="112594"/>
                      <a:pt x="7384" y="108657"/>
                      <a:pt x="6597" y="103933"/>
                    </a:cubicBezTo>
                    <a:cubicBezTo>
                      <a:pt x="6597" y="102358"/>
                      <a:pt x="6597" y="101571"/>
                      <a:pt x="5810" y="99996"/>
                    </a:cubicBezTo>
                    <a:cubicBezTo>
                      <a:pt x="4235" y="83461"/>
                      <a:pt x="5022" y="66139"/>
                      <a:pt x="9747" y="50392"/>
                    </a:cubicBezTo>
                    <a:cubicBezTo>
                      <a:pt x="13683" y="34644"/>
                      <a:pt x="20769" y="22834"/>
                      <a:pt x="29431" y="14960"/>
                    </a:cubicBezTo>
                    <a:cubicBezTo>
                      <a:pt x="40454" y="5512"/>
                      <a:pt x="54627" y="1575"/>
                      <a:pt x="66437" y="6299"/>
                    </a:cubicBezTo>
                    <a:cubicBezTo>
                      <a:pt x="79035" y="11023"/>
                      <a:pt x="86909" y="23621"/>
                      <a:pt x="90846" y="33857"/>
                    </a:cubicBezTo>
                    <a:cubicBezTo>
                      <a:pt x="95570" y="44880"/>
                      <a:pt x="97144" y="55903"/>
                      <a:pt x="96357" y="65352"/>
                    </a:cubicBezTo>
                    <a:cubicBezTo>
                      <a:pt x="94782" y="77162"/>
                      <a:pt x="89271" y="88185"/>
                      <a:pt x="83759" y="99209"/>
                    </a:cubicBezTo>
                    <a:lnTo>
                      <a:pt x="82185" y="101571"/>
                    </a:lnTo>
                    <a:cubicBezTo>
                      <a:pt x="76673" y="111807"/>
                      <a:pt x="70374" y="122042"/>
                      <a:pt x="68012" y="133853"/>
                    </a:cubicBezTo>
                    <a:cubicBezTo>
                      <a:pt x="67224" y="136215"/>
                      <a:pt x="67224" y="139365"/>
                      <a:pt x="67224" y="141727"/>
                    </a:cubicBezTo>
                    <a:lnTo>
                      <a:pt x="67224" y="143301"/>
                    </a:lnTo>
                    <a:lnTo>
                      <a:pt x="68799" y="143301"/>
                    </a:lnTo>
                    <a:cubicBezTo>
                      <a:pt x="69587" y="143301"/>
                      <a:pt x="70374" y="142514"/>
                      <a:pt x="71161" y="142514"/>
                    </a:cubicBezTo>
                    <a:lnTo>
                      <a:pt x="71949" y="142514"/>
                    </a:lnTo>
                    <a:lnTo>
                      <a:pt x="71949" y="141727"/>
                    </a:lnTo>
                    <a:cubicBezTo>
                      <a:pt x="71949" y="139365"/>
                      <a:pt x="72736" y="137002"/>
                      <a:pt x="72736" y="135428"/>
                    </a:cubicBezTo>
                    <a:cubicBezTo>
                      <a:pt x="75098" y="123617"/>
                      <a:pt x="80610" y="113381"/>
                      <a:pt x="86122" y="10314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62" name="Google Shape;1162;p22"/>
              <p:cNvSpPr/>
              <p:nvPr/>
            </p:nvSpPr>
            <p:spPr>
              <a:xfrm>
                <a:off x="6128041" y="1479272"/>
                <a:ext cx="15353" cy="58462"/>
              </a:xfrm>
              <a:custGeom>
                <a:avLst/>
                <a:gdLst/>
                <a:ahLst/>
                <a:cxnLst/>
                <a:rect l="l" t="t" r="r" b="b"/>
                <a:pathLst>
                  <a:path w="20471" h="77949" extrusionOk="0">
                    <a:moveTo>
                      <a:pt x="10236" y="48817"/>
                    </a:moveTo>
                    <a:cubicBezTo>
                      <a:pt x="12598" y="33857"/>
                      <a:pt x="14173" y="18897"/>
                      <a:pt x="18897" y="3937"/>
                    </a:cubicBezTo>
                    <a:lnTo>
                      <a:pt x="20471" y="0"/>
                    </a:lnTo>
                    <a:lnTo>
                      <a:pt x="17322" y="3149"/>
                    </a:lnTo>
                    <a:cubicBezTo>
                      <a:pt x="15747" y="4724"/>
                      <a:pt x="14960" y="6299"/>
                      <a:pt x="13385" y="7086"/>
                    </a:cubicBezTo>
                    <a:lnTo>
                      <a:pt x="13385" y="7086"/>
                    </a:lnTo>
                    <a:cubicBezTo>
                      <a:pt x="9449" y="20472"/>
                      <a:pt x="7874" y="33857"/>
                      <a:pt x="5512" y="47242"/>
                    </a:cubicBezTo>
                    <a:lnTo>
                      <a:pt x="4724" y="52754"/>
                    </a:lnTo>
                    <a:cubicBezTo>
                      <a:pt x="3937" y="59840"/>
                      <a:pt x="2362" y="66927"/>
                      <a:pt x="0" y="72438"/>
                    </a:cubicBezTo>
                    <a:lnTo>
                      <a:pt x="0" y="72438"/>
                    </a:lnTo>
                    <a:lnTo>
                      <a:pt x="0" y="72438"/>
                    </a:lnTo>
                    <a:cubicBezTo>
                      <a:pt x="0" y="73225"/>
                      <a:pt x="787" y="74800"/>
                      <a:pt x="787" y="75588"/>
                    </a:cubicBezTo>
                    <a:lnTo>
                      <a:pt x="1575" y="77950"/>
                    </a:lnTo>
                    <a:lnTo>
                      <a:pt x="2362" y="75588"/>
                    </a:lnTo>
                    <a:cubicBezTo>
                      <a:pt x="6299" y="68501"/>
                      <a:pt x="7874" y="60628"/>
                      <a:pt x="8661" y="51967"/>
                    </a:cubicBezTo>
                    <a:lnTo>
                      <a:pt x="10236" y="48817"/>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63" name="Google Shape;1163;p22"/>
              <p:cNvSpPr/>
              <p:nvPr/>
            </p:nvSpPr>
            <p:spPr>
              <a:xfrm>
                <a:off x="6133946" y="1469824"/>
                <a:ext cx="24211" cy="80311"/>
              </a:xfrm>
              <a:custGeom>
                <a:avLst/>
                <a:gdLst/>
                <a:ahLst/>
                <a:cxnLst/>
                <a:rect l="l" t="t" r="r" b="b"/>
                <a:pathLst>
                  <a:path w="32282" h="107082" extrusionOk="0">
                    <a:moveTo>
                      <a:pt x="28345" y="3937"/>
                    </a:moveTo>
                    <a:lnTo>
                      <a:pt x="32282" y="0"/>
                    </a:lnTo>
                    <a:lnTo>
                      <a:pt x="27558" y="2362"/>
                    </a:lnTo>
                    <a:cubicBezTo>
                      <a:pt x="25983" y="3150"/>
                      <a:pt x="23621" y="4724"/>
                      <a:pt x="22046" y="5512"/>
                    </a:cubicBezTo>
                    <a:lnTo>
                      <a:pt x="22046" y="5512"/>
                    </a:lnTo>
                    <a:cubicBezTo>
                      <a:pt x="19684" y="9449"/>
                      <a:pt x="17322" y="13385"/>
                      <a:pt x="14960" y="17322"/>
                    </a:cubicBezTo>
                    <a:cubicBezTo>
                      <a:pt x="7874" y="30708"/>
                      <a:pt x="4724" y="47242"/>
                      <a:pt x="3937" y="66139"/>
                    </a:cubicBezTo>
                    <a:cubicBezTo>
                      <a:pt x="3937" y="68501"/>
                      <a:pt x="3937" y="70863"/>
                      <a:pt x="3937" y="72438"/>
                    </a:cubicBezTo>
                    <a:cubicBezTo>
                      <a:pt x="3937" y="79525"/>
                      <a:pt x="3937" y="87398"/>
                      <a:pt x="2362" y="94485"/>
                    </a:cubicBezTo>
                    <a:cubicBezTo>
                      <a:pt x="1575" y="96847"/>
                      <a:pt x="787" y="99209"/>
                      <a:pt x="0" y="101571"/>
                    </a:cubicBezTo>
                    <a:lnTo>
                      <a:pt x="0" y="102358"/>
                    </a:lnTo>
                    <a:lnTo>
                      <a:pt x="0" y="103146"/>
                    </a:lnTo>
                    <a:cubicBezTo>
                      <a:pt x="787" y="103933"/>
                      <a:pt x="787" y="104720"/>
                      <a:pt x="1575" y="105508"/>
                    </a:cubicBezTo>
                    <a:lnTo>
                      <a:pt x="2362" y="107082"/>
                    </a:lnTo>
                    <a:lnTo>
                      <a:pt x="3150" y="105508"/>
                    </a:lnTo>
                    <a:cubicBezTo>
                      <a:pt x="4724" y="102358"/>
                      <a:pt x="5512" y="99996"/>
                      <a:pt x="6299" y="96847"/>
                    </a:cubicBezTo>
                    <a:cubicBezTo>
                      <a:pt x="7874" y="88973"/>
                      <a:pt x="8661" y="81099"/>
                      <a:pt x="8661" y="73226"/>
                    </a:cubicBezTo>
                    <a:cubicBezTo>
                      <a:pt x="8661" y="70863"/>
                      <a:pt x="8661" y="68501"/>
                      <a:pt x="8661" y="66927"/>
                    </a:cubicBezTo>
                    <a:cubicBezTo>
                      <a:pt x="9449" y="48817"/>
                      <a:pt x="12598" y="33070"/>
                      <a:pt x="18897" y="19684"/>
                    </a:cubicBezTo>
                    <a:cubicBezTo>
                      <a:pt x="21259" y="14173"/>
                      <a:pt x="24408" y="8661"/>
                      <a:pt x="28345" y="393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64" name="Google Shape;1164;p22"/>
              <p:cNvSpPr/>
              <p:nvPr/>
            </p:nvSpPr>
            <p:spPr>
              <a:xfrm>
                <a:off x="6156818" y="1486439"/>
                <a:ext cx="41971" cy="87318"/>
              </a:xfrm>
              <a:custGeom>
                <a:avLst/>
                <a:gdLst/>
                <a:ahLst/>
                <a:cxnLst/>
                <a:rect l="l" t="t" r="r" b="b"/>
                <a:pathLst>
                  <a:path w="55961" h="116424" extrusionOk="0">
                    <a:moveTo>
                      <a:pt x="38793" y="109338"/>
                    </a:moveTo>
                    <a:cubicBezTo>
                      <a:pt x="38006" y="100677"/>
                      <a:pt x="38793" y="91228"/>
                      <a:pt x="42730" y="78631"/>
                    </a:cubicBezTo>
                    <a:cubicBezTo>
                      <a:pt x="44305" y="73906"/>
                      <a:pt x="45880" y="69182"/>
                      <a:pt x="47454" y="64458"/>
                    </a:cubicBezTo>
                    <a:cubicBezTo>
                      <a:pt x="49029" y="58946"/>
                      <a:pt x="51391" y="53435"/>
                      <a:pt x="52966" y="47923"/>
                    </a:cubicBezTo>
                    <a:cubicBezTo>
                      <a:pt x="55328" y="40837"/>
                      <a:pt x="56902" y="30601"/>
                      <a:pt x="55328" y="21152"/>
                    </a:cubicBezTo>
                    <a:cubicBezTo>
                      <a:pt x="52966" y="10917"/>
                      <a:pt x="45880" y="3043"/>
                      <a:pt x="37218" y="681"/>
                    </a:cubicBezTo>
                    <a:cubicBezTo>
                      <a:pt x="28557" y="-1681"/>
                      <a:pt x="18322" y="2256"/>
                      <a:pt x="11235" y="10129"/>
                    </a:cubicBezTo>
                    <a:cubicBezTo>
                      <a:pt x="5723" y="16428"/>
                      <a:pt x="2574" y="25089"/>
                      <a:pt x="999" y="36112"/>
                    </a:cubicBezTo>
                    <a:cubicBezTo>
                      <a:pt x="-1363" y="51860"/>
                      <a:pt x="999" y="68395"/>
                      <a:pt x="2574" y="84142"/>
                    </a:cubicBezTo>
                    <a:cubicBezTo>
                      <a:pt x="2574" y="87291"/>
                      <a:pt x="3361" y="91228"/>
                      <a:pt x="3361" y="94378"/>
                    </a:cubicBezTo>
                    <a:cubicBezTo>
                      <a:pt x="4149" y="99889"/>
                      <a:pt x="4149" y="105401"/>
                      <a:pt x="2574" y="110125"/>
                    </a:cubicBezTo>
                    <a:lnTo>
                      <a:pt x="2574" y="110913"/>
                    </a:lnTo>
                    <a:lnTo>
                      <a:pt x="3361" y="110913"/>
                    </a:lnTo>
                    <a:cubicBezTo>
                      <a:pt x="4149" y="110913"/>
                      <a:pt x="4936" y="111700"/>
                      <a:pt x="5723" y="111700"/>
                    </a:cubicBezTo>
                    <a:lnTo>
                      <a:pt x="6511" y="112487"/>
                    </a:lnTo>
                    <a:lnTo>
                      <a:pt x="6511" y="111700"/>
                    </a:lnTo>
                    <a:cubicBezTo>
                      <a:pt x="8086" y="106189"/>
                      <a:pt x="8086" y="99889"/>
                      <a:pt x="7298" y="94378"/>
                    </a:cubicBezTo>
                    <a:cubicBezTo>
                      <a:pt x="7298" y="91228"/>
                      <a:pt x="6511" y="87291"/>
                      <a:pt x="6511" y="84142"/>
                    </a:cubicBezTo>
                    <a:lnTo>
                      <a:pt x="5723" y="84142"/>
                    </a:lnTo>
                    <a:lnTo>
                      <a:pt x="5723" y="84142"/>
                    </a:lnTo>
                    <a:lnTo>
                      <a:pt x="6511" y="83355"/>
                    </a:lnTo>
                    <a:cubicBezTo>
                      <a:pt x="4936" y="68395"/>
                      <a:pt x="3361" y="51860"/>
                      <a:pt x="4936" y="36900"/>
                    </a:cubicBezTo>
                    <a:cubicBezTo>
                      <a:pt x="6511" y="26664"/>
                      <a:pt x="8873" y="18790"/>
                      <a:pt x="13597" y="13279"/>
                    </a:cubicBezTo>
                    <a:cubicBezTo>
                      <a:pt x="19109" y="6192"/>
                      <a:pt x="27770" y="3043"/>
                      <a:pt x="34856" y="5405"/>
                    </a:cubicBezTo>
                    <a:cubicBezTo>
                      <a:pt x="41943" y="6980"/>
                      <a:pt x="47454" y="14066"/>
                      <a:pt x="49816" y="22727"/>
                    </a:cubicBezTo>
                    <a:cubicBezTo>
                      <a:pt x="51391" y="29814"/>
                      <a:pt x="50604" y="36900"/>
                      <a:pt x="48242" y="47136"/>
                    </a:cubicBezTo>
                    <a:cubicBezTo>
                      <a:pt x="46667" y="52647"/>
                      <a:pt x="45092" y="58159"/>
                      <a:pt x="42730" y="62883"/>
                    </a:cubicBezTo>
                    <a:lnTo>
                      <a:pt x="42730" y="63670"/>
                    </a:lnTo>
                    <a:cubicBezTo>
                      <a:pt x="41155" y="68395"/>
                      <a:pt x="39581" y="73119"/>
                      <a:pt x="38006" y="77843"/>
                    </a:cubicBezTo>
                    <a:cubicBezTo>
                      <a:pt x="34069" y="90441"/>
                      <a:pt x="33281" y="100677"/>
                      <a:pt x="34069" y="110125"/>
                    </a:cubicBezTo>
                    <a:cubicBezTo>
                      <a:pt x="34069" y="111700"/>
                      <a:pt x="34856" y="114062"/>
                      <a:pt x="35644" y="115637"/>
                    </a:cubicBezTo>
                    <a:lnTo>
                      <a:pt x="35644" y="116424"/>
                    </a:lnTo>
                    <a:lnTo>
                      <a:pt x="36431" y="116424"/>
                    </a:lnTo>
                    <a:cubicBezTo>
                      <a:pt x="37218" y="116424"/>
                      <a:pt x="38006" y="116424"/>
                      <a:pt x="38793" y="116424"/>
                    </a:cubicBezTo>
                    <a:lnTo>
                      <a:pt x="40368" y="116424"/>
                    </a:lnTo>
                    <a:lnTo>
                      <a:pt x="40368" y="114849"/>
                    </a:lnTo>
                    <a:cubicBezTo>
                      <a:pt x="39581" y="112487"/>
                      <a:pt x="38793" y="110913"/>
                      <a:pt x="38793" y="109338"/>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65" name="Google Shape;1165;p22"/>
              <p:cNvSpPr/>
              <p:nvPr/>
            </p:nvSpPr>
            <p:spPr>
              <a:xfrm>
                <a:off x="6151662" y="1474526"/>
                <a:ext cx="56690" cy="98050"/>
              </a:xfrm>
              <a:custGeom>
                <a:avLst/>
                <a:gdLst/>
                <a:ahLst/>
                <a:cxnLst/>
                <a:rect l="l" t="t" r="r" b="b"/>
                <a:pathLst>
                  <a:path w="75587" h="130733" extrusionOk="0">
                    <a:moveTo>
                      <a:pt x="51179" y="116561"/>
                    </a:moveTo>
                    <a:cubicBezTo>
                      <a:pt x="52754" y="103963"/>
                      <a:pt x="57478" y="92940"/>
                      <a:pt x="62990" y="81129"/>
                    </a:cubicBezTo>
                    <a:lnTo>
                      <a:pt x="64565" y="77980"/>
                    </a:lnTo>
                    <a:cubicBezTo>
                      <a:pt x="70076" y="65382"/>
                      <a:pt x="75587" y="51996"/>
                      <a:pt x="75587" y="37824"/>
                    </a:cubicBezTo>
                    <a:cubicBezTo>
                      <a:pt x="75587" y="24439"/>
                      <a:pt x="69289" y="8691"/>
                      <a:pt x="55116" y="2392"/>
                    </a:cubicBezTo>
                    <a:cubicBezTo>
                      <a:pt x="44093" y="-2332"/>
                      <a:pt x="29920" y="30"/>
                      <a:pt x="18897" y="8691"/>
                    </a:cubicBezTo>
                    <a:cubicBezTo>
                      <a:pt x="10236" y="15777"/>
                      <a:pt x="3937" y="27588"/>
                      <a:pt x="1575" y="40973"/>
                    </a:cubicBezTo>
                    <a:cubicBezTo>
                      <a:pt x="-787" y="53571"/>
                      <a:pt x="0" y="65382"/>
                      <a:pt x="787" y="77192"/>
                    </a:cubicBezTo>
                    <a:lnTo>
                      <a:pt x="787" y="81917"/>
                    </a:lnTo>
                    <a:cubicBezTo>
                      <a:pt x="1575" y="92152"/>
                      <a:pt x="2362" y="102388"/>
                      <a:pt x="1575" y="112624"/>
                    </a:cubicBezTo>
                    <a:cubicBezTo>
                      <a:pt x="1575" y="114986"/>
                      <a:pt x="787" y="117348"/>
                      <a:pt x="0" y="120498"/>
                    </a:cubicBezTo>
                    <a:lnTo>
                      <a:pt x="0" y="121285"/>
                    </a:lnTo>
                    <a:lnTo>
                      <a:pt x="787" y="122073"/>
                    </a:lnTo>
                    <a:cubicBezTo>
                      <a:pt x="1575" y="122073"/>
                      <a:pt x="2362" y="122860"/>
                      <a:pt x="3150" y="122860"/>
                    </a:cubicBezTo>
                    <a:lnTo>
                      <a:pt x="3937" y="123647"/>
                    </a:lnTo>
                    <a:lnTo>
                      <a:pt x="4724" y="122860"/>
                    </a:lnTo>
                    <a:cubicBezTo>
                      <a:pt x="6299" y="119710"/>
                      <a:pt x="6299" y="115773"/>
                      <a:pt x="6299" y="113411"/>
                    </a:cubicBezTo>
                    <a:cubicBezTo>
                      <a:pt x="7087" y="103176"/>
                      <a:pt x="6299" y="92152"/>
                      <a:pt x="5512" y="81917"/>
                    </a:cubicBezTo>
                    <a:lnTo>
                      <a:pt x="5512" y="77192"/>
                    </a:lnTo>
                    <a:cubicBezTo>
                      <a:pt x="4724" y="66169"/>
                      <a:pt x="3937" y="53571"/>
                      <a:pt x="6299" y="41761"/>
                    </a:cubicBezTo>
                    <a:cubicBezTo>
                      <a:pt x="8661" y="29163"/>
                      <a:pt x="14173" y="18927"/>
                      <a:pt x="22046" y="11841"/>
                    </a:cubicBezTo>
                    <a:cubicBezTo>
                      <a:pt x="31495" y="3967"/>
                      <a:pt x="43305" y="1605"/>
                      <a:pt x="53541" y="6329"/>
                    </a:cubicBezTo>
                    <a:cubicBezTo>
                      <a:pt x="66139" y="11841"/>
                      <a:pt x="71651" y="26013"/>
                      <a:pt x="71651" y="37824"/>
                    </a:cubicBezTo>
                    <a:cubicBezTo>
                      <a:pt x="71651" y="51209"/>
                      <a:pt x="66139" y="63807"/>
                      <a:pt x="61415" y="76405"/>
                    </a:cubicBezTo>
                    <a:lnTo>
                      <a:pt x="59840" y="79554"/>
                    </a:lnTo>
                    <a:cubicBezTo>
                      <a:pt x="54329" y="91365"/>
                      <a:pt x="49604" y="103176"/>
                      <a:pt x="48029" y="115773"/>
                    </a:cubicBezTo>
                    <a:cubicBezTo>
                      <a:pt x="47242" y="120498"/>
                      <a:pt x="47242" y="125222"/>
                      <a:pt x="48029" y="129946"/>
                    </a:cubicBezTo>
                    <a:lnTo>
                      <a:pt x="48029" y="130733"/>
                    </a:lnTo>
                    <a:lnTo>
                      <a:pt x="48817" y="130733"/>
                    </a:lnTo>
                    <a:cubicBezTo>
                      <a:pt x="49604" y="130733"/>
                      <a:pt x="50392" y="130733"/>
                      <a:pt x="51179" y="129946"/>
                    </a:cubicBezTo>
                    <a:lnTo>
                      <a:pt x="51966" y="129946"/>
                    </a:lnTo>
                    <a:lnTo>
                      <a:pt x="51966" y="129159"/>
                    </a:lnTo>
                    <a:cubicBezTo>
                      <a:pt x="51179" y="126009"/>
                      <a:pt x="51179" y="121285"/>
                      <a:pt x="51179" y="116561"/>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66" name="Google Shape;1166;p22"/>
              <p:cNvSpPr/>
              <p:nvPr/>
            </p:nvSpPr>
            <p:spPr>
              <a:xfrm>
                <a:off x="6163954" y="1498695"/>
                <a:ext cx="23017" cy="76243"/>
              </a:xfrm>
              <a:custGeom>
                <a:avLst/>
                <a:gdLst/>
                <a:ahLst/>
                <a:cxnLst/>
                <a:rect l="l" t="t" r="r" b="b"/>
                <a:pathLst>
                  <a:path w="30689" h="101658" extrusionOk="0">
                    <a:moveTo>
                      <a:pt x="30067" y="11898"/>
                    </a:moveTo>
                    <a:cubicBezTo>
                      <a:pt x="29279" y="6386"/>
                      <a:pt x="26130" y="87"/>
                      <a:pt x="19830" y="87"/>
                    </a:cubicBezTo>
                    <a:cubicBezTo>
                      <a:pt x="14319" y="-700"/>
                      <a:pt x="10382" y="4024"/>
                      <a:pt x="8020" y="7173"/>
                    </a:cubicBezTo>
                    <a:cubicBezTo>
                      <a:pt x="1721" y="16622"/>
                      <a:pt x="-641" y="28432"/>
                      <a:pt x="146" y="44967"/>
                    </a:cubicBezTo>
                    <a:cubicBezTo>
                      <a:pt x="146" y="49692"/>
                      <a:pt x="934" y="53628"/>
                      <a:pt x="1721" y="58353"/>
                    </a:cubicBezTo>
                    <a:cubicBezTo>
                      <a:pt x="2509" y="66226"/>
                      <a:pt x="3296" y="74100"/>
                      <a:pt x="3296" y="82761"/>
                    </a:cubicBezTo>
                    <a:cubicBezTo>
                      <a:pt x="3296" y="88273"/>
                      <a:pt x="2509" y="92997"/>
                      <a:pt x="146" y="97721"/>
                    </a:cubicBezTo>
                    <a:lnTo>
                      <a:pt x="146" y="98508"/>
                    </a:lnTo>
                    <a:lnTo>
                      <a:pt x="934" y="98508"/>
                    </a:lnTo>
                    <a:cubicBezTo>
                      <a:pt x="1721" y="98508"/>
                      <a:pt x="2509" y="99296"/>
                      <a:pt x="3296" y="99296"/>
                    </a:cubicBezTo>
                    <a:lnTo>
                      <a:pt x="4083" y="99296"/>
                    </a:lnTo>
                    <a:lnTo>
                      <a:pt x="4083" y="98508"/>
                    </a:lnTo>
                    <a:cubicBezTo>
                      <a:pt x="5658" y="93784"/>
                      <a:pt x="6445" y="88273"/>
                      <a:pt x="7233" y="82761"/>
                    </a:cubicBezTo>
                    <a:cubicBezTo>
                      <a:pt x="8020" y="74100"/>
                      <a:pt x="6445" y="66226"/>
                      <a:pt x="5658" y="57565"/>
                    </a:cubicBezTo>
                    <a:cubicBezTo>
                      <a:pt x="4871" y="52841"/>
                      <a:pt x="4871" y="48904"/>
                      <a:pt x="4083" y="44967"/>
                    </a:cubicBezTo>
                    <a:cubicBezTo>
                      <a:pt x="3296" y="30007"/>
                      <a:pt x="4871" y="18197"/>
                      <a:pt x="11169" y="10323"/>
                    </a:cubicBezTo>
                    <a:cubicBezTo>
                      <a:pt x="11957" y="8748"/>
                      <a:pt x="15106" y="4811"/>
                      <a:pt x="18256" y="5599"/>
                    </a:cubicBezTo>
                    <a:cubicBezTo>
                      <a:pt x="21405" y="5599"/>
                      <a:pt x="23767" y="10323"/>
                      <a:pt x="24555" y="14260"/>
                    </a:cubicBezTo>
                    <a:cubicBezTo>
                      <a:pt x="26917" y="26070"/>
                      <a:pt x="22980" y="37881"/>
                      <a:pt x="18256" y="50479"/>
                    </a:cubicBezTo>
                    <a:cubicBezTo>
                      <a:pt x="16681" y="55990"/>
                      <a:pt x="14319" y="61502"/>
                      <a:pt x="12744" y="67801"/>
                    </a:cubicBezTo>
                    <a:cubicBezTo>
                      <a:pt x="10382" y="78824"/>
                      <a:pt x="10382" y="89848"/>
                      <a:pt x="11957" y="100871"/>
                    </a:cubicBezTo>
                    <a:lnTo>
                      <a:pt x="11957" y="101658"/>
                    </a:lnTo>
                    <a:lnTo>
                      <a:pt x="12744" y="101658"/>
                    </a:lnTo>
                    <a:cubicBezTo>
                      <a:pt x="13531" y="101658"/>
                      <a:pt x="14319" y="101658"/>
                      <a:pt x="15106" y="101658"/>
                    </a:cubicBezTo>
                    <a:lnTo>
                      <a:pt x="16681" y="101658"/>
                    </a:lnTo>
                    <a:lnTo>
                      <a:pt x="16681" y="100083"/>
                    </a:lnTo>
                    <a:cubicBezTo>
                      <a:pt x="15106" y="89060"/>
                      <a:pt x="15106" y="78037"/>
                      <a:pt x="17468" y="67801"/>
                    </a:cubicBezTo>
                    <a:cubicBezTo>
                      <a:pt x="19043" y="62290"/>
                      <a:pt x="20618" y="55990"/>
                      <a:pt x="22193" y="51266"/>
                    </a:cubicBezTo>
                    <a:cubicBezTo>
                      <a:pt x="27704" y="37881"/>
                      <a:pt x="32429" y="25283"/>
                      <a:pt x="30067" y="11898"/>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67" name="Google Shape;1167;p22"/>
              <p:cNvSpPr/>
              <p:nvPr/>
            </p:nvSpPr>
            <p:spPr>
              <a:xfrm>
                <a:off x="6122726" y="1462148"/>
                <a:ext cx="114563" cy="114562"/>
              </a:xfrm>
              <a:custGeom>
                <a:avLst/>
                <a:gdLst/>
                <a:ahLst/>
                <a:cxnLst/>
                <a:rect l="l" t="t" r="r" b="b"/>
                <a:pathLst>
                  <a:path w="152750" h="152749" extrusionOk="0">
                    <a:moveTo>
                      <a:pt x="76375" y="0"/>
                    </a:moveTo>
                    <a:cubicBezTo>
                      <a:pt x="33857" y="0"/>
                      <a:pt x="0" y="34644"/>
                      <a:pt x="0" y="76375"/>
                    </a:cubicBezTo>
                    <a:cubicBezTo>
                      <a:pt x="0" y="118106"/>
                      <a:pt x="34645" y="152750"/>
                      <a:pt x="76375" y="152750"/>
                    </a:cubicBezTo>
                    <a:cubicBezTo>
                      <a:pt x="118893" y="152750"/>
                      <a:pt x="152750" y="118106"/>
                      <a:pt x="152750" y="76375"/>
                    </a:cubicBezTo>
                    <a:cubicBezTo>
                      <a:pt x="152750" y="34644"/>
                      <a:pt x="118893" y="0"/>
                      <a:pt x="76375" y="0"/>
                    </a:cubicBezTo>
                    <a:close/>
                    <a:moveTo>
                      <a:pt x="148813" y="76375"/>
                    </a:moveTo>
                    <a:cubicBezTo>
                      <a:pt x="148813" y="116531"/>
                      <a:pt x="116531" y="148813"/>
                      <a:pt x="76375" y="148813"/>
                    </a:cubicBezTo>
                    <a:cubicBezTo>
                      <a:pt x="36219" y="148813"/>
                      <a:pt x="3937" y="116531"/>
                      <a:pt x="3937" y="76375"/>
                    </a:cubicBezTo>
                    <a:cubicBezTo>
                      <a:pt x="3937" y="36219"/>
                      <a:pt x="36219" y="3937"/>
                      <a:pt x="76375" y="3937"/>
                    </a:cubicBezTo>
                    <a:cubicBezTo>
                      <a:pt x="116531" y="3937"/>
                      <a:pt x="148813" y="36219"/>
                      <a:pt x="148813" y="7637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1168" name="Google Shape;1168;p22"/>
            <p:cNvSpPr/>
            <p:nvPr/>
          </p:nvSpPr>
          <p:spPr>
            <a:xfrm>
              <a:off x="8412090" y="4604007"/>
              <a:ext cx="251912" cy="265111"/>
            </a:xfrm>
            <a:custGeom>
              <a:avLst/>
              <a:gdLst/>
              <a:ahLst/>
              <a:cxnLst/>
              <a:rect l="l" t="t" r="r" b="b"/>
              <a:pathLst>
                <a:path w="335883" h="353482" extrusionOk="0">
                  <a:moveTo>
                    <a:pt x="314729" y="134672"/>
                  </a:moveTo>
                  <a:cubicBezTo>
                    <a:pt x="318351" y="131523"/>
                    <a:pt x="321895" y="128295"/>
                    <a:pt x="325516" y="125066"/>
                  </a:cubicBezTo>
                  <a:cubicBezTo>
                    <a:pt x="327327" y="123492"/>
                    <a:pt x="329138" y="121917"/>
                    <a:pt x="330870" y="120264"/>
                  </a:cubicBezTo>
                  <a:cubicBezTo>
                    <a:pt x="332524" y="118768"/>
                    <a:pt x="334571" y="117193"/>
                    <a:pt x="335674" y="115224"/>
                  </a:cubicBezTo>
                  <a:cubicBezTo>
                    <a:pt x="335830" y="114988"/>
                    <a:pt x="335674" y="114673"/>
                    <a:pt x="335516" y="114437"/>
                  </a:cubicBezTo>
                  <a:cubicBezTo>
                    <a:pt x="335516" y="114279"/>
                    <a:pt x="335516" y="114201"/>
                    <a:pt x="335516" y="114043"/>
                  </a:cubicBezTo>
                  <a:cubicBezTo>
                    <a:pt x="334964" y="111917"/>
                    <a:pt x="333232" y="110106"/>
                    <a:pt x="331972" y="108374"/>
                  </a:cubicBezTo>
                  <a:cubicBezTo>
                    <a:pt x="331500" y="107744"/>
                    <a:pt x="331106" y="107114"/>
                    <a:pt x="330713" y="106485"/>
                  </a:cubicBezTo>
                  <a:lnTo>
                    <a:pt x="320477" y="88690"/>
                  </a:lnTo>
                  <a:lnTo>
                    <a:pt x="305595" y="62864"/>
                  </a:lnTo>
                  <a:lnTo>
                    <a:pt x="304729" y="63100"/>
                  </a:lnTo>
                  <a:cubicBezTo>
                    <a:pt x="304729" y="63100"/>
                    <a:pt x="304493" y="63100"/>
                    <a:pt x="304414" y="63179"/>
                  </a:cubicBezTo>
                  <a:lnTo>
                    <a:pt x="303391" y="63494"/>
                  </a:lnTo>
                  <a:cubicBezTo>
                    <a:pt x="299690" y="64045"/>
                    <a:pt x="295911" y="65384"/>
                    <a:pt x="292289" y="66407"/>
                  </a:cubicBezTo>
                  <a:cubicBezTo>
                    <a:pt x="287958" y="67667"/>
                    <a:pt x="283627" y="68927"/>
                    <a:pt x="279376" y="70265"/>
                  </a:cubicBezTo>
                  <a:cubicBezTo>
                    <a:pt x="275518" y="71446"/>
                    <a:pt x="271739" y="72785"/>
                    <a:pt x="267959" y="74202"/>
                  </a:cubicBezTo>
                  <a:lnTo>
                    <a:pt x="260322" y="76486"/>
                  </a:lnTo>
                  <a:cubicBezTo>
                    <a:pt x="259534" y="75777"/>
                    <a:pt x="258747" y="75069"/>
                    <a:pt x="257960" y="74360"/>
                  </a:cubicBezTo>
                  <a:cubicBezTo>
                    <a:pt x="255755" y="72313"/>
                    <a:pt x="253393" y="70265"/>
                    <a:pt x="251031" y="68376"/>
                  </a:cubicBezTo>
                  <a:cubicBezTo>
                    <a:pt x="246385" y="64675"/>
                    <a:pt x="241503" y="61368"/>
                    <a:pt x="236464" y="58455"/>
                  </a:cubicBezTo>
                  <a:cubicBezTo>
                    <a:pt x="228355" y="53809"/>
                    <a:pt x="219142" y="49479"/>
                    <a:pt x="209772" y="47432"/>
                  </a:cubicBezTo>
                  <a:cubicBezTo>
                    <a:pt x="209142" y="45148"/>
                    <a:pt x="208434" y="42865"/>
                    <a:pt x="207882" y="40660"/>
                  </a:cubicBezTo>
                  <a:cubicBezTo>
                    <a:pt x="206781" y="36330"/>
                    <a:pt x="205757" y="31999"/>
                    <a:pt x="204734" y="27669"/>
                  </a:cubicBezTo>
                  <a:cubicBezTo>
                    <a:pt x="203710" y="23338"/>
                    <a:pt x="202608" y="19008"/>
                    <a:pt x="201584" y="14677"/>
                  </a:cubicBezTo>
                  <a:cubicBezTo>
                    <a:pt x="200718" y="11134"/>
                    <a:pt x="200166" y="6961"/>
                    <a:pt x="198513" y="3575"/>
                  </a:cubicBezTo>
                  <a:lnTo>
                    <a:pt x="197805" y="426"/>
                  </a:lnTo>
                  <a:lnTo>
                    <a:pt x="144893" y="426"/>
                  </a:lnTo>
                  <a:cubicBezTo>
                    <a:pt x="143240" y="268"/>
                    <a:pt x="141508" y="268"/>
                    <a:pt x="139932" y="426"/>
                  </a:cubicBezTo>
                  <a:lnTo>
                    <a:pt x="139618" y="426"/>
                  </a:lnTo>
                  <a:cubicBezTo>
                    <a:pt x="139066" y="-204"/>
                    <a:pt x="137886" y="-204"/>
                    <a:pt x="137571" y="898"/>
                  </a:cubicBezTo>
                  <a:cubicBezTo>
                    <a:pt x="134894" y="9402"/>
                    <a:pt x="133003" y="18299"/>
                    <a:pt x="131114" y="26960"/>
                  </a:cubicBezTo>
                  <a:cubicBezTo>
                    <a:pt x="130169" y="31212"/>
                    <a:pt x="129145" y="35542"/>
                    <a:pt x="128358" y="39873"/>
                  </a:cubicBezTo>
                  <a:cubicBezTo>
                    <a:pt x="127965" y="42156"/>
                    <a:pt x="127571" y="44361"/>
                    <a:pt x="127256" y="46644"/>
                  </a:cubicBezTo>
                  <a:cubicBezTo>
                    <a:pt x="127256" y="46723"/>
                    <a:pt x="127256" y="46802"/>
                    <a:pt x="127256" y="46881"/>
                  </a:cubicBezTo>
                  <a:cubicBezTo>
                    <a:pt x="108281" y="52313"/>
                    <a:pt x="89856" y="62471"/>
                    <a:pt x="75526" y="76328"/>
                  </a:cubicBezTo>
                  <a:lnTo>
                    <a:pt x="45133" y="67116"/>
                  </a:lnTo>
                  <a:cubicBezTo>
                    <a:pt x="44424" y="66880"/>
                    <a:pt x="43637" y="66565"/>
                    <a:pt x="42929" y="66329"/>
                  </a:cubicBezTo>
                  <a:cubicBezTo>
                    <a:pt x="40881" y="65620"/>
                    <a:pt x="38834" y="64833"/>
                    <a:pt x="36866" y="64045"/>
                  </a:cubicBezTo>
                  <a:cubicBezTo>
                    <a:pt x="35213" y="63415"/>
                    <a:pt x="31354" y="62864"/>
                    <a:pt x="31354" y="62864"/>
                  </a:cubicBezTo>
                  <a:lnTo>
                    <a:pt x="30567" y="62628"/>
                  </a:lnTo>
                  <a:lnTo>
                    <a:pt x="21355" y="78612"/>
                  </a:lnTo>
                  <a:cubicBezTo>
                    <a:pt x="19465" y="81604"/>
                    <a:pt x="17575" y="84674"/>
                    <a:pt x="15686" y="87666"/>
                  </a:cubicBezTo>
                  <a:cubicBezTo>
                    <a:pt x="10489" y="96012"/>
                    <a:pt x="4662" y="104280"/>
                    <a:pt x="410" y="113177"/>
                  </a:cubicBezTo>
                  <a:cubicBezTo>
                    <a:pt x="410" y="113335"/>
                    <a:pt x="410" y="113413"/>
                    <a:pt x="410" y="113571"/>
                  </a:cubicBezTo>
                  <a:cubicBezTo>
                    <a:pt x="96" y="113728"/>
                    <a:pt x="-140" y="114043"/>
                    <a:pt x="96" y="114437"/>
                  </a:cubicBezTo>
                  <a:cubicBezTo>
                    <a:pt x="1119" y="116091"/>
                    <a:pt x="2930" y="117429"/>
                    <a:pt x="4426" y="118689"/>
                  </a:cubicBezTo>
                  <a:cubicBezTo>
                    <a:pt x="6079" y="120185"/>
                    <a:pt x="7812" y="121602"/>
                    <a:pt x="9465" y="123098"/>
                  </a:cubicBezTo>
                  <a:cubicBezTo>
                    <a:pt x="12929" y="126090"/>
                    <a:pt x="16394" y="129161"/>
                    <a:pt x="19858" y="132153"/>
                  </a:cubicBezTo>
                  <a:lnTo>
                    <a:pt x="20646" y="132783"/>
                  </a:lnTo>
                  <a:lnTo>
                    <a:pt x="36079" y="147192"/>
                  </a:lnTo>
                  <a:cubicBezTo>
                    <a:pt x="34031" y="156640"/>
                    <a:pt x="32850" y="166403"/>
                    <a:pt x="32850" y="176403"/>
                  </a:cubicBezTo>
                  <a:cubicBezTo>
                    <a:pt x="32850" y="178135"/>
                    <a:pt x="32850" y="179868"/>
                    <a:pt x="33008" y="181678"/>
                  </a:cubicBezTo>
                  <a:cubicBezTo>
                    <a:pt x="32850" y="189710"/>
                    <a:pt x="33481" y="198213"/>
                    <a:pt x="35606" y="206008"/>
                  </a:cubicBezTo>
                  <a:cubicBezTo>
                    <a:pt x="33481" y="207898"/>
                    <a:pt x="31433" y="209866"/>
                    <a:pt x="29307" y="211756"/>
                  </a:cubicBezTo>
                  <a:cubicBezTo>
                    <a:pt x="26158" y="214669"/>
                    <a:pt x="23008" y="217504"/>
                    <a:pt x="19858" y="220417"/>
                  </a:cubicBezTo>
                  <a:cubicBezTo>
                    <a:pt x="13560" y="226165"/>
                    <a:pt x="7024" y="231755"/>
                    <a:pt x="1355" y="238133"/>
                  </a:cubicBezTo>
                  <a:cubicBezTo>
                    <a:pt x="1355" y="238133"/>
                    <a:pt x="1355" y="238133"/>
                    <a:pt x="1355" y="238212"/>
                  </a:cubicBezTo>
                  <a:lnTo>
                    <a:pt x="804" y="238684"/>
                  </a:lnTo>
                  <a:lnTo>
                    <a:pt x="1041" y="239078"/>
                  </a:lnTo>
                  <a:cubicBezTo>
                    <a:pt x="1041" y="239078"/>
                    <a:pt x="1041" y="239235"/>
                    <a:pt x="1041" y="239393"/>
                  </a:cubicBezTo>
                  <a:cubicBezTo>
                    <a:pt x="2458" y="243723"/>
                    <a:pt x="5134" y="247897"/>
                    <a:pt x="7339" y="251912"/>
                  </a:cubicBezTo>
                  <a:cubicBezTo>
                    <a:pt x="9702" y="256243"/>
                    <a:pt x="12142" y="260494"/>
                    <a:pt x="14662" y="264667"/>
                  </a:cubicBezTo>
                  <a:cubicBezTo>
                    <a:pt x="18205" y="270572"/>
                    <a:pt x="21984" y="276399"/>
                    <a:pt x="25921" y="282147"/>
                  </a:cubicBezTo>
                  <a:lnTo>
                    <a:pt x="30645" y="290414"/>
                  </a:lnTo>
                  <a:lnTo>
                    <a:pt x="31197" y="290257"/>
                  </a:lnTo>
                  <a:cubicBezTo>
                    <a:pt x="31197" y="290257"/>
                    <a:pt x="31433" y="290257"/>
                    <a:pt x="31669" y="290257"/>
                  </a:cubicBezTo>
                  <a:cubicBezTo>
                    <a:pt x="40566" y="288288"/>
                    <a:pt x="49385" y="285690"/>
                    <a:pt x="58046" y="283092"/>
                  </a:cubicBezTo>
                  <a:cubicBezTo>
                    <a:pt x="62298" y="281753"/>
                    <a:pt x="66629" y="280415"/>
                    <a:pt x="70881" y="279076"/>
                  </a:cubicBezTo>
                  <a:cubicBezTo>
                    <a:pt x="73085" y="278368"/>
                    <a:pt x="75368" y="277659"/>
                    <a:pt x="77573" y="276951"/>
                  </a:cubicBezTo>
                  <a:cubicBezTo>
                    <a:pt x="77810" y="277187"/>
                    <a:pt x="78045" y="277344"/>
                    <a:pt x="78281" y="277580"/>
                  </a:cubicBezTo>
                  <a:cubicBezTo>
                    <a:pt x="81037" y="280887"/>
                    <a:pt x="84502" y="283801"/>
                    <a:pt x="87808" y="286477"/>
                  </a:cubicBezTo>
                  <a:cubicBezTo>
                    <a:pt x="92060" y="289942"/>
                    <a:pt x="96706" y="292934"/>
                    <a:pt x="101431" y="295690"/>
                  </a:cubicBezTo>
                  <a:cubicBezTo>
                    <a:pt x="106076" y="298367"/>
                    <a:pt x="110879" y="300729"/>
                    <a:pt x="115839" y="302697"/>
                  </a:cubicBezTo>
                  <a:cubicBezTo>
                    <a:pt x="119618" y="304272"/>
                    <a:pt x="123713" y="305847"/>
                    <a:pt x="127807" y="306871"/>
                  </a:cubicBezTo>
                  <a:lnTo>
                    <a:pt x="130799" y="319626"/>
                  </a:lnTo>
                  <a:cubicBezTo>
                    <a:pt x="131193" y="322539"/>
                    <a:pt x="131587" y="325374"/>
                    <a:pt x="132137" y="328287"/>
                  </a:cubicBezTo>
                  <a:cubicBezTo>
                    <a:pt x="132847" y="331751"/>
                    <a:pt x="133713" y="335216"/>
                    <a:pt x="134657" y="338680"/>
                  </a:cubicBezTo>
                  <a:cubicBezTo>
                    <a:pt x="135287" y="340727"/>
                    <a:pt x="135839" y="343011"/>
                    <a:pt x="136705" y="345137"/>
                  </a:cubicBezTo>
                  <a:lnTo>
                    <a:pt x="138437" y="352696"/>
                  </a:lnTo>
                  <a:lnTo>
                    <a:pt x="139224" y="352696"/>
                  </a:lnTo>
                  <a:cubicBezTo>
                    <a:pt x="143712" y="353719"/>
                    <a:pt x="148751" y="353246"/>
                    <a:pt x="153397" y="353325"/>
                  </a:cubicBezTo>
                  <a:cubicBezTo>
                    <a:pt x="158279" y="353325"/>
                    <a:pt x="163081" y="353325"/>
                    <a:pt x="167963" y="353325"/>
                  </a:cubicBezTo>
                  <a:cubicBezTo>
                    <a:pt x="172845" y="353325"/>
                    <a:pt x="177648" y="353325"/>
                    <a:pt x="182529" y="353483"/>
                  </a:cubicBezTo>
                  <a:cubicBezTo>
                    <a:pt x="185128" y="353483"/>
                    <a:pt x="198119" y="352696"/>
                    <a:pt x="198119" y="352696"/>
                  </a:cubicBezTo>
                  <a:cubicBezTo>
                    <a:pt x="198119" y="352696"/>
                    <a:pt x="199458" y="348995"/>
                    <a:pt x="199852" y="347420"/>
                  </a:cubicBezTo>
                  <a:cubicBezTo>
                    <a:pt x="200482" y="345137"/>
                    <a:pt x="201032" y="342775"/>
                    <a:pt x="201505" y="340491"/>
                  </a:cubicBezTo>
                  <a:lnTo>
                    <a:pt x="204497" y="327578"/>
                  </a:lnTo>
                  <a:cubicBezTo>
                    <a:pt x="206150" y="320256"/>
                    <a:pt x="207804" y="312933"/>
                    <a:pt x="209458" y="305532"/>
                  </a:cubicBezTo>
                  <a:cubicBezTo>
                    <a:pt x="210087" y="305375"/>
                    <a:pt x="210639" y="305138"/>
                    <a:pt x="211269" y="304902"/>
                  </a:cubicBezTo>
                  <a:cubicBezTo>
                    <a:pt x="214182" y="304036"/>
                    <a:pt x="217016" y="302934"/>
                    <a:pt x="219693" y="301831"/>
                  </a:cubicBezTo>
                  <a:cubicBezTo>
                    <a:pt x="225519" y="299469"/>
                    <a:pt x="231189" y="296713"/>
                    <a:pt x="236622" y="293406"/>
                  </a:cubicBezTo>
                  <a:cubicBezTo>
                    <a:pt x="236937" y="293249"/>
                    <a:pt x="237252" y="293013"/>
                    <a:pt x="237566" y="292776"/>
                  </a:cubicBezTo>
                  <a:cubicBezTo>
                    <a:pt x="245283" y="288210"/>
                    <a:pt x="252448" y="282856"/>
                    <a:pt x="259062" y="276872"/>
                  </a:cubicBezTo>
                  <a:cubicBezTo>
                    <a:pt x="265440" y="278919"/>
                    <a:pt x="271817" y="280966"/>
                    <a:pt x="278274" y="283013"/>
                  </a:cubicBezTo>
                  <a:cubicBezTo>
                    <a:pt x="282683" y="284430"/>
                    <a:pt x="287092" y="285769"/>
                    <a:pt x="291501" y="287186"/>
                  </a:cubicBezTo>
                  <a:cubicBezTo>
                    <a:pt x="296069" y="288603"/>
                    <a:pt x="300635" y="290335"/>
                    <a:pt x="305280" y="291280"/>
                  </a:cubicBezTo>
                  <a:cubicBezTo>
                    <a:pt x="306304" y="291517"/>
                    <a:pt x="311108" y="281832"/>
                    <a:pt x="313233" y="277738"/>
                  </a:cubicBezTo>
                  <a:lnTo>
                    <a:pt x="320792" y="264589"/>
                  </a:lnTo>
                  <a:lnTo>
                    <a:pt x="335674" y="238842"/>
                  </a:lnTo>
                  <a:cubicBezTo>
                    <a:pt x="335674" y="238842"/>
                    <a:pt x="336145" y="237976"/>
                    <a:pt x="335674" y="237582"/>
                  </a:cubicBezTo>
                  <a:cubicBezTo>
                    <a:pt x="329611" y="232543"/>
                    <a:pt x="323705" y="227346"/>
                    <a:pt x="317800" y="222071"/>
                  </a:cubicBezTo>
                  <a:lnTo>
                    <a:pt x="308430" y="213331"/>
                  </a:lnTo>
                  <a:cubicBezTo>
                    <a:pt x="305753" y="210732"/>
                    <a:pt x="303155" y="208213"/>
                    <a:pt x="300398" y="205772"/>
                  </a:cubicBezTo>
                  <a:cubicBezTo>
                    <a:pt x="300714" y="204276"/>
                    <a:pt x="300950" y="202780"/>
                    <a:pt x="301265" y="201284"/>
                  </a:cubicBezTo>
                  <a:cubicBezTo>
                    <a:pt x="303234" y="193725"/>
                    <a:pt x="304021" y="185773"/>
                    <a:pt x="304257" y="178056"/>
                  </a:cubicBezTo>
                  <a:cubicBezTo>
                    <a:pt x="304572" y="168057"/>
                    <a:pt x="304021" y="156798"/>
                    <a:pt x="301108" y="146877"/>
                  </a:cubicBezTo>
                  <a:cubicBezTo>
                    <a:pt x="302053" y="146011"/>
                    <a:pt x="302997" y="145144"/>
                    <a:pt x="303863" y="144278"/>
                  </a:cubicBezTo>
                  <a:cubicBezTo>
                    <a:pt x="307564" y="140971"/>
                    <a:pt x="311264" y="137743"/>
                    <a:pt x="314966" y="134436"/>
                  </a:cubicBezTo>
                  <a:close/>
                  <a:moveTo>
                    <a:pt x="101115" y="187741"/>
                  </a:moveTo>
                  <a:cubicBezTo>
                    <a:pt x="98517" y="166561"/>
                    <a:pt x="105603" y="144593"/>
                    <a:pt x="121902" y="129397"/>
                  </a:cubicBezTo>
                  <a:cubicBezTo>
                    <a:pt x="144657" y="108217"/>
                    <a:pt x="179931" y="105618"/>
                    <a:pt x="205442" y="123570"/>
                  </a:cubicBezTo>
                  <a:cubicBezTo>
                    <a:pt x="230087" y="140893"/>
                    <a:pt x="239850" y="174749"/>
                    <a:pt x="228590" y="202465"/>
                  </a:cubicBezTo>
                  <a:cubicBezTo>
                    <a:pt x="216937" y="231204"/>
                    <a:pt x="185443" y="247581"/>
                    <a:pt x="155208" y="241834"/>
                  </a:cubicBezTo>
                  <a:cubicBezTo>
                    <a:pt x="138200" y="238605"/>
                    <a:pt x="123319" y="229708"/>
                    <a:pt x="112847" y="215929"/>
                  </a:cubicBezTo>
                  <a:cubicBezTo>
                    <a:pt x="106942" y="207662"/>
                    <a:pt x="102847" y="198056"/>
                    <a:pt x="101194" y="187662"/>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cxnSp>
          <p:nvCxnSpPr>
            <p:cNvPr id="1169" name="Google Shape;1169;p22"/>
            <p:cNvCxnSpPr/>
            <p:nvPr/>
          </p:nvCxnSpPr>
          <p:spPr>
            <a:xfrm>
              <a:off x="7994269" y="4736556"/>
              <a:ext cx="352800" cy="0"/>
            </a:xfrm>
            <a:prstGeom prst="straightConnector1">
              <a:avLst/>
            </a:prstGeom>
            <a:noFill/>
            <a:ln w="19050" cap="flat" cmpd="sng">
              <a:solidFill>
                <a:schemeClr val="dk1"/>
              </a:solidFill>
              <a:prstDash val="dot"/>
              <a:round/>
              <a:headEnd type="none" w="med" len="med"/>
              <a:tailEnd type="none" w="med" len="med"/>
            </a:ln>
          </p:spPr>
        </p:cxnSp>
        <p:sp>
          <p:nvSpPr>
            <p:cNvPr id="1170" name="Google Shape;1170;p22"/>
            <p:cNvSpPr/>
            <p:nvPr/>
          </p:nvSpPr>
          <p:spPr>
            <a:xfrm>
              <a:off x="8538050" y="3812875"/>
              <a:ext cx="125995" cy="722951"/>
            </a:xfrm>
            <a:custGeom>
              <a:avLst/>
              <a:gdLst/>
              <a:ahLst/>
              <a:cxnLst/>
              <a:rect l="l" t="t" r="r" b="b"/>
              <a:pathLst>
                <a:path w="234410" h="1345025" extrusionOk="0">
                  <a:moveTo>
                    <a:pt x="0" y="1345025"/>
                  </a:moveTo>
                  <a:lnTo>
                    <a:pt x="0" y="83439"/>
                  </a:lnTo>
                  <a:cubicBezTo>
                    <a:pt x="0" y="37338"/>
                    <a:pt x="37338" y="0"/>
                    <a:pt x="83439" y="0"/>
                  </a:cubicBezTo>
                  <a:lnTo>
                    <a:pt x="234410"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8"/>
        <p:cNvGrpSpPr/>
        <p:nvPr/>
      </p:nvGrpSpPr>
      <p:grpSpPr>
        <a:xfrm>
          <a:off x="0" y="0"/>
          <a:ext cx="0" cy="0"/>
          <a:chOff x="0" y="0"/>
          <a:chExt cx="0" cy="0"/>
        </a:xfrm>
      </p:grpSpPr>
      <p:sp>
        <p:nvSpPr>
          <p:cNvPr id="159" name="Google Shape;159;p3"/>
          <p:cNvSpPr txBox="1">
            <a:spLocks noGrp="1"/>
          </p:cNvSpPr>
          <p:nvPr>
            <p:ph type="title"/>
          </p:nvPr>
        </p:nvSpPr>
        <p:spPr>
          <a:xfrm>
            <a:off x="735526" y="3745422"/>
            <a:ext cx="3935400" cy="7143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3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0" name="Google Shape;160;p3"/>
          <p:cNvSpPr txBox="1">
            <a:spLocks noGrp="1"/>
          </p:cNvSpPr>
          <p:nvPr>
            <p:ph type="title" idx="2" hasCustomPrompt="1"/>
          </p:nvPr>
        </p:nvSpPr>
        <p:spPr>
          <a:xfrm>
            <a:off x="866962" y="2849721"/>
            <a:ext cx="1235700" cy="8880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5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1" name="Google Shape;161;p3"/>
          <p:cNvSpPr>
            <a:spLocks noGrp="1"/>
          </p:cNvSpPr>
          <p:nvPr>
            <p:ph type="pic" idx="3"/>
          </p:nvPr>
        </p:nvSpPr>
        <p:spPr>
          <a:xfrm>
            <a:off x="4900951" y="761875"/>
            <a:ext cx="3507600" cy="3619800"/>
          </a:xfrm>
          <a:prstGeom prst="rect">
            <a:avLst/>
          </a:prstGeom>
          <a:noFill/>
          <a:ln w="19050" cap="flat" cmpd="sng">
            <a:solidFill>
              <a:schemeClr val="dk1"/>
            </a:solidFill>
            <a:prstDash val="solid"/>
            <a:round/>
            <a:headEnd type="none" w="sm" len="sm"/>
            <a:tailEnd type="none" w="sm" len="sm"/>
          </a:ln>
        </p:spPr>
      </p:sp>
      <p:grpSp>
        <p:nvGrpSpPr>
          <p:cNvPr id="162" name="Google Shape;162;p3"/>
          <p:cNvGrpSpPr/>
          <p:nvPr/>
        </p:nvGrpSpPr>
        <p:grpSpPr>
          <a:xfrm>
            <a:off x="7201815" y="3372136"/>
            <a:ext cx="1869489" cy="1715073"/>
            <a:chOff x="7201815" y="3372136"/>
            <a:chExt cx="1869489" cy="1715073"/>
          </a:xfrm>
        </p:grpSpPr>
        <p:grpSp>
          <p:nvGrpSpPr>
            <p:cNvPr id="163" name="Google Shape;163;p3"/>
            <p:cNvGrpSpPr/>
            <p:nvPr/>
          </p:nvGrpSpPr>
          <p:grpSpPr>
            <a:xfrm>
              <a:off x="7940244" y="4604427"/>
              <a:ext cx="270310" cy="244744"/>
              <a:chOff x="11128109" y="3425870"/>
              <a:chExt cx="360413" cy="326325"/>
            </a:xfrm>
          </p:grpSpPr>
          <p:sp>
            <p:nvSpPr>
              <p:cNvPr id="164" name="Google Shape;164;p3"/>
              <p:cNvSpPr/>
              <p:nvPr/>
            </p:nvSpPr>
            <p:spPr>
              <a:xfrm>
                <a:off x="11275352" y="3497579"/>
                <a:ext cx="213170" cy="254616"/>
              </a:xfrm>
              <a:custGeom>
                <a:avLst/>
                <a:gdLst/>
                <a:ahLst/>
                <a:cxnLst/>
                <a:rect l="l" t="t" r="r" b="b"/>
                <a:pathLst>
                  <a:path w="213170" h="254616" extrusionOk="0">
                    <a:moveTo>
                      <a:pt x="212799" y="85902"/>
                    </a:moveTo>
                    <a:cubicBezTo>
                      <a:pt x="212799" y="85194"/>
                      <a:pt x="212799" y="84485"/>
                      <a:pt x="212327" y="83855"/>
                    </a:cubicBezTo>
                    <a:cubicBezTo>
                      <a:pt x="202642" y="68974"/>
                      <a:pt x="191225" y="55037"/>
                      <a:pt x="180517" y="40943"/>
                    </a:cubicBezTo>
                    <a:cubicBezTo>
                      <a:pt x="169966" y="27086"/>
                      <a:pt x="159258" y="13700"/>
                      <a:pt x="147684" y="709"/>
                    </a:cubicBezTo>
                    <a:cubicBezTo>
                      <a:pt x="146817" y="-236"/>
                      <a:pt x="145006" y="-236"/>
                      <a:pt x="144140" y="709"/>
                    </a:cubicBezTo>
                    <a:cubicBezTo>
                      <a:pt x="141227" y="4094"/>
                      <a:pt x="138077" y="6850"/>
                      <a:pt x="135400" y="10472"/>
                    </a:cubicBezTo>
                    <a:cubicBezTo>
                      <a:pt x="132645" y="14094"/>
                      <a:pt x="129968" y="17637"/>
                      <a:pt x="127211" y="21259"/>
                    </a:cubicBezTo>
                    <a:cubicBezTo>
                      <a:pt x="121543" y="28739"/>
                      <a:pt x="115953" y="36376"/>
                      <a:pt x="110284" y="43935"/>
                    </a:cubicBezTo>
                    <a:cubicBezTo>
                      <a:pt x="104929" y="51179"/>
                      <a:pt x="99496" y="58423"/>
                      <a:pt x="94221" y="65746"/>
                    </a:cubicBezTo>
                    <a:cubicBezTo>
                      <a:pt x="91387" y="69761"/>
                      <a:pt x="88395" y="73698"/>
                      <a:pt x="85717" y="77792"/>
                    </a:cubicBezTo>
                    <a:cubicBezTo>
                      <a:pt x="84064" y="80233"/>
                      <a:pt x="82726" y="81965"/>
                      <a:pt x="83276" y="84485"/>
                    </a:cubicBezTo>
                    <a:cubicBezTo>
                      <a:pt x="80678" y="85430"/>
                      <a:pt x="80757" y="89052"/>
                      <a:pt x="83434" y="89918"/>
                    </a:cubicBezTo>
                    <a:cubicBezTo>
                      <a:pt x="91701" y="92516"/>
                      <a:pt x="102174" y="91886"/>
                      <a:pt x="111150" y="91729"/>
                    </a:cubicBezTo>
                    <a:cubicBezTo>
                      <a:pt x="110756" y="99681"/>
                      <a:pt x="111229" y="107870"/>
                      <a:pt x="111150" y="115744"/>
                    </a:cubicBezTo>
                    <a:cubicBezTo>
                      <a:pt x="110992" y="125665"/>
                      <a:pt x="110677" y="165348"/>
                      <a:pt x="110834" y="175269"/>
                    </a:cubicBezTo>
                    <a:cubicBezTo>
                      <a:pt x="110913" y="180308"/>
                      <a:pt x="110834" y="185426"/>
                      <a:pt x="110992" y="190465"/>
                    </a:cubicBezTo>
                    <a:cubicBezTo>
                      <a:pt x="94221" y="190308"/>
                      <a:pt x="22570" y="187709"/>
                      <a:pt x="3831" y="189127"/>
                    </a:cubicBezTo>
                    <a:cubicBezTo>
                      <a:pt x="2020" y="188103"/>
                      <a:pt x="524" y="248022"/>
                      <a:pt x="603" y="248022"/>
                    </a:cubicBezTo>
                    <a:cubicBezTo>
                      <a:pt x="-342" y="249045"/>
                      <a:pt x="-263" y="250856"/>
                      <a:pt x="1469" y="251408"/>
                    </a:cubicBezTo>
                    <a:cubicBezTo>
                      <a:pt x="13987" y="255817"/>
                      <a:pt x="160596" y="255423"/>
                      <a:pt x="174218" y="251801"/>
                    </a:cubicBezTo>
                    <a:cubicBezTo>
                      <a:pt x="175477" y="251486"/>
                      <a:pt x="176501" y="250148"/>
                      <a:pt x="176422" y="248888"/>
                    </a:cubicBezTo>
                    <a:cubicBezTo>
                      <a:pt x="175163" y="220385"/>
                      <a:pt x="176895" y="191882"/>
                      <a:pt x="175635" y="163458"/>
                    </a:cubicBezTo>
                    <a:cubicBezTo>
                      <a:pt x="175714" y="158577"/>
                      <a:pt x="176187" y="127475"/>
                      <a:pt x="176343" y="116767"/>
                    </a:cubicBezTo>
                    <a:cubicBezTo>
                      <a:pt x="176422" y="108579"/>
                      <a:pt x="176974" y="100075"/>
                      <a:pt x="176343" y="91807"/>
                    </a:cubicBezTo>
                    <a:cubicBezTo>
                      <a:pt x="187445" y="92044"/>
                      <a:pt x="198626" y="92122"/>
                      <a:pt x="209650" y="91099"/>
                    </a:cubicBezTo>
                    <a:cubicBezTo>
                      <a:pt x="212720" y="90784"/>
                      <a:pt x="213822" y="87949"/>
                      <a:pt x="212799" y="85902"/>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5" name="Google Shape;165;p3"/>
              <p:cNvSpPr/>
              <p:nvPr/>
            </p:nvSpPr>
            <p:spPr>
              <a:xfrm>
                <a:off x="11128109" y="3425870"/>
                <a:ext cx="213170" cy="254616"/>
              </a:xfrm>
              <a:custGeom>
                <a:avLst/>
                <a:gdLst/>
                <a:ahLst/>
                <a:cxnLst/>
                <a:rect l="l" t="t" r="r" b="b"/>
                <a:pathLst>
                  <a:path w="213170" h="254616" extrusionOk="0">
                    <a:moveTo>
                      <a:pt x="372" y="168714"/>
                    </a:moveTo>
                    <a:cubicBezTo>
                      <a:pt x="372" y="169422"/>
                      <a:pt x="372" y="170131"/>
                      <a:pt x="844" y="170761"/>
                    </a:cubicBezTo>
                    <a:cubicBezTo>
                      <a:pt x="10528" y="185642"/>
                      <a:pt x="21946" y="199579"/>
                      <a:pt x="32654" y="213673"/>
                    </a:cubicBezTo>
                    <a:cubicBezTo>
                      <a:pt x="43204" y="227530"/>
                      <a:pt x="53912" y="240916"/>
                      <a:pt x="65488" y="253907"/>
                    </a:cubicBezTo>
                    <a:cubicBezTo>
                      <a:pt x="66354" y="254852"/>
                      <a:pt x="68164" y="254852"/>
                      <a:pt x="69030" y="253907"/>
                    </a:cubicBezTo>
                    <a:cubicBezTo>
                      <a:pt x="71944" y="250522"/>
                      <a:pt x="75093" y="247766"/>
                      <a:pt x="77770" y="244144"/>
                    </a:cubicBezTo>
                    <a:cubicBezTo>
                      <a:pt x="80526" y="240522"/>
                      <a:pt x="83203" y="236979"/>
                      <a:pt x="85959" y="233357"/>
                    </a:cubicBezTo>
                    <a:cubicBezTo>
                      <a:pt x="91628" y="225877"/>
                      <a:pt x="97218" y="218240"/>
                      <a:pt x="102888" y="210681"/>
                    </a:cubicBezTo>
                    <a:cubicBezTo>
                      <a:pt x="108241" y="203437"/>
                      <a:pt x="113675" y="196193"/>
                      <a:pt x="118949" y="188871"/>
                    </a:cubicBezTo>
                    <a:cubicBezTo>
                      <a:pt x="121784" y="184855"/>
                      <a:pt x="124776" y="180918"/>
                      <a:pt x="127454" y="176824"/>
                    </a:cubicBezTo>
                    <a:cubicBezTo>
                      <a:pt x="129107" y="174383"/>
                      <a:pt x="130446" y="172651"/>
                      <a:pt x="129894" y="170131"/>
                    </a:cubicBezTo>
                    <a:cubicBezTo>
                      <a:pt x="132493" y="169186"/>
                      <a:pt x="132414" y="165564"/>
                      <a:pt x="129736" y="164698"/>
                    </a:cubicBezTo>
                    <a:cubicBezTo>
                      <a:pt x="121470" y="162100"/>
                      <a:pt x="110997" y="162730"/>
                      <a:pt x="102022" y="162887"/>
                    </a:cubicBezTo>
                    <a:cubicBezTo>
                      <a:pt x="102415" y="154935"/>
                      <a:pt x="101943" y="146746"/>
                      <a:pt x="102022" y="138872"/>
                    </a:cubicBezTo>
                    <a:cubicBezTo>
                      <a:pt x="102178" y="128952"/>
                      <a:pt x="102494" y="89268"/>
                      <a:pt x="102336" y="79347"/>
                    </a:cubicBezTo>
                    <a:cubicBezTo>
                      <a:pt x="102257" y="74308"/>
                      <a:pt x="102336" y="69190"/>
                      <a:pt x="102178" y="64151"/>
                    </a:cubicBezTo>
                    <a:cubicBezTo>
                      <a:pt x="118949" y="64308"/>
                      <a:pt x="190601" y="66907"/>
                      <a:pt x="209339" y="65490"/>
                    </a:cubicBezTo>
                    <a:cubicBezTo>
                      <a:pt x="211151" y="66513"/>
                      <a:pt x="212647" y="6594"/>
                      <a:pt x="212568" y="6594"/>
                    </a:cubicBezTo>
                    <a:cubicBezTo>
                      <a:pt x="213513" y="5571"/>
                      <a:pt x="213434" y="3760"/>
                      <a:pt x="211702" y="3209"/>
                    </a:cubicBezTo>
                    <a:cubicBezTo>
                      <a:pt x="199183" y="-1201"/>
                      <a:pt x="52575" y="-807"/>
                      <a:pt x="38953" y="2815"/>
                    </a:cubicBezTo>
                    <a:cubicBezTo>
                      <a:pt x="37693" y="3130"/>
                      <a:pt x="36670" y="4468"/>
                      <a:pt x="36748" y="5728"/>
                    </a:cubicBezTo>
                    <a:cubicBezTo>
                      <a:pt x="38086" y="34231"/>
                      <a:pt x="36275" y="62734"/>
                      <a:pt x="37536" y="91158"/>
                    </a:cubicBezTo>
                    <a:cubicBezTo>
                      <a:pt x="37457" y="96039"/>
                      <a:pt x="36985" y="127141"/>
                      <a:pt x="36827" y="137849"/>
                    </a:cubicBezTo>
                    <a:cubicBezTo>
                      <a:pt x="36748" y="146038"/>
                      <a:pt x="36197" y="154541"/>
                      <a:pt x="36827" y="162809"/>
                    </a:cubicBezTo>
                    <a:cubicBezTo>
                      <a:pt x="25725" y="162572"/>
                      <a:pt x="14544" y="162494"/>
                      <a:pt x="3522" y="163517"/>
                    </a:cubicBezTo>
                    <a:cubicBezTo>
                      <a:pt x="451" y="163832"/>
                      <a:pt x="-652" y="166667"/>
                      <a:pt x="372" y="168714"/>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66" name="Google Shape;166;p3"/>
            <p:cNvGrpSpPr/>
            <p:nvPr/>
          </p:nvGrpSpPr>
          <p:grpSpPr>
            <a:xfrm>
              <a:off x="8759212" y="4223308"/>
              <a:ext cx="312092" cy="609117"/>
              <a:chOff x="203859" y="2964453"/>
              <a:chExt cx="342506" cy="668478"/>
            </a:xfrm>
          </p:grpSpPr>
          <p:sp>
            <p:nvSpPr>
              <p:cNvPr id="167" name="Google Shape;167;p3"/>
              <p:cNvSpPr/>
              <p:nvPr/>
            </p:nvSpPr>
            <p:spPr>
              <a:xfrm>
                <a:off x="209173" y="3073701"/>
                <a:ext cx="330695" cy="553915"/>
              </a:xfrm>
              <a:custGeom>
                <a:avLst/>
                <a:gdLst/>
                <a:ahLst/>
                <a:cxnLst/>
                <a:rect l="l" t="t" r="r" b="b"/>
                <a:pathLst>
                  <a:path w="440927" h="738553" extrusionOk="0">
                    <a:moveTo>
                      <a:pt x="0" y="0"/>
                    </a:moveTo>
                    <a:lnTo>
                      <a:pt x="440928" y="0"/>
                    </a:lnTo>
                    <a:lnTo>
                      <a:pt x="440928" y="738554"/>
                    </a:lnTo>
                    <a:lnTo>
                      <a:pt x="0" y="73855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68" name="Google Shape;168;p3"/>
              <p:cNvSpPr/>
              <p:nvPr/>
            </p:nvSpPr>
            <p:spPr>
              <a:xfrm>
                <a:off x="203859" y="3067205"/>
                <a:ext cx="342506" cy="565726"/>
              </a:xfrm>
              <a:custGeom>
                <a:avLst/>
                <a:gdLst/>
                <a:ahLst/>
                <a:cxnLst/>
                <a:rect l="l" t="t" r="r" b="b"/>
                <a:pathLst>
                  <a:path w="456675" h="754301" extrusionOk="0">
                    <a:moveTo>
                      <a:pt x="448801" y="754301"/>
                    </a:moveTo>
                    <a:lnTo>
                      <a:pt x="7874" y="754301"/>
                    </a:lnTo>
                    <a:cubicBezTo>
                      <a:pt x="3149" y="754301"/>
                      <a:pt x="0" y="751152"/>
                      <a:pt x="0" y="746427"/>
                    </a:cubicBezTo>
                    <a:lnTo>
                      <a:pt x="0" y="7874"/>
                    </a:lnTo>
                    <a:cubicBezTo>
                      <a:pt x="0" y="3149"/>
                      <a:pt x="3149" y="0"/>
                      <a:pt x="7874" y="0"/>
                    </a:cubicBezTo>
                    <a:lnTo>
                      <a:pt x="448801" y="0"/>
                    </a:lnTo>
                    <a:cubicBezTo>
                      <a:pt x="453526" y="0"/>
                      <a:pt x="456675" y="3149"/>
                      <a:pt x="456675" y="7874"/>
                    </a:cubicBezTo>
                    <a:lnTo>
                      <a:pt x="456675" y="746427"/>
                    </a:lnTo>
                    <a:cubicBezTo>
                      <a:pt x="456675" y="751152"/>
                      <a:pt x="452738" y="754301"/>
                      <a:pt x="448801" y="754301"/>
                    </a:cubicBezTo>
                    <a:close/>
                    <a:moveTo>
                      <a:pt x="14960" y="738554"/>
                    </a:moveTo>
                    <a:lnTo>
                      <a:pt x="440140" y="738554"/>
                    </a:lnTo>
                    <a:lnTo>
                      <a:pt x="440140" y="15747"/>
                    </a:lnTo>
                    <a:lnTo>
                      <a:pt x="14960" y="15747"/>
                    </a:lnTo>
                    <a:lnTo>
                      <a:pt x="14960" y="73855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69" name="Google Shape;169;p3"/>
              <p:cNvSpPr/>
              <p:nvPr/>
            </p:nvSpPr>
            <p:spPr>
              <a:xfrm>
                <a:off x="251691" y="3150469"/>
                <a:ext cx="246250" cy="160623"/>
              </a:xfrm>
              <a:custGeom>
                <a:avLst/>
                <a:gdLst/>
                <a:ahLst/>
                <a:cxnLst/>
                <a:rect l="l" t="t" r="r" b="b"/>
                <a:pathLst>
                  <a:path w="328333" h="214164" extrusionOk="0">
                    <a:moveTo>
                      <a:pt x="0" y="0"/>
                    </a:moveTo>
                    <a:lnTo>
                      <a:pt x="328334" y="0"/>
                    </a:lnTo>
                    <a:lnTo>
                      <a:pt x="328334" y="214165"/>
                    </a:lnTo>
                    <a:lnTo>
                      <a:pt x="0" y="214165"/>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70" name="Google Shape;170;p3"/>
              <p:cNvSpPr/>
              <p:nvPr/>
            </p:nvSpPr>
            <p:spPr>
              <a:xfrm>
                <a:off x="251691" y="3110313"/>
                <a:ext cx="246250" cy="5905"/>
              </a:xfrm>
              <a:custGeom>
                <a:avLst/>
                <a:gdLst/>
                <a:ahLst/>
                <a:cxnLst/>
                <a:rect l="l" t="t" r="r" b="b"/>
                <a:pathLst>
                  <a:path w="328333" h="7873" extrusionOk="0">
                    <a:moveTo>
                      <a:pt x="0" y="0"/>
                    </a:moveTo>
                    <a:lnTo>
                      <a:pt x="328334"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71" name="Google Shape;171;p3"/>
              <p:cNvSpPr/>
              <p:nvPr/>
            </p:nvSpPr>
            <p:spPr>
              <a:xfrm>
                <a:off x="245786" y="3104408"/>
                <a:ext cx="258061" cy="11810"/>
              </a:xfrm>
              <a:custGeom>
                <a:avLst/>
                <a:gdLst/>
                <a:ahLst/>
                <a:cxnLst/>
                <a:rect l="l" t="t" r="r" b="b"/>
                <a:pathLst>
                  <a:path w="344081" h="15747" extrusionOk="0">
                    <a:moveTo>
                      <a:pt x="336207" y="15747"/>
                    </a:moveTo>
                    <a:lnTo>
                      <a:pt x="7874" y="15747"/>
                    </a:lnTo>
                    <a:cubicBezTo>
                      <a:pt x="3149" y="15747"/>
                      <a:pt x="0" y="12598"/>
                      <a:pt x="0" y="7874"/>
                    </a:cubicBezTo>
                    <a:cubicBezTo>
                      <a:pt x="0" y="3150"/>
                      <a:pt x="3149" y="0"/>
                      <a:pt x="7874" y="0"/>
                    </a:cubicBezTo>
                    <a:lnTo>
                      <a:pt x="336207" y="0"/>
                    </a:lnTo>
                    <a:cubicBezTo>
                      <a:pt x="340932" y="0"/>
                      <a:pt x="344081" y="3150"/>
                      <a:pt x="344081" y="7874"/>
                    </a:cubicBezTo>
                    <a:cubicBezTo>
                      <a:pt x="344081" y="12598"/>
                      <a:pt x="340144" y="15747"/>
                      <a:pt x="336207"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72" name="Google Shape;172;p3"/>
              <p:cNvSpPr/>
              <p:nvPr/>
            </p:nvSpPr>
            <p:spPr>
              <a:xfrm>
                <a:off x="251691" y="3343571"/>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73" name="Google Shape;173;p3"/>
              <p:cNvSpPr/>
              <p:nvPr/>
            </p:nvSpPr>
            <p:spPr>
              <a:xfrm>
                <a:off x="248739" y="3340619"/>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74" name="Google Shape;174;p3"/>
              <p:cNvSpPr/>
              <p:nvPr/>
            </p:nvSpPr>
            <p:spPr>
              <a:xfrm>
                <a:off x="346766" y="3343571"/>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75" name="Google Shape;175;p3"/>
              <p:cNvSpPr/>
              <p:nvPr/>
            </p:nvSpPr>
            <p:spPr>
              <a:xfrm>
                <a:off x="344404" y="3340619"/>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76" name="Google Shape;176;p3"/>
              <p:cNvSpPr/>
              <p:nvPr/>
            </p:nvSpPr>
            <p:spPr>
              <a:xfrm>
                <a:off x="442431" y="3343571"/>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77" name="Google Shape;177;p3"/>
              <p:cNvSpPr/>
              <p:nvPr/>
            </p:nvSpPr>
            <p:spPr>
              <a:xfrm>
                <a:off x="439479" y="3340619"/>
                <a:ext cx="61414"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78" name="Google Shape;178;p3"/>
              <p:cNvSpPr/>
              <p:nvPr/>
            </p:nvSpPr>
            <p:spPr>
              <a:xfrm>
                <a:off x="251691" y="3407349"/>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79" name="Google Shape;179;p3"/>
              <p:cNvSpPr/>
              <p:nvPr/>
            </p:nvSpPr>
            <p:spPr>
              <a:xfrm>
                <a:off x="248739" y="3404987"/>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4"/>
                      <a:pt x="1575" y="0"/>
                      <a:pt x="3937" y="0"/>
                    </a:cubicBezTo>
                    <a:lnTo>
                      <a:pt x="77950" y="0"/>
                    </a:lnTo>
                    <a:cubicBezTo>
                      <a:pt x="80312" y="0"/>
                      <a:pt x="81887" y="1574"/>
                      <a:pt x="81887" y="3937"/>
                    </a:cubicBezTo>
                    <a:lnTo>
                      <a:pt x="81887" y="55903"/>
                    </a:lnTo>
                    <a:cubicBezTo>
                      <a:pt x="81887" y="57478"/>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80" name="Google Shape;180;p3"/>
              <p:cNvSpPr/>
              <p:nvPr/>
            </p:nvSpPr>
            <p:spPr>
              <a:xfrm>
                <a:off x="346766" y="3407349"/>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81" name="Google Shape;181;p3"/>
              <p:cNvSpPr/>
              <p:nvPr/>
            </p:nvSpPr>
            <p:spPr>
              <a:xfrm>
                <a:off x="344404" y="3404987"/>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4"/>
                      <a:pt x="1575" y="0"/>
                      <a:pt x="3937" y="0"/>
                    </a:cubicBezTo>
                    <a:lnTo>
                      <a:pt x="77950" y="0"/>
                    </a:lnTo>
                    <a:cubicBezTo>
                      <a:pt x="80312" y="0"/>
                      <a:pt x="81887" y="1574"/>
                      <a:pt x="81887" y="3937"/>
                    </a:cubicBezTo>
                    <a:lnTo>
                      <a:pt x="81887" y="55903"/>
                    </a:lnTo>
                    <a:cubicBezTo>
                      <a:pt x="81887" y="57478"/>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82" name="Google Shape;182;p3"/>
              <p:cNvSpPr/>
              <p:nvPr/>
            </p:nvSpPr>
            <p:spPr>
              <a:xfrm>
                <a:off x="442431" y="3407349"/>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83" name="Google Shape;183;p3"/>
              <p:cNvSpPr/>
              <p:nvPr/>
            </p:nvSpPr>
            <p:spPr>
              <a:xfrm>
                <a:off x="439479" y="3404987"/>
                <a:ext cx="61414"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4"/>
                      <a:pt x="1575" y="0"/>
                      <a:pt x="3937" y="0"/>
                    </a:cubicBezTo>
                    <a:lnTo>
                      <a:pt x="77950" y="0"/>
                    </a:lnTo>
                    <a:cubicBezTo>
                      <a:pt x="80312" y="0"/>
                      <a:pt x="81887" y="1574"/>
                      <a:pt x="81887" y="3937"/>
                    </a:cubicBezTo>
                    <a:lnTo>
                      <a:pt x="81887" y="55903"/>
                    </a:lnTo>
                    <a:cubicBezTo>
                      <a:pt x="81887" y="57478"/>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84" name="Google Shape;184;p3"/>
              <p:cNvSpPr/>
              <p:nvPr/>
            </p:nvSpPr>
            <p:spPr>
              <a:xfrm>
                <a:off x="251691" y="3471716"/>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85" name="Google Shape;185;p3"/>
              <p:cNvSpPr/>
              <p:nvPr/>
            </p:nvSpPr>
            <p:spPr>
              <a:xfrm>
                <a:off x="248739" y="3468764"/>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5"/>
                      <a:pt x="1575" y="0"/>
                      <a:pt x="3937" y="0"/>
                    </a:cubicBezTo>
                    <a:lnTo>
                      <a:pt x="77950" y="0"/>
                    </a:lnTo>
                    <a:cubicBezTo>
                      <a:pt x="80312" y="0"/>
                      <a:pt x="81887" y="1575"/>
                      <a:pt x="81887" y="3937"/>
                    </a:cubicBezTo>
                    <a:lnTo>
                      <a:pt x="81887" y="55903"/>
                    </a:lnTo>
                    <a:cubicBezTo>
                      <a:pt x="81887" y="58265"/>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86" name="Google Shape;186;p3"/>
              <p:cNvSpPr/>
              <p:nvPr/>
            </p:nvSpPr>
            <p:spPr>
              <a:xfrm>
                <a:off x="346766" y="3471716"/>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87" name="Google Shape;187;p3"/>
              <p:cNvSpPr/>
              <p:nvPr/>
            </p:nvSpPr>
            <p:spPr>
              <a:xfrm>
                <a:off x="344404" y="3468764"/>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5"/>
                      <a:pt x="1575" y="0"/>
                      <a:pt x="3937" y="0"/>
                    </a:cubicBezTo>
                    <a:lnTo>
                      <a:pt x="77950" y="0"/>
                    </a:lnTo>
                    <a:cubicBezTo>
                      <a:pt x="80312" y="0"/>
                      <a:pt x="81887" y="1575"/>
                      <a:pt x="81887" y="3937"/>
                    </a:cubicBezTo>
                    <a:lnTo>
                      <a:pt x="81887" y="55903"/>
                    </a:lnTo>
                    <a:cubicBezTo>
                      <a:pt x="81887" y="58265"/>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88" name="Google Shape;188;p3"/>
              <p:cNvSpPr/>
              <p:nvPr/>
            </p:nvSpPr>
            <p:spPr>
              <a:xfrm>
                <a:off x="442431" y="3471716"/>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89" name="Google Shape;189;p3"/>
              <p:cNvSpPr/>
              <p:nvPr/>
            </p:nvSpPr>
            <p:spPr>
              <a:xfrm>
                <a:off x="439479" y="3468764"/>
                <a:ext cx="61414"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5"/>
                      <a:pt x="1575" y="0"/>
                      <a:pt x="3937" y="0"/>
                    </a:cubicBezTo>
                    <a:lnTo>
                      <a:pt x="77950" y="0"/>
                    </a:lnTo>
                    <a:cubicBezTo>
                      <a:pt x="80312" y="0"/>
                      <a:pt x="81887" y="1575"/>
                      <a:pt x="81887" y="3937"/>
                    </a:cubicBezTo>
                    <a:lnTo>
                      <a:pt x="81887" y="55903"/>
                    </a:lnTo>
                    <a:cubicBezTo>
                      <a:pt x="81887" y="58265"/>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90" name="Google Shape;190;p3"/>
              <p:cNvSpPr/>
              <p:nvPr/>
            </p:nvSpPr>
            <p:spPr>
              <a:xfrm>
                <a:off x="251691" y="3535494"/>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91" name="Google Shape;191;p3"/>
              <p:cNvSpPr/>
              <p:nvPr/>
            </p:nvSpPr>
            <p:spPr>
              <a:xfrm>
                <a:off x="248739" y="3532541"/>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92" name="Google Shape;192;p3"/>
              <p:cNvSpPr/>
              <p:nvPr/>
            </p:nvSpPr>
            <p:spPr>
              <a:xfrm>
                <a:off x="346766" y="3535494"/>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93" name="Google Shape;193;p3"/>
              <p:cNvSpPr/>
              <p:nvPr/>
            </p:nvSpPr>
            <p:spPr>
              <a:xfrm>
                <a:off x="344404" y="3532541"/>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94" name="Google Shape;194;p3"/>
              <p:cNvSpPr/>
              <p:nvPr/>
            </p:nvSpPr>
            <p:spPr>
              <a:xfrm>
                <a:off x="442431" y="3535494"/>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95" name="Google Shape;195;p3"/>
              <p:cNvSpPr/>
              <p:nvPr/>
            </p:nvSpPr>
            <p:spPr>
              <a:xfrm>
                <a:off x="439479" y="3532541"/>
                <a:ext cx="61414"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96" name="Google Shape;196;p3"/>
              <p:cNvSpPr/>
              <p:nvPr/>
            </p:nvSpPr>
            <p:spPr>
              <a:xfrm>
                <a:off x="283580" y="2964453"/>
                <a:ext cx="182473" cy="145860"/>
              </a:xfrm>
              <a:custGeom>
                <a:avLst/>
                <a:gdLst/>
                <a:ahLst/>
                <a:cxnLst/>
                <a:rect l="l" t="t" r="r" b="b"/>
                <a:pathLst>
                  <a:path w="243297" h="194480" extrusionOk="0">
                    <a:moveTo>
                      <a:pt x="243298" y="0"/>
                    </a:moveTo>
                    <a:lnTo>
                      <a:pt x="227550" y="14960"/>
                    </a:lnTo>
                    <a:lnTo>
                      <a:pt x="212590" y="0"/>
                    </a:lnTo>
                    <a:lnTo>
                      <a:pt x="197630" y="14960"/>
                    </a:lnTo>
                    <a:lnTo>
                      <a:pt x="182670" y="0"/>
                    </a:lnTo>
                    <a:lnTo>
                      <a:pt x="166923" y="14960"/>
                    </a:lnTo>
                    <a:lnTo>
                      <a:pt x="151963" y="0"/>
                    </a:lnTo>
                    <a:lnTo>
                      <a:pt x="137003" y="14960"/>
                    </a:lnTo>
                    <a:lnTo>
                      <a:pt x="121255" y="0"/>
                    </a:lnTo>
                    <a:lnTo>
                      <a:pt x="106295" y="14960"/>
                    </a:lnTo>
                    <a:lnTo>
                      <a:pt x="91335" y="0"/>
                    </a:lnTo>
                    <a:lnTo>
                      <a:pt x="76375" y="14960"/>
                    </a:lnTo>
                    <a:lnTo>
                      <a:pt x="60628" y="0"/>
                    </a:lnTo>
                    <a:lnTo>
                      <a:pt x="45668" y="14960"/>
                    </a:lnTo>
                    <a:lnTo>
                      <a:pt x="30707" y="0"/>
                    </a:lnTo>
                    <a:lnTo>
                      <a:pt x="15747" y="14960"/>
                    </a:lnTo>
                    <a:lnTo>
                      <a:pt x="0" y="0"/>
                    </a:lnTo>
                    <a:lnTo>
                      <a:pt x="0" y="17322"/>
                    </a:lnTo>
                    <a:lnTo>
                      <a:pt x="0" y="35432"/>
                    </a:lnTo>
                    <a:lnTo>
                      <a:pt x="0" y="52754"/>
                    </a:lnTo>
                    <a:lnTo>
                      <a:pt x="0" y="70863"/>
                    </a:lnTo>
                    <a:lnTo>
                      <a:pt x="0" y="88973"/>
                    </a:lnTo>
                    <a:lnTo>
                      <a:pt x="0" y="17322"/>
                    </a:lnTo>
                    <a:lnTo>
                      <a:pt x="0" y="34645"/>
                    </a:lnTo>
                    <a:lnTo>
                      <a:pt x="0" y="52754"/>
                    </a:lnTo>
                    <a:lnTo>
                      <a:pt x="0" y="70076"/>
                    </a:lnTo>
                    <a:lnTo>
                      <a:pt x="0" y="88186"/>
                    </a:lnTo>
                    <a:lnTo>
                      <a:pt x="0" y="105508"/>
                    </a:lnTo>
                    <a:lnTo>
                      <a:pt x="0" y="123617"/>
                    </a:lnTo>
                    <a:lnTo>
                      <a:pt x="0" y="141727"/>
                    </a:lnTo>
                    <a:lnTo>
                      <a:pt x="0" y="159049"/>
                    </a:lnTo>
                    <a:lnTo>
                      <a:pt x="0" y="177158"/>
                    </a:lnTo>
                    <a:lnTo>
                      <a:pt x="0" y="194481"/>
                    </a:lnTo>
                    <a:lnTo>
                      <a:pt x="15747" y="194481"/>
                    </a:lnTo>
                    <a:lnTo>
                      <a:pt x="30707" y="194481"/>
                    </a:lnTo>
                    <a:lnTo>
                      <a:pt x="45668" y="194481"/>
                    </a:lnTo>
                    <a:lnTo>
                      <a:pt x="60628" y="194481"/>
                    </a:lnTo>
                    <a:lnTo>
                      <a:pt x="76375" y="194481"/>
                    </a:lnTo>
                    <a:lnTo>
                      <a:pt x="91335" y="194481"/>
                    </a:lnTo>
                    <a:lnTo>
                      <a:pt x="106295" y="194481"/>
                    </a:lnTo>
                    <a:lnTo>
                      <a:pt x="121255" y="194481"/>
                    </a:lnTo>
                    <a:lnTo>
                      <a:pt x="137003" y="194481"/>
                    </a:lnTo>
                    <a:lnTo>
                      <a:pt x="151963" y="194481"/>
                    </a:lnTo>
                    <a:lnTo>
                      <a:pt x="166923" y="194481"/>
                    </a:lnTo>
                    <a:lnTo>
                      <a:pt x="182670" y="194481"/>
                    </a:lnTo>
                    <a:lnTo>
                      <a:pt x="197630" y="194481"/>
                    </a:lnTo>
                    <a:lnTo>
                      <a:pt x="212590" y="194481"/>
                    </a:lnTo>
                    <a:lnTo>
                      <a:pt x="227550" y="194481"/>
                    </a:lnTo>
                    <a:lnTo>
                      <a:pt x="243298" y="194481"/>
                    </a:lnTo>
                    <a:lnTo>
                      <a:pt x="243298" y="177158"/>
                    </a:lnTo>
                    <a:lnTo>
                      <a:pt x="243298" y="159049"/>
                    </a:lnTo>
                    <a:lnTo>
                      <a:pt x="243298" y="141727"/>
                    </a:lnTo>
                    <a:lnTo>
                      <a:pt x="243298" y="123617"/>
                    </a:lnTo>
                    <a:lnTo>
                      <a:pt x="243298" y="105508"/>
                    </a:lnTo>
                    <a:lnTo>
                      <a:pt x="243298" y="88186"/>
                    </a:lnTo>
                    <a:lnTo>
                      <a:pt x="243298" y="70076"/>
                    </a:lnTo>
                    <a:lnTo>
                      <a:pt x="243298" y="52754"/>
                    </a:lnTo>
                    <a:lnTo>
                      <a:pt x="243298" y="34645"/>
                    </a:lnTo>
                    <a:lnTo>
                      <a:pt x="243298" y="17322"/>
                    </a:lnTo>
                    <a:lnTo>
                      <a:pt x="243298" y="88973"/>
                    </a:lnTo>
                    <a:lnTo>
                      <a:pt x="243298" y="70863"/>
                    </a:lnTo>
                    <a:lnTo>
                      <a:pt x="243298" y="52754"/>
                    </a:lnTo>
                    <a:lnTo>
                      <a:pt x="243298" y="35432"/>
                    </a:lnTo>
                    <a:lnTo>
                      <a:pt x="243298" y="1732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97" name="Google Shape;197;p3"/>
              <p:cNvSpPr/>
              <p:nvPr/>
            </p:nvSpPr>
            <p:spPr>
              <a:xfrm>
                <a:off x="307791" y="3006971"/>
                <a:ext cx="134050" cy="11810"/>
              </a:xfrm>
              <a:custGeom>
                <a:avLst/>
                <a:gdLst/>
                <a:ahLst/>
                <a:cxnLst/>
                <a:rect l="l" t="t" r="r" b="b"/>
                <a:pathLst>
                  <a:path w="178733" h="15747" extrusionOk="0">
                    <a:moveTo>
                      <a:pt x="170859" y="15747"/>
                    </a:moveTo>
                    <a:lnTo>
                      <a:pt x="7874" y="15747"/>
                    </a:lnTo>
                    <a:cubicBezTo>
                      <a:pt x="3149" y="15747"/>
                      <a:pt x="0" y="12598"/>
                      <a:pt x="0" y="7874"/>
                    </a:cubicBezTo>
                    <a:cubicBezTo>
                      <a:pt x="0" y="3150"/>
                      <a:pt x="3149" y="0"/>
                      <a:pt x="7874" y="0"/>
                    </a:cubicBezTo>
                    <a:lnTo>
                      <a:pt x="170859" y="0"/>
                    </a:lnTo>
                    <a:cubicBezTo>
                      <a:pt x="175584" y="0"/>
                      <a:pt x="178733" y="3150"/>
                      <a:pt x="178733" y="7874"/>
                    </a:cubicBezTo>
                    <a:cubicBezTo>
                      <a:pt x="178733" y="12598"/>
                      <a:pt x="174796" y="15747"/>
                      <a:pt x="170859" y="1574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98" name="Google Shape;198;p3"/>
              <p:cNvSpPr/>
              <p:nvPr/>
            </p:nvSpPr>
            <p:spPr>
              <a:xfrm>
                <a:off x="307791" y="3037087"/>
                <a:ext cx="134050" cy="11810"/>
              </a:xfrm>
              <a:custGeom>
                <a:avLst/>
                <a:gdLst/>
                <a:ahLst/>
                <a:cxnLst/>
                <a:rect l="l" t="t" r="r" b="b"/>
                <a:pathLst>
                  <a:path w="178733" h="15747" extrusionOk="0">
                    <a:moveTo>
                      <a:pt x="170859" y="15747"/>
                    </a:moveTo>
                    <a:lnTo>
                      <a:pt x="7874" y="15747"/>
                    </a:lnTo>
                    <a:cubicBezTo>
                      <a:pt x="3149" y="15747"/>
                      <a:pt x="0" y="12598"/>
                      <a:pt x="0" y="7874"/>
                    </a:cubicBezTo>
                    <a:cubicBezTo>
                      <a:pt x="0" y="3150"/>
                      <a:pt x="3149" y="0"/>
                      <a:pt x="7874" y="0"/>
                    </a:cubicBezTo>
                    <a:lnTo>
                      <a:pt x="170859" y="0"/>
                    </a:lnTo>
                    <a:cubicBezTo>
                      <a:pt x="175584" y="0"/>
                      <a:pt x="178733" y="3150"/>
                      <a:pt x="178733" y="7874"/>
                    </a:cubicBezTo>
                    <a:cubicBezTo>
                      <a:pt x="178733" y="12598"/>
                      <a:pt x="174796" y="15747"/>
                      <a:pt x="170859" y="1574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99" name="Google Shape;199;p3"/>
              <p:cNvSpPr/>
              <p:nvPr/>
            </p:nvSpPr>
            <p:spPr>
              <a:xfrm>
                <a:off x="307791" y="3067795"/>
                <a:ext cx="134050" cy="11810"/>
              </a:xfrm>
              <a:custGeom>
                <a:avLst/>
                <a:gdLst/>
                <a:ahLst/>
                <a:cxnLst/>
                <a:rect l="l" t="t" r="r" b="b"/>
                <a:pathLst>
                  <a:path w="178733" h="15747" extrusionOk="0">
                    <a:moveTo>
                      <a:pt x="170859" y="15747"/>
                    </a:moveTo>
                    <a:lnTo>
                      <a:pt x="7874" y="15747"/>
                    </a:lnTo>
                    <a:cubicBezTo>
                      <a:pt x="3149" y="15747"/>
                      <a:pt x="0" y="12598"/>
                      <a:pt x="0" y="7874"/>
                    </a:cubicBezTo>
                    <a:cubicBezTo>
                      <a:pt x="0" y="3150"/>
                      <a:pt x="3149" y="0"/>
                      <a:pt x="7874" y="0"/>
                    </a:cubicBezTo>
                    <a:lnTo>
                      <a:pt x="170859" y="0"/>
                    </a:lnTo>
                    <a:cubicBezTo>
                      <a:pt x="175584" y="0"/>
                      <a:pt x="178733" y="3150"/>
                      <a:pt x="178733" y="7874"/>
                    </a:cubicBezTo>
                    <a:cubicBezTo>
                      <a:pt x="178733" y="12598"/>
                      <a:pt x="174796" y="15747"/>
                      <a:pt x="170859" y="1574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200" name="Google Shape;200;p3"/>
            <p:cNvGrpSpPr/>
            <p:nvPr/>
          </p:nvGrpSpPr>
          <p:grpSpPr>
            <a:xfrm>
              <a:off x="8540121" y="3372136"/>
              <a:ext cx="246587" cy="356381"/>
              <a:chOff x="973321" y="3018189"/>
              <a:chExt cx="188378" cy="272233"/>
            </a:xfrm>
          </p:grpSpPr>
          <p:sp>
            <p:nvSpPr>
              <p:cNvPr id="201" name="Google Shape;201;p3"/>
              <p:cNvSpPr/>
              <p:nvPr/>
            </p:nvSpPr>
            <p:spPr>
              <a:xfrm>
                <a:off x="1041232" y="3018189"/>
                <a:ext cx="50785" cy="108657"/>
              </a:xfrm>
              <a:custGeom>
                <a:avLst/>
                <a:gdLst/>
                <a:ahLst/>
                <a:cxnLst/>
                <a:rect l="l" t="t" r="r" b="b"/>
                <a:pathLst>
                  <a:path w="67713" h="144876" extrusionOk="0">
                    <a:moveTo>
                      <a:pt x="34644" y="144876"/>
                    </a:moveTo>
                    <a:cubicBezTo>
                      <a:pt x="31495" y="144876"/>
                      <a:pt x="29133" y="143301"/>
                      <a:pt x="27558" y="140939"/>
                    </a:cubicBezTo>
                    <a:cubicBezTo>
                      <a:pt x="26771" y="138577"/>
                      <a:pt x="0" y="87398"/>
                      <a:pt x="0" y="53541"/>
                    </a:cubicBezTo>
                    <a:cubicBezTo>
                      <a:pt x="0" y="16535"/>
                      <a:pt x="17322" y="0"/>
                      <a:pt x="33857" y="0"/>
                    </a:cubicBezTo>
                    <a:cubicBezTo>
                      <a:pt x="49604" y="0"/>
                      <a:pt x="67714" y="14173"/>
                      <a:pt x="67714" y="53541"/>
                    </a:cubicBezTo>
                    <a:cubicBezTo>
                      <a:pt x="67714" y="87398"/>
                      <a:pt x="41731" y="138577"/>
                      <a:pt x="40156" y="140939"/>
                    </a:cubicBezTo>
                    <a:cubicBezTo>
                      <a:pt x="40156" y="143301"/>
                      <a:pt x="37794" y="144876"/>
                      <a:pt x="34644" y="144876"/>
                    </a:cubicBezTo>
                    <a:close/>
                    <a:moveTo>
                      <a:pt x="34644" y="14960"/>
                    </a:moveTo>
                    <a:cubicBezTo>
                      <a:pt x="25196" y="14960"/>
                      <a:pt x="16535" y="28345"/>
                      <a:pt x="16535" y="52754"/>
                    </a:cubicBezTo>
                    <a:cubicBezTo>
                      <a:pt x="16535" y="72438"/>
                      <a:pt x="27558" y="100784"/>
                      <a:pt x="34644" y="118105"/>
                    </a:cubicBezTo>
                    <a:cubicBezTo>
                      <a:pt x="42518" y="100784"/>
                      <a:pt x="52754" y="72438"/>
                      <a:pt x="52754" y="52754"/>
                    </a:cubicBezTo>
                    <a:cubicBezTo>
                      <a:pt x="52754" y="29920"/>
                      <a:pt x="45668" y="14960"/>
                      <a:pt x="34644" y="1496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nvGrpSpPr>
              <p:cNvPr id="202" name="Google Shape;202;p3"/>
              <p:cNvGrpSpPr/>
              <p:nvPr/>
            </p:nvGrpSpPr>
            <p:grpSpPr>
              <a:xfrm>
                <a:off x="973321" y="3050914"/>
                <a:ext cx="188378" cy="239508"/>
                <a:chOff x="973321" y="3050914"/>
                <a:chExt cx="188378" cy="239508"/>
              </a:xfrm>
            </p:grpSpPr>
            <p:sp>
              <p:nvSpPr>
                <p:cNvPr id="203" name="Google Shape;203;p3"/>
                <p:cNvSpPr/>
                <p:nvPr/>
              </p:nvSpPr>
              <p:spPr>
                <a:xfrm>
                  <a:off x="1058135" y="3050914"/>
                  <a:ext cx="83847" cy="85971"/>
                </a:xfrm>
                <a:custGeom>
                  <a:avLst/>
                  <a:gdLst/>
                  <a:ahLst/>
                  <a:cxnLst/>
                  <a:rect l="l" t="t" r="r" b="b"/>
                  <a:pathLst>
                    <a:path w="111796" h="114628" extrusionOk="0">
                      <a:moveTo>
                        <a:pt x="8169" y="114629"/>
                      </a:moveTo>
                      <a:cubicBezTo>
                        <a:pt x="5807" y="114629"/>
                        <a:pt x="4232" y="113841"/>
                        <a:pt x="2657" y="112267"/>
                      </a:cubicBezTo>
                      <a:cubicBezTo>
                        <a:pt x="295" y="109904"/>
                        <a:pt x="-492" y="107542"/>
                        <a:pt x="295" y="104393"/>
                      </a:cubicBezTo>
                      <a:cubicBezTo>
                        <a:pt x="1083" y="102031"/>
                        <a:pt x="17617" y="46915"/>
                        <a:pt x="41239" y="22506"/>
                      </a:cubicBezTo>
                      <a:cubicBezTo>
                        <a:pt x="67222" y="-4264"/>
                        <a:pt x="90843" y="-4264"/>
                        <a:pt x="103441" y="7546"/>
                      </a:cubicBezTo>
                      <a:cubicBezTo>
                        <a:pt x="114464" y="18570"/>
                        <a:pt x="118401" y="41404"/>
                        <a:pt x="90843" y="69749"/>
                      </a:cubicBezTo>
                      <a:lnTo>
                        <a:pt x="90843" y="69749"/>
                      </a:lnTo>
                      <a:cubicBezTo>
                        <a:pt x="67222" y="94157"/>
                        <a:pt x="12893" y="113054"/>
                        <a:pt x="10531" y="113841"/>
                      </a:cubicBezTo>
                      <a:cubicBezTo>
                        <a:pt x="10531" y="113841"/>
                        <a:pt x="9744" y="114629"/>
                        <a:pt x="8169" y="114629"/>
                      </a:cubicBezTo>
                      <a:close/>
                      <a:moveTo>
                        <a:pt x="84544" y="15420"/>
                      </a:moveTo>
                      <a:cubicBezTo>
                        <a:pt x="76670" y="15420"/>
                        <a:pt x="65647" y="20932"/>
                        <a:pt x="53837" y="32742"/>
                      </a:cubicBezTo>
                      <a:cubicBezTo>
                        <a:pt x="39664" y="46915"/>
                        <a:pt x="28641" y="75260"/>
                        <a:pt x="21554" y="92583"/>
                      </a:cubicBezTo>
                      <a:cubicBezTo>
                        <a:pt x="38876" y="85496"/>
                        <a:pt x="66434" y="72898"/>
                        <a:pt x="79820" y="57938"/>
                      </a:cubicBezTo>
                      <a:lnTo>
                        <a:pt x="79820" y="57938"/>
                      </a:lnTo>
                      <a:cubicBezTo>
                        <a:pt x="95567" y="41404"/>
                        <a:pt x="100291" y="25656"/>
                        <a:pt x="92418" y="17782"/>
                      </a:cubicBezTo>
                      <a:cubicBezTo>
                        <a:pt x="90843" y="16208"/>
                        <a:pt x="87693" y="15420"/>
                        <a:pt x="84544" y="1542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04" name="Google Shape;204;p3"/>
                <p:cNvSpPr/>
                <p:nvPr/>
              </p:nvSpPr>
              <p:spPr>
                <a:xfrm>
                  <a:off x="992447" y="3050914"/>
                  <a:ext cx="83847" cy="85971"/>
                </a:xfrm>
                <a:custGeom>
                  <a:avLst/>
                  <a:gdLst/>
                  <a:ahLst/>
                  <a:cxnLst/>
                  <a:rect l="l" t="t" r="r" b="b"/>
                  <a:pathLst>
                    <a:path w="111796" h="114628" extrusionOk="0">
                      <a:moveTo>
                        <a:pt x="103628" y="114629"/>
                      </a:moveTo>
                      <a:cubicBezTo>
                        <a:pt x="102840" y="114629"/>
                        <a:pt x="102053" y="114629"/>
                        <a:pt x="101266" y="113841"/>
                      </a:cubicBezTo>
                      <a:cubicBezTo>
                        <a:pt x="98903" y="113054"/>
                        <a:pt x="44575" y="94157"/>
                        <a:pt x="20954" y="69749"/>
                      </a:cubicBezTo>
                      <a:cubicBezTo>
                        <a:pt x="-6604" y="41404"/>
                        <a:pt x="-2667" y="18570"/>
                        <a:pt x="8356" y="7546"/>
                      </a:cubicBezTo>
                      <a:cubicBezTo>
                        <a:pt x="20954" y="-4264"/>
                        <a:pt x="44575" y="-4264"/>
                        <a:pt x="70558" y="22506"/>
                      </a:cubicBezTo>
                      <a:cubicBezTo>
                        <a:pt x="94179" y="46915"/>
                        <a:pt x="110714" y="102031"/>
                        <a:pt x="111501" y="104393"/>
                      </a:cubicBezTo>
                      <a:cubicBezTo>
                        <a:pt x="112289" y="107542"/>
                        <a:pt x="111501" y="109904"/>
                        <a:pt x="109139" y="112267"/>
                      </a:cubicBezTo>
                      <a:cubicBezTo>
                        <a:pt x="107565" y="113841"/>
                        <a:pt x="105202" y="114629"/>
                        <a:pt x="103628" y="114629"/>
                      </a:cubicBezTo>
                      <a:close/>
                      <a:moveTo>
                        <a:pt x="27253" y="15420"/>
                      </a:moveTo>
                      <a:cubicBezTo>
                        <a:pt x="23316" y="15420"/>
                        <a:pt x="20954" y="16208"/>
                        <a:pt x="18592" y="18570"/>
                      </a:cubicBezTo>
                      <a:cubicBezTo>
                        <a:pt x="10718" y="26443"/>
                        <a:pt x="15442" y="42191"/>
                        <a:pt x="31190" y="58725"/>
                      </a:cubicBezTo>
                      <a:lnTo>
                        <a:pt x="31190" y="58725"/>
                      </a:lnTo>
                      <a:cubicBezTo>
                        <a:pt x="45362" y="72898"/>
                        <a:pt x="72133" y="86283"/>
                        <a:pt x="89455" y="93370"/>
                      </a:cubicBezTo>
                      <a:cubicBezTo>
                        <a:pt x="83156" y="76048"/>
                        <a:pt x="71345" y="47702"/>
                        <a:pt x="57173" y="33530"/>
                      </a:cubicBezTo>
                      <a:cubicBezTo>
                        <a:pt x="46937" y="20932"/>
                        <a:pt x="35126" y="15420"/>
                        <a:pt x="27253" y="1542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05" name="Google Shape;205;p3"/>
                <p:cNvSpPr/>
                <p:nvPr/>
              </p:nvSpPr>
              <p:spPr>
                <a:xfrm>
                  <a:off x="992218" y="3167002"/>
                  <a:ext cx="149994" cy="117515"/>
                </a:xfrm>
                <a:custGeom>
                  <a:avLst/>
                  <a:gdLst/>
                  <a:ahLst/>
                  <a:cxnLst/>
                  <a:rect l="l" t="t" r="r" b="b"/>
                  <a:pathLst>
                    <a:path w="199992" h="156686" extrusionOk="0">
                      <a:moveTo>
                        <a:pt x="0" y="0"/>
                      </a:moveTo>
                      <a:lnTo>
                        <a:pt x="199992" y="0"/>
                      </a:lnTo>
                      <a:lnTo>
                        <a:pt x="199992" y="156687"/>
                      </a:lnTo>
                      <a:lnTo>
                        <a:pt x="0" y="156687"/>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06" name="Google Shape;206;p3"/>
                <p:cNvSpPr/>
                <p:nvPr/>
              </p:nvSpPr>
              <p:spPr>
                <a:xfrm>
                  <a:off x="986312" y="3161097"/>
                  <a:ext cx="161804" cy="129325"/>
                </a:xfrm>
                <a:custGeom>
                  <a:avLst/>
                  <a:gdLst/>
                  <a:ahLst/>
                  <a:cxnLst/>
                  <a:rect l="l" t="t" r="r" b="b"/>
                  <a:pathLst>
                    <a:path w="215739" h="172434" extrusionOk="0">
                      <a:moveTo>
                        <a:pt x="207866" y="172434"/>
                      </a:moveTo>
                      <a:lnTo>
                        <a:pt x="7874" y="172434"/>
                      </a:lnTo>
                      <a:cubicBezTo>
                        <a:pt x="3149" y="172434"/>
                        <a:pt x="0" y="169285"/>
                        <a:pt x="0" y="164561"/>
                      </a:cubicBezTo>
                      <a:lnTo>
                        <a:pt x="0" y="7874"/>
                      </a:lnTo>
                      <a:cubicBezTo>
                        <a:pt x="0" y="3150"/>
                        <a:pt x="3149" y="0"/>
                        <a:pt x="7874" y="0"/>
                      </a:cubicBezTo>
                      <a:lnTo>
                        <a:pt x="207866" y="0"/>
                      </a:lnTo>
                      <a:cubicBezTo>
                        <a:pt x="212590" y="0"/>
                        <a:pt x="215740" y="3150"/>
                        <a:pt x="215740" y="7874"/>
                      </a:cubicBezTo>
                      <a:lnTo>
                        <a:pt x="215740" y="164561"/>
                      </a:lnTo>
                      <a:cubicBezTo>
                        <a:pt x="215740" y="168498"/>
                        <a:pt x="211803" y="172434"/>
                        <a:pt x="207866" y="172434"/>
                      </a:cubicBezTo>
                      <a:close/>
                      <a:moveTo>
                        <a:pt x="15747" y="156687"/>
                      </a:moveTo>
                      <a:lnTo>
                        <a:pt x="199992" y="156687"/>
                      </a:lnTo>
                      <a:lnTo>
                        <a:pt x="199992" y="15747"/>
                      </a:lnTo>
                      <a:lnTo>
                        <a:pt x="15747" y="15747"/>
                      </a:lnTo>
                      <a:lnTo>
                        <a:pt x="15747" y="15668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07" name="Google Shape;207;p3"/>
                <p:cNvSpPr/>
                <p:nvPr/>
              </p:nvSpPr>
              <p:spPr>
                <a:xfrm>
                  <a:off x="978635" y="3133342"/>
                  <a:ext cx="176567" cy="33660"/>
                </a:xfrm>
                <a:custGeom>
                  <a:avLst/>
                  <a:gdLst/>
                  <a:ahLst/>
                  <a:cxnLst/>
                  <a:rect l="l" t="t" r="r" b="b"/>
                  <a:pathLst>
                    <a:path w="235423" h="44880" extrusionOk="0">
                      <a:moveTo>
                        <a:pt x="0" y="0"/>
                      </a:moveTo>
                      <a:lnTo>
                        <a:pt x="235424" y="0"/>
                      </a:lnTo>
                      <a:lnTo>
                        <a:pt x="235424" y="44880"/>
                      </a:lnTo>
                      <a:lnTo>
                        <a:pt x="0" y="4488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08" name="Google Shape;208;p3"/>
                <p:cNvSpPr/>
                <p:nvPr/>
              </p:nvSpPr>
              <p:spPr>
                <a:xfrm>
                  <a:off x="973321" y="3127436"/>
                  <a:ext cx="188378" cy="45470"/>
                </a:xfrm>
                <a:custGeom>
                  <a:avLst/>
                  <a:gdLst/>
                  <a:ahLst/>
                  <a:cxnLst/>
                  <a:rect l="l" t="t" r="r" b="b"/>
                  <a:pathLst>
                    <a:path w="251171" h="60627" extrusionOk="0">
                      <a:moveTo>
                        <a:pt x="243298" y="60628"/>
                      </a:moveTo>
                      <a:lnTo>
                        <a:pt x="7874" y="60628"/>
                      </a:lnTo>
                      <a:cubicBezTo>
                        <a:pt x="3149" y="60628"/>
                        <a:pt x="0" y="57478"/>
                        <a:pt x="0" y="52754"/>
                      </a:cubicBezTo>
                      <a:lnTo>
                        <a:pt x="0" y="7874"/>
                      </a:lnTo>
                      <a:cubicBezTo>
                        <a:pt x="0" y="3150"/>
                        <a:pt x="3149" y="0"/>
                        <a:pt x="7874" y="0"/>
                      </a:cubicBezTo>
                      <a:lnTo>
                        <a:pt x="243298" y="0"/>
                      </a:lnTo>
                      <a:cubicBezTo>
                        <a:pt x="248022" y="0"/>
                        <a:pt x="251171" y="3150"/>
                        <a:pt x="251171" y="7874"/>
                      </a:cubicBezTo>
                      <a:lnTo>
                        <a:pt x="251171" y="52754"/>
                      </a:lnTo>
                      <a:cubicBezTo>
                        <a:pt x="251171" y="57478"/>
                        <a:pt x="247234" y="60628"/>
                        <a:pt x="243298" y="60628"/>
                      </a:cubicBezTo>
                      <a:close/>
                      <a:moveTo>
                        <a:pt x="14960" y="44880"/>
                      </a:moveTo>
                      <a:lnTo>
                        <a:pt x="234637" y="44880"/>
                      </a:lnTo>
                      <a:lnTo>
                        <a:pt x="234637" y="15747"/>
                      </a:lnTo>
                      <a:lnTo>
                        <a:pt x="14960" y="15747"/>
                      </a:lnTo>
                      <a:lnTo>
                        <a:pt x="14960" y="4488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09" name="Google Shape;209;p3"/>
                <p:cNvSpPr/>
                <p:nvPr/>
              </p:nvSpPr>
              <p:spPr>
                <a:xfrm>
                  <a:off x="1067215" y="3167002"/>
                  <a:ext cx="5905" cy="117515"/>
                </a:xfrm>
                <a:custGeom>
                  <a:avLst/>
                  <a:gdLst/>
                  <a:ahLst/>
                  <a:cxnLst/>
                  <a:rect l="l" t="t" r="r" b="b"/>
                  <a:pathLst>
                    <a:path w="7873" h="156686" extrusionOk="0">
                      <a:moveTo>
                        <a:pt x="0" y="0"/>
                      </a:moveTo>
                      <a:lnTo>
                        <a:pt x="0" y="156687"/>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10" name="Google Shape;210;p3"/>
                <p:cNvSpPr/>
                <p:nvPr/>
              </p:nvSpPr>
              <p:spPr>
                <a:xfrm>
                  <a:off x="1061309" y="3161097"/>
                  <a:ext cx="11810" cy="129325"/>
                </a:xfrm>
                <a:custGeom>
                  <a:avLst/>
                  <a:gdLst/>
                  <a:ahLst/>
                  <a:cxnLst/>
                  <a:rect l="l" t="t" r="r" b="b"/>
                  <a:pathLst>
                    <a:path w="15747" h="172434" extrusionOk="0">
                      <a:moveTo>
                        <a:pt x="7874" y="172434"/>
                      </a:moveTo>
                      <a:cubicBezTo>
                        <a:pt x="3149" y="172434"/>
                        <a:pt x="0" y="169285"/>
                        <a:pt x="0" y="164561"/>
                      </a:cubicBezTo>
                      <a:lnTo>
                        <a:pt x="0" y="7874"/>
                      </a:lnTo>
                      <a:cubicBezTo>
                        <a:pt x="0" y="3150"/>
                        <a:pt x="3149" y="0"/>
                        <a:pt x="7874" y="0"/>
                      </a:cubicBezTo>
                      <a:cubicBezTo>
                        <a:pt x="12598" y="0"/>
                        <a:pt x="15747" y="3150"/>
                        <a:pt x="15747" y="7874"/>
                      </a:cubicBezTo>
                      <a:lnTo>
                        <a:pt x="15747" y="164561"/>
                      </a:lnTo>
                      <a:cubicBezTo>
                        <a:pt x="15747" y="168498"/>
                        <a:pt x="12598" y="172434"/>
                        <a:pt x="7874" y="172434"/>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11" name="Google Shape;211;p3"/>
                <p:cNvSpPr/>
                <p:nvPr/>
              </p:nvSpPr>
              <p:spPr>
                <a:xfrm>
                  <a:off x="992218" y="3210701"/>
                  <a:ext cx="149994" cy="5905"/>
                </a:xfrm>
                <a:custGeom>
                  <a:avLst/>
                  <a:gdLst/>
                  <a:ahLst/>
                  <a:cxnLst/>
                  <a:rect l="l" t="t" r="r" b="b"/>
                  <a:pathLst>
                    <a:path w="199992" h="7873" extrusionOk="0">
                      <a:moveTo>
                        <a:pt x="0" y="0"/>
                      </a:moveTo>
                      <a:lnTo>
                        <a:pt x="199992"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12" name="Google Shape;212;p3"/>
                <p:cNvSpPr/>
                <p:nvPr/>
              </p:nvSpPr>
              <p:spPr>
                <a:xfrm>
                  <a:off x="986312" y="3204796"/>
                  <a:ext cx="161804" cy="11810"/>
                </a:xfrm>
                <a:custGeom>
                  <a:avLst/>
                  <a:gdLst/>
                  <a:ahLst/>
                  <a:cxnLst/>
                  <a:rect l="l" t="t" r="r" b="b"/>
                  <a:pathLst>
                    <a:path w="215739" h="15747" extrusionOk="0">
                      <a:moveTo>
                        <a:pt x="207866" y="15747"/>
                      </a:moveTo>
                      <a:lnTo>
                        <a:pt x="7874" y="15747"/>
                      </a:lnTo>
                      <a:cubicBezTo>
                        <a:pt x="3149" y="15747"/>
                        <a:pt x="0" y="12598"/>
                        <a:pt x="0" y="7874"/>
                      </a:cubicBezTo>
                      <a:cubicBezTo>
                        <a:pt x="0" y="3149"/>
                        <a:pt x="3149" y="0"/>
                        <a:pt x="7874" y="0"/>
                      </a:cubicBezTo>
                      <a:lnTo>
                        <a:pt x="207866" y="0"/>
                      </a:lnTo>
                      <a:cubicBezTo>
                        <a:pt x="212590" y="0"/>
                        <a:pt x="215740" y="3149"/>
                        <a:pt x="215740" y="7874"/>
                      </a:cubicBezTo>
                      <a:cubicBezTo>
                        <a:pt x="215740" y="12598"/>
                        <a:pt x="211803" y="15747"/>
                        <a:pt x="207866"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grpSp>
          <p:nvGrpSpPr>
            <p:cNvPr id="213" name="Google Shape;213;p3"/>
            <p:cNvGrpSpPr/>
            <p:nvPr/>
          </p:nvGrpSpPr>
          <p:grpSpPr>
            <a:xfrm>
              <a:off x="7201815" y="4840888"/>
              <a:ext cx="246307" cy="246321"/>
              <a:chOff x="2943913" y="3148696"/>
              <a:chExt cx="141727" cy="141727"/>
            </a:xfrm>
          </p:grpSpPr>
          <p:sp>
            <p:nvSpPr>
              <p:cNvPr id="214" name="Google Shape;214;p3"/>
              <p:cNvSpPr/>
              <p:nvPr/>
            </p:nvSpPr>
            <p:spPr>
              <a:xfrm>
                <a:off x="2949818" y="3155192"/>
                <a:ext cx="129916" cy="129916"/>
              </a:xfrm>
              <a:custGeom>
                <a:avLst/>
                <a:gdLst/>
                <a:ahLst/>
                <a:cxnLst/>
                <a:rect l="l" t="t" r="r" b="b"/>
                <a:pathLst>
                  <a:path w="173221" h="173221" extrusionOk="0">
                    <a:moveTo>
                      <a:pt x="173221" y="86611"/>
                    </a:moveTo>
                    <a:cubicBezTo>
                      <a:pt x="173221" y="134445"/>
                      <a:pt x="134445" y="173221"/>
                      <a:pt x="86611" y="173221"/>
                    </a:cubicBezTo>
                    <a:cubicBezTo>
                      <a:pt x="38777" y="173221"/>
                      <a:pt x="0" y="134445"/>
                      <a:pt x="0" y="86611"/>
                    </a:cubicBezTo>
                    <a:cubicBezTo>
                      <a:pt x="0" y="38777"/>
                      <a:pt x="38777" y="0"/>
                      <a:pt x="86611" y="0"/>
                    </a:cubicBezTo>
                    <a:cubicBezTo>
                      <a:pt x="134445" y="0"/>
                      <a:pt x="173221" y="38777"/>
                      <a:pt x="173221" y="8661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15" name="Google Shape;215;p3"/>
              <p:cNvSpPr/>
              <p:nvPr/>
            </p:nvSpPr>
            <p:spPr>
              <a:xfrm>
                <a:off x="2943913" y="3148696"/>
                <a:ext cx="141727" cy="141727"/>
              </a:xfrm>
              <a:custGeom>
                <a:avLst/>
                <a:gdLst/>
                <a:ahLst/>
                <a:cxnLst/>
                <a:rect l="l" t="t" r="r" b="b"/>
                <a:pathLst>
                  <a:path w="188969" h="188969" extrusionOk="0">
                    <a:moveTo>
                      <a:pt x="94485" y="188969"/>
                    </a:moveTo>
                    <a:cubicBezTo>
                      <a:pt x="42518" y="188969"/>
                      <a:pt x="0" y="146451"/>
                      <a:pt x="0" y="94485"/>
                    </a:cubicBezTo>
                    <a:cubicBezTo>
                      <a:pt x="0" y="42518"/>
                      <a:pt x="42518" y="0"/>
                      <a:pt x="94485" y="0"/>
                    </a:cubicBezTo>
                    <a:cubicBezTo>
                      <a:pt x="146451" y="0"/>
                      <a:pt x="188969" y="42518"/>
                      <a:pt x="188969" y="94485"/>
                    </a:cubicBezTo>
                    <a:cubicBezTo>
                      <a:pt x="188969" y="146451"/>
                      <a:pt x="146451" y="188969"/>
                      <a:pt x="94485" y="188969"/>
                    </a:cubicBezTo>
                    <a:close/>
                    <a:moveTo>
                      <a:pt x="94485" y="16535"/>
                    </a:moveTo>
                    <a:cubicBezTo>
                      <a:pt x="51179" y="16535"/>
                      <a:pt x="15747" y="51966"/>
                      <a:pt x="15747" y="95272"/>
                    </a:cubicBezTo>
                    <a:cubicBezTo>
                      <a:pt x="15747" y="138577"/>
                      <a:pt x="51179" y="174009"/>
                      <a:pt x="94485" y="174009"/>
                    </a:cubicBezTo>
                    <a:cubicBezTo>
                      <a:pt x="137790" y="174009"/>
                      <a:pt x="173222" y="138577"/>
                      <a:pt x="173222" y="95272"/>
                    </a:cubicBezTo>
                    <a:cubicBezTo>
                      <a:pt x="173222" y="51966"/>
                      <a:pt x="137790" y="16535"/>
                      <a:pt x="94485" y="1653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16" name="Google Shape;216;p3"/>
              <p:cNvSpPr/>
              <p:nvPr/>
            </p:nvSpPr>
            <p:spPr>
              <a:xfrm>
                <a:off x="2974030" y="3193576"/>
                <a:ext cx="81493" cy="57281"/>
              </a:xfrm>
              <a:custGeom>
                <a:avLst/>
                <a:gdLst/>
                <a:ahLst/>
                <a:cxnLst/>
                <a:rect l="l" t="t" r="r" b="b"/>
                <a:pathLst>
                  <a:path w="108657" h="76375" extrusionOk="0">
                    <a:moveTo>
                      <a:pt x="43305" y="76375"/>
                    </a:moveTo>
                    <a:lnTo>
                      <a:pt x="0" y="33070"/>
                    </a:lnTo>
                    <a:lnTo>
                      <a:pt x="11023" y="22046"/>
                    </a:lnTo>
                    <a:lnTo>
                      <a:pt x="43305" y="54329"/>
                    </a:lnTo>
                    <a:lnTo>
                      <a:pt x="97634" y="0"/>
                    </a:lnTo>
                    <a:lnTo>
                      <a:pt x="108657" y="1102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217" name="Google Shape;217;p3"/>
            <p:cNvSpPr/>
            <p:nvPr/>
          </p:nvSpPr>
          <p:spPr>
            <a:xfrm rot="-5400000">
              <a:off x="8232290" y="4125925"/>
              <a:ext cx="821901" cy="135117"/>
            </a:xfrm>
            <a:custGeom>
              <a:avLst/>
              <a:gdLst/>
              <a:ahLst/>
              <a:cxnLst/>
              <a:rect l="l" t="t" r="r" b="b"/>
              <a:pathLst>
                <a:path w="1580578" h="259841" extrusionOk="0">
                  <a:moveTo>
                    <a:pt x="0" y="259842"/>
                  </a:moveTo>
                  <a:lnTo>
                    <a:pt x="0" y="83439"/>
                  </a:lnTo>
                  <a:cubicBezTo>
                    <a:pt x="0" y="37338"/>
                    <a:pt x="37338" y="0"/>
                    <a:pt x="83439" y="0"/>
                  </a:cubicBezTo>
                  <a:lnTo>
                    <a:pt x="1580579"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cxnSp>
          <p:nvCxnSpPr>
            <p:cNvPr id="218" name="Google Shape;218;p3"/>
            <p:cNvCxnSpPr/>
            <p:nvPr/>
          </p:nvCxnSpPr>
          <p:spPr>
            <a:xfrm rot="10800000">
              <a:off x="8255600" y="4764225"/>
              <a:ext cx="437700" cy="0"/>
            </a:xfrm>
            <a:prstGeom prst="straightConnector1">
              <a:avLst/>
            </a:prstGeom>
            <a:noFill/>
            <a:ln w="19050" cap="flat" cmpd="sng">
              <a:solidFill>
                <a:schemeClr val="dk1"/>
              </a:solidFill>
              <a:prstDash val="dot"/>
              <a:round/>
              <a:headEnd type="none" w="med" len="med"/>
              <a:tailEnd type="none" w="med" len="med"/>
            </a:ln>
          </p:spPr>
        </p:cxnSp>
        <p:sp>
          <p:nvSpPr>
            <p:cNvPr id="219" name="Google Shape;219;p3"/>
            <p:cNvSpPr/>
            <p:nvPr/>
          </p:nvSpPr>
          <p:spPr>
            <a:xfrm>
              <a:off x="7483723" y="4874925"/>
              <a:ext cx="630929" cy="108263"/>
            </a:xfrm>
            <a:custGeom>
              <a:avLst/>
              <a:gdLst/>
              <a:ahLst/>
              <a:cxnLst/>
              <a:rect l="l" t="t" r="r" b="b"/>
              <a:pathLst>
                <a:path w="2403538" h="412432" extrusionOk="0">
                  <a:moveTo>
                    <a:pt x="0" y="412432"/>
                  </a:moveTo>
                  <a:lnTo>
                    <a:pt x="2403539" y="412432"/>
                  </a:lnTo>
                  <a:lnTo>
                    <a:pt x="2403539"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Vivid1">
    <p:spTree>
      <p:nvGrpSpPr>
        <p:cNvPr id="1" name=""/>
        <p:cNvGrpSpPr/>
        <p:nvPr/>
      </p:nvGrpSpPr>
      <p:grpSpPr>
        <a:xfrm>
          <a:off x="0" y="0"/>
          <a:ext cx="0" cy="0"/>
          <a:chOff x="0" y="0"/>
          <a:chExt cx="0" cy="0"/>
        </a:xfrm>
      </p:grpSpPr>
      <p:sp>
        <p:nvSpPr>
          <p:cNvPr id="14" name="PlaceHolder 1"/>
          <p:cNvSpPr>
            <a:spLocks noGrp="1"/>
          </p:cNvSpPr>
          <p:nvPr>
            <p:ph type="title"/>
          </p:nvPr>
        </p:nvSpPr>
        <p:spPr>
          <a:xfrm>
            <a:off x="457172" y="81635"/>
            <a:ext cx="8229090" cy="897984"/>
          </a:xfrm>
          <a:prstGeom prst="rect">
            <a:avLst/>
          </a:prstGeom>
          <a:noFill/>
          <a:ln w="0">
            <a:noFill/>
          </a:ln>
        </p:spPr>
        <p:txBody>
          <a:bodyPr lIns="0" tIns="0" rIns="0" bIns="0" anchor="b">
            <a:normAutofit/>
          </a:bodyPr>
          <a:lstStyle>
            <a:lvl1pPr indent="0">
              <a:buNone/>
              <a:defRPr/>
            </a:lvl1pPr>
          </a:lstStyle>
          <a:p>
            <a:pPr indent="0">
              <a:buNone/>
            </a:pPr>
            <a:endParaRPr lang="en-US" sz="4082" b="0" u="none" strike="noStrike">
              <a:solidFill>
                <a:srgbClr val="DBF5F9"/>
              </a:solidFill>
              <a:effectLst/>
              <a:uFillTx/>
              <a:latin typeface="Noto Sans"/>
            </a:endParaRPr>
          </a:p>
        </p:txBody>
      </p:sp>
      <p:sp>
        <p:nvSpPr>
          <p:cNvPr id="15" name="PlaceHolder 2"/>
          <p:cNvSpPr>
            <a:spLocks noGrp="1"/>
          </p:cNvSpPr>
          <p:nvPr>
            <p:ph/>
          </p:nvPr>
        </p:nvSpPr>
        <p:spPr>
          <a:xfrm>
            <a:off x="457172" y="1306159"/>
            <a:ext cx="8229090" cy="3183763"/>
          </a:xfrm>
          <a:prstGeom prst="rect">
            <a:avLst/>
          </a:prstGeom>
          <a:noFill/>
          <a:ln w="0">
            <a:noFill/>
          </a:ln>
        </p:spPr>
        <p:txBody>
          <a:bodyPr lIns="0" tIns="0" rIns="0" bIns="0" anchor="t">
            <a:normAutofit/>
          </a:bodyPr>
          <a:lstStyle>
            <a:lvl1pPr indent="0">
              <a:spcAft>
                <a:spcPts val="956"/>
              </a:spcAft>
              <a:buNone/>
              <a:defRPr/>
            </a:lvl1pPr>
          </a:lstStyle>
          <a:p>
            <a:pPr indent="0">
              <a:spcAft>
                <a:spcPts val="1054"/>
              </a:spcAft>
              <a:buNone/>
            </a:pPr>
            <a:endParaRPr lang="en-US" sz="2177" b="0" u="none" strike="noStrike">
              <a:solidFill>
                <a:srgbClr val="04617B"/>
              </a:solidFill>
              <a:effectLst/>
              <a:uFillTx/>
              <a:latin typeface="Noto Sans"/>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948E7856-83CF-47A6-BC1A-E9B2FD1C8B42}" type="slidenum">
              <a:t>‹#›</a:t>
            </a:fld>
            <a:endParaRPr/>
          </a:p>
        </p:txBody>
      </p:sp>
      <p:sp>
        <p:nvSpPr>
          <p:cNvPr id="6" name="PlaceHolder 5"/>
          <p:cNvSpPr>
            <a:spLocks noGrp="1"/>
          </p:cNvSpPr>
          <p:nvPr>
            <p:ph type="dt" idx="4"/>
          </p:nvPr>
        </p:nvSpPr>
        <p:spPr/>
        <p:txBody>
          <a:bodyPr/>
          <a:lstStyle/>
          <a:p>
            <a:endParaRPr/>
          </a:p>
        </p:txBody>
      </p:sp>
    </p:spTree>
    <p:extLst>
      <p:ext uri="{BB962C8B-B14F-4D97-AF65-F5344CB8AC3E}">
        <p14:creationId xmlns:p14="http://schemas.microsoft.com/office/powerpoint/2010/main" val="393083964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74"/>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175"/>
        <p:cNvGrpSpPr/>
        <p:nvPr/>
      </p:nvGrpSpPr>
      <p:grpSpPr>
        <a:xfrm>
          <a:off x="0" y="0"/>
          <a:ext cx="0" cy="0"/>
          <a:chOff x="0" y="0"/>
          <a:chExt cx="0" cy="0"/>
        </a:xfrm>
      </p:grpSpPr>
      <p:sp>
        <p:nvSpPr>
          <p:cNvPr id="1176" name="Google Shape;1176;p2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80"/>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181"/>
        <p:cNvGrpSpPr/>
        <p:nvPr/>
      </p:nvGrpSpPr>
      <p:grpSpPr>
        <a:xfrm>
          <a:off x="0" y="0"/>
          <a:ext cx="0" cy="0"/>
          <a:chOff x="0" y="0"/>
          <a:chExt cx="0" cy="0"/>
        </a:xfrm>
      </p:grpSpPr>
      <p:sp>
        <p:nvSpPr>
          <p:cNvPr id="1182" name="Google Shape;1182;p2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5"/>
        <p:cNvGrpSpPr/>
        <p:nvPr/>
      </p:nvGrpSpPr>
      <p:grpSpPr>
        <a:xfrm>
          <a:off x="0" y="0"/>
          <a:ext cx="0" cy="0"/>
          <a:chOff x="0" y="0"/>
          <a:chExt cx="0" cy="0"/>
        </a:xfrm>
      </p:grpSpPr>
      <p:sp>
        <p:nvSpPr>
          <p:cNvPr id="246" name="Google Shape;246;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7" name="Google Shape;247;p5"/>
          <p:cNvSpPr txBox="1">
            <a:spLocks noGrp="1"/>
          </p:cNvSpPr>
          <p:nvPr>
            <p:ph type="subTitle" idx="1"/>
          </p:nvPr>
        </p:nvSpPr>
        <p:spPr>
          <a:xfrm>
            <a:off x="4829400" y="2469930"/>
            <a:ext cx="2924400" cy="150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8" name="Google Shape;248;p5"/>
          <p:cNvSpPr txBox="1">
            <a:spLocks noGrp="1"/>
          </p:cNvSpPr>
          <p:nvPr>
            <p:ph type="subTitle" idx="2"/>
          </p:nvPr>
        </p:nvSpPr>
        <p:spPr>
          <a:xfrm>
            <a:off x="1390200" y="2469930"/>
            <a:ext cx="2924400" cy="150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9" name="Google Shape;249;p5"/>
          <p:cNvSpPr txBox="1">
            <a:spLocks noGrp="1"/>
          </p:cNvSpPr>
          <p:nvPr>
            <p:ph type="subTitle" idx="3"/>
          </p:nvPr>
        </p:nvSpPr>
        <p:spPr>
          <a:xfrm>
            <a:off x="1390200" y="2158775"/>
            <a:ext cx="2924400" cy="408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exandria"/>
              <a:buNone/>
              <a:defRPr sz="1800" b="1">
                <a:solidFill>
                  <a:schemeClr val="dk1"/>
                </a:solidFill>
                <a:latin typeface="Alexandria"/>
                <a:ea typeface="Alexandria"/>
                <a:cs typeface="Alexandria"/>
                <a:sym typeface="Alexandria"/>
              </a:defRPr>
            </a:lvl1pPr>
            <a:lvl2pPr lvl="1"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2pPr>
            <a:lvl3pPr lvl="2"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3pPr>
            <a:lvl4pPr lvl="3"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4pPr>
            <a:lvl5pPr lvl="4"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5pPr>
            <a:lvl6pPr lvl="5"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6pPr>
            <a:lvl7pPr lvl="6"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7pPr>
            <a:lvl8pPr lvl="7"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8pPr>
            <a:lvl9pPr lvl="8"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9pPr>
          </a:lstStyle>
          <a:p>
            <a:endParaRPr/>
          </a:p>
        </p:txBody>
      </p:sp>
      <p:sp>
        <p:nvSpPr>
          <p:cNvPr id="250" name="Google Shape;250;p5"/>
          <p:cNvSpPr txBox="1">
            <a:spLocks noGrp="1"/>
          </p:cNvSpPr>
          <p:nvPr>
            <p:ph type="subTitle" idx="4"/>
          </p:nvPr>
        </p:nvSpPr>
        <p:spPr>
          <a:xfrm>
            <a:off x="4829400" y="2158775"/>
            <a:ext cx="2924400" cy="408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exandria"/>
              <a:buNone/>
              <a:defRPr sz="1800" b="1">
                <a:solidFill>
                  <a:schemeClr val="dk1"/>
                </a:solidFill>
                <a:latin typeface="Alexandria"/>
                <a:ea typeface="Alexandria"/>
                <a:cs typeface="Alexandria"/>
                <a:sym typeface="Alexandria"/>
              </a:defRPr>
            </a:lvl1pPr>
            <a:lvl2pPr lvl="1"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2pPr>
            <a:lvl3pPr lvl="2"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3pPr>
            <a:lvl4pPr lvl="3"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4pPr>
            <a:lvl5pPr lvl="4"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5pPr>
            <a:lvl6pPr lvl="5"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6pPr>
            <a:lvl7pPr lvl="6"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7pPr>
            <a:lvl8pPr lvl="7"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8pPr>
            <a:lvl9pPr lvl="8" algn="ctr" rtl="0">
              <a:lnSpc>
                <a:spcPct val="100000"/>
              </a:lnSpc>
              <a:spcBef>
                <a:spcPts val="0"/>
              </a:spcBef>
              <a:spcAft>
                <a:spcPts val="0"/>
              </a:spcAft>
              <a:buSzPts val="2400"/>
              <a:buFont typeface="Alexandria"/>
              <a:buNone/>
              <a:defRPr sz="2400" b="1">
                <a:latin typeface="Alexandria"/>
                <a:ea typeface="Alexandria"/>
                <a:cs typeface="Alexandria"/>
                <a:sym typeface="Alexandria"/>
              </a:defRPr>
            </a:lvl9pPr>
          </a:lstStyle>
          <a:p>
            <a:endParaRPr/>
          </a:p>
        </p:txBody>
      </p:sp>
      <p:grpSp>
        <p:nvGrpSpPr>
          <p:cNvPr id="251" name="Google Shape;251;p5"/>
          <p:cNvGrpSpPr/>
          <p:nvPr/>
        </p:nvGrpSpPr>
        <p:grpSpPr>
          <a:xfrm>
            <a:off x="7897385" y="124710"/>
            <a:ext cx="1157653" cy="2071857"/>
            <a:chOff x="7897385" y="124710"/>
            <a:chExt cx="1157653" cy="2071857"/>
          </a:xfrm>
        </p:grpSpPr>
        <p:grpSp>
          <p:nvGrpSpPr>
            <p:cNvPr id="252" name="Google Shape;252;p5"/>
            <p:cNvGrpSpPr/>
            <p:nvPr/>
          </p:nvGrpSpPr>
          <p:grpSpPr>
            <a:xfrm>
              <a:off x="7897385" y="124710"/>
              <a:ext cx="227943" cy="348411"/>
              <a:chOff x="6066035" y="1347585"/>
              <a:chExt cx="227943" cy="348411"/>
            </a:xfrm>
          </p:grpSpPr>
          <p:sp>
            <p:nvSpPr>
              <p:cNvPr id="253" name="Google Shape;253;p5"/>
              <p:cNvSpPr/>
              <p:nvPr/>
            </p:nvSpPr>
            <p:spPr>
              <a:xfrm>
                <a:off x="6074894" y="1356443"/>
                <a:ext cx="210227" cy="330695"/>
              </a:xfrm>
              <a:custGeom>
                <a:avLst/>
                <a:gdLst/>
                <a:ahLst/>
                <a:cxnLst/>
                <a:rect l="l" t="t" r="r" b="b"/>
                <a:pathLst>
                  <a:path w="280303" h="440927" extrusionOk="0">
                    <a:moveTo>
                      <a:pt x="229912" y="440928"/>
                    </a:moveTo>
                    <a:lnTo>
                      <a:pt x="50392" y="440928"/>
                    </a:lnTo>
                    <a:cubicBezTo>
                      <a:pt x="22834" y="440928"/>
                      <a:pt x="0" y="418094"/>
                      <a:pt x="0" y="390536"/>
                    </a:cubicBezTo>
                    <a:lnTo>
                      <a:pt x="0" y="50392"/>
                    </a:lnTo>
                    <a:cubicBezTo>
                      <a:pt x="0" y="22834"/>
                      <a:pt x="22834" y="0"/>
                      <a:pt x="50392" y="0"/>
                    </a:cubicBezTo>
                    <a:lnTo>
                      <a:pt x="229912" y="0"/>
                    </a:lnTo>
                    <a:cubicBezTo>
                      <a:pt x="257470" y="0"/>
                      <a:pt x="280304" y="22834"/>
                      <a:pt x="280304" y="50392"/>
                    </a:cubicBezTo>
                    <a:lnTo>
                      <a:pt x="280304" y="390536"/>
                    </a:lnTo>
                    <a:cubicBezTo>
                      <a:pt x="280304" y="418094"/>
                      <a:pt x="258258" y="440928"/>
                      <a:pt x="229912" y="44092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4" name="Google Shape;254;p5"/>
              <p:cNvSpPr/>
              <p:nvPr/>
            </p:nvSpPr>
            <p:spPr>
              <a:xfrm>
                <a:off x="6066035" y="1347585"/>
                <a:ext cx="227943" cy="348411"/>
              </a:xfrm>
              <a:custGeom>
                <a:avLst/>
                <a:gdLst/>
                <a:ahLst/>
                <a:cxnLst/>
                <a:rect l="l" t="t" r="r" b="b"/>
                <a:pathLst>
                  <a:path w="303924" h="464548" extrusionOk="0">
                    <a:moveTo>
                      <a:pt x="241723" y="464549"/>
                    </a:moveTo>
                    <a:lnTo>
                      <a:pt x="62202" y="464549"/>
                    </a:lnTo>
                    <a:cubicBezTo>
                      <a:pt x="27558" y="464549"/>
                      <a:pt x="0" y="436991"/>
                      <a:pt x="0" y="402346"/>
                    </a:cubicBezTo>
                    <a:lnTo>
                      <a:pt x="0" y="62202"/>
                    </a:lnTo>
                    <a:cubicBezTo>
                      <a:pt x="0" y="27558"/>
                      <a:pt x="27558" y="0"/>
                      <a:pt x="62202" y="0"/>
                    </a:cubicBezTo>
                    <a:lnTo>
                      <a:pt x="241723" y="0"/>
                    </a:lnTo>
                    <a:cubicBezTo>
                      <a:pt x="276367" y="0"/>
                      <a:pt x="303925" y="27558"/>
                      <a:pt x="303925" y="62202"/>
                    </a:cubicBezTo>
                    <a:lnTo>
                      <a:pt x="303925" y="402346"/>
                    </a:lnTo>
                    <a:cubicBezTo>
                      <a:pt x="303925" y="436204"/>
                      <a:pt x="276367" y="464549"/>
                      <a:pt x="241723" y="464549"/>
                    </a:cubicBezTo>
                    <a:close/>
                    <a:moveTo>
                      <a:pt x="62990" y="23621"/>
                    </a:moveTo>
                    <a:cubicBezTo>
                      <a:pt x="41731" y="23621"/>
                      <a:pt x="24408" y="40943"/>
                      <a:pt x="24408" y="62202"/>
                    </a:cubicBezTo>
                    <a:lnTo>
                      <a:pt x="24408" y="402346"/>
                    </a:lnTo>
                    <a:cubicBezTo>
                      <a:pt x="24408" y="423606"/>
                      <a:pt x="41731" y="440928"/>
                      <a:pt x="62990" y="440928"/>
                    </a:cubicBezTo>
                    <a:lnTo>
                      <a:pt x="242510" y="440928"/>
                    </a:lnTo>
                    <a:cubicBezTo>
                      <a:pt x="263769" y="440928"/>
                      <a:pt x="281092" y="423606"/>
                      <a:pt x="281092" y="402346"/>
                    </a:cubicBezTo>
                    <a:lnTo>
                      <a:pt x="281092" y="62202"/>
                    </a:lnTo>
                    <a:cubicBezTo>
                      <a:pt x="281092" y="40943"/>
                      <a:pt x="263769" y="23621"/>
                      <a:pt x="242510" y="23621"/>
                    </a:cubicBezTo>
                    <a:lnTo>
                      <a:pt x="62990" y="23621"/>
                    </a:lnTo>
                    <a:lnTo>
                      <a:pt x="62990" y="2362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5" name="Google Shape;255;p5"/>
              <p:cNvSpPr/>
              <p:nvPr/>
            </p:nvSpPr>
            <p:spPr>
              <a:xfrm>
                <a:off x="6089066" y="1403685"/>
                <a:ext cx="183063" cy="235620"/>
              </a:xfrm>
              <a:custGeom>
                <a:avLst/>
                <a:gdLst/>
                <a:ahLst/>
                <a:cxnLst/>
                <a:rect l="l" t="t" r="r" b="b"/>
                <a:pathLst>
                  <a:path w="244084" h="314160" extrusionOk="0">
                    <a:moveTo>
                      <a:pt x="0" y="0"/>
                    </a:moveTo>
                    <a:lnTo>
                      <a:pt x="244085" y="0"/>
                    </a:lnTo>
                    <a:lnTo>
                      <a:pt x="244085" y="314161"/>
                    </a:lnTo>
                    <a:lnTo>
                      <a:pt x="0" y="314161"/>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6" name="Google Shape;256;p5"/>
              <p:cNvSpPr/>
              <p:nvPr/>
            </p:nvSpPr>
            <p:spPr>
              <a:xfrm>
                <a:off x="6162882" y="1646392"/>
                <a:ext cx="33069" cy="33069"/>
              </a:xfrm>
              <a:custGeom>
                <a:avLst/>
                <a:gdLst/>
                <a:ahLst/>
                <a:cxnLst/>
                <a:rect l="l" t="t" r="r" b="b"/>
                <a:pathLst>
                  <a:path w="44092" h="44092" extrusionOk="0">
                    <a:moveTo>
                      <a:pt x="44093" y="22047"/>
                    </a:moveTo>
                    <a:cubicBezTo>
                      <a:pt x="44093" y="34645"/>
                      <a:pt x="33857" y="44093"/>
                      <a:pt x="22046" y="44093"/>
                    </a:cubicBezTo>
                    <a:cubicBezTo>
                      <a:pt x="9448" y="44093"/>
                      <a:pt x="0" y="33857"/>
                      <a:pt x="0" y="22047"/>
                    </a:cubicBezTo>
                    <a:cubicBezTo>
                      <a:pt x="0" y="9449"/>
                      <a:pt x="10236" y="0"/>
                      <a:pt x="22046" y="0"/>
                    </a:cubicBezTo>
                    <a:cubicBezTo>
                      <a:pt x="33857" y="0"/>
                      <a:pt x="44093" y="10236"/>
                      <a:pt x="44093" y="2204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7" name="Google Shape;257;p5"/>
              <p:cNvSpPr/>
              <p:nvPr/>
            </p:nvSpPr>
            <p:spPr>
              <a:xfrm>
                <a:off x="6169391" y="1506874"/>
                <a:ext cx="12389" cy="24956"/>
              </a:xfrm>
              <a:custGeom>
                <a:avLst/>
                <a:gdLst/>
                <a:ahLst/>
                <a:cxnLst/>
                <a:rect l="l" t="t" r="r" b="b"/>
                <a:pathLst>
                  <a:path w="16518" h="33274" extrusionOk="0">
                    <a:moveTo>
                      <a:pt x="7070" y="32487"/>
                    </a:moveTo>
                    <a:cubicBezTo>
                      <a:pt x="12581" y="29337"/>
                      <a:pt x="16518" y="11228"/>
                      <a:pt x="16518" y="8866"/>
                    </a:cubicBezTo>
                    <a:cubicBezTo>
                      <a:pt x="16518" y="7291"/>
                      <a:pt x="16518" y="4929"/>
                      <a:pt x="15731" y="3354"/>
                    </a:cubicBezTo>
                    <a:cubicBezTo>
                      <a:pt x="14944" y="992"/>
                      <a:pt x="11794" y="-583"/>
                      <a:pt x="9432" y="205"/>
                    </a:cubicBezTo>
                    <a:cubicBezTo>
                      <a:pt x="7070" y="992"/>
                      <a:pt x="5495" y="3354"/>
                      <a:pt x="4708" y="4929"/>
                    </a:cubicBezTo>
                    <a:cubicBezTo>
                      <a:pt x="4708" y="4929"/>
                      <a:pt x="-4740" y="28550"/>
                      <a:pt x="3133" y="32487"/>
                    </a:cubicBezTo>
                    <a:cubicBezTo>
                      <a:pt x="3920" y="32487"/>
                      <a:pt x="3920" y="33274"/>
                      <a:pt x="4708" y="33274"/>
                    </a:cubicBezTo>
                    <a:cubicBezTo>
                      <a:pt x="5495" y="33274"/>
                      <a:pt x="6282" y="33274"/>
                      <a:pt x="7070" y="32487"/>
                    </a:cubicBezTo>
                    <a:close/>
                    <a:moveTo>
                      <a:pt x="5495" y="30125"/>
                    </a:moveTo>
                    <a:lnTo>
                      <a:pt x="5495" y="30125"/>
                    </a:lnTo>
                    <a:lnTo>
                      <a:pt x="5495" y="30125"/>
                    </a:lnTo>
                    <a:lnTo>
                      <a:pt x="5495" y="30125"/>
                    </a:lnTo>
                    <a:lnTo>
                      <a:pt x="5495" y="30125"/>
                    </a:lnTo>
                    <a:close/>
                    <a:moveTo>
                      <a:pt x="4708" y="28550"/>
                    </a:moveTo>
                    <a:cubicBezTo>
                      <a:pt x="2346" y="26188"/>
                      <a:pt x="5495" y="13590"/>
                      <a:pt x="8644" y="6504"/>
                    </a:cubicBezTo>
                    <a:cubicBezTo>
                      <a:pt x="9432" y="4929"/>
                      <a:pt x="9432" y="4142"/>
                      <a:pt x="10219" y="4142"/>
                    </a:cubicBezTo>
                    <a:cubicBezTo>
                      <a:pt x="10219" y="4142"/>
                      <a:pt x="11007" y="4929"/>
                      <a:pt x="11794" y="4929"/>
                    </a:cubicBezTo>
                    <a:cubicBezTo>
                      <a:pt x="12581" y="5716"/>
                      <a:pt x="12581" y="7291"/>
                      <a:pt x="11794" y="8079"/>
                    </a:cubicBezTo>
                    <a:cubicBezTo>
                      <a:pt x="11794" y="13590"/>
                      <a:pt x="7857" y="26188"/>
                      <a:pt x="4708" y="2855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8" name="Google Shape;258;p5"/>
              <p:cNvSpPr/>
              <p:nvPr/>
            </p:nvSpPr>
            <p:spPr>
              <a:xfrm>
                <a:off x="6197133" y="1474548"/>
                <a:ext cx="26425" cy="96256"/>
              </a:xfrm>
              <a:custGeom>
                <a:avLst/>
                <a:gdLst/>
                <a:ahLst/>
                <a:cxnLst/>
                <a:rect l="l" t="t" r="r" b="b"/>
                <a:pathLst>
                  <a:path w="35234" h="128341" extrusionOk="0">
                    <a:moveTo>
                      <a:pt x="25196" y="5512"/>
                    </a:moveTo>
                    <a:cubicBezTo>
                      <a:pt x="23621" y="3937"/>
                      <a:pt x="22833" y="3150"/>
                      <a:pt x="21259" y="2362"/>
                    </a:cubicBezTo>
                    <a:lnTo>
                      <a:pt x="18109" y="0"/>
                    </a:lnTo>
                    <a:lnTo>
                      <a:pt x="19684" y="3150"/>
                    </a:lnTo>
                    <a:cubicBezTo>
                      <a:pt x="23621" y="12598"/>
                      <a:pt x="25983" y="19684"/>
                      <a:pt x="27558" y="26771"/>
                    </a:cubicBezTo>
                    <a:cubicBezTo>
                      <a:pt x="30707" y="41731"/>
                      <a:pt x="30707" y="54329"/>
                      <a:pt x="27558" y="66139"/>
                    </a:cubicBezTo>
                    <a:cubicBezTo>
                      <a:pt x="25196" y="74800"/>
                      <a:pt x="19684" y="82674"/>
                      <a:pt x="14960" y="90548"/>
                    </a:cubicBezTo>
                    <a:lnTo>
                      <a:pt x="13385" y="92910"/>
                    </a:lnTo>
                    <a:cubicBezTo>
                      <a:pt x="7874" y="101571"/>
                      <a:pt x="2362" y="111019"/>
                      <a:pt x="787" y="121255"/>
                    </a:cubicBezTo>
                    <a:cubicBezTo>
                      <a:pt x="787" y="122830"/>
                      <a:pt x="0" y="125192"/>
                      <a:pt x="0" y="126767"/>
                    </a:cubicBezTo>
                    <a:lnTo>
                      <a:pt x="0" y="128341"/>
                    </a:lnTo>
                    <a:lnTo>
                      <a:pt x="1575" y="127554"/>
                    </a:lnTo>
                    <a:cubicBezTo>
                      <a:pt x="2362" y="127554"/>
                      <a:pt x="3149" y="126767"/>
                      <a:pt x="3937" y="126767"/>
                    </a:cubicBezTo>
                    <a:lnTo>
                      <a:pt x="4724" y="126767"/>
                    </a:lnTo>
                    <a:lnTo>
                      <a:pt x="4724" y="125979"/>
                    </a:lnTo>
                    <a:cubicBezTo>
                      <a:pt x="4724" y="124405"/>
                      <a:pt x="4724" y="123617"/>
                      <a:pt x="5512" y="122043"/>
                    </a:cubicBezTo>
                    <a:cubicBezTo>
                      <a:pt x="7874" y="112594"/>
                      <a:pt x="12598" y="103146"/>
                      <a:pt x="18109" y="95272"/>
                    </a:cubicBezTo>
                    <a:lnTo>
                      <a:pt x="19684" y="92910"/>
                    </a:lnTo>
                    <a:cubicBezTo>
                      <a:pt x="24408" y="85036"/>
                      <a:pt x="29920" y="76375"/>
                      <a:pt x="32282" y="66927"/>
                    </a:cubicBezTo>
                    <a:cubicBezTo>
                      <a:pt x="36219" y="54329"/>
                      <a:pt x="36219" y="40943"/>
                      <a:pt x="32282" y="25196"/>
                    </a:cubicBezTo>
                    <a:cubicBezTo>
                      <a:pt x="30707" y="19684"/>
                      <a:pt x="28345" y="13385"/>
                      <a:pt x="25196" y="5512"/>
                    </a:cubicBezTo>
                    <a:lnTo>
                      <a:pt x="25196" y="551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9" name="Google Shape;259;p5"/>
              <p:cNvSpPr/>
              <p:nvPr/>
            </p:nvSpPr>
            <p:spPr>
              <a:xfrm>
                <a:off x="6210124" y="1485178"/>
                <a:ext cx="19385" cy="79721"/>
              </a:xfrm>
              <a:custGeom>
                <a:avLst/>
                <a:gdLst/>
                <a:ahLst/>
                <a:cxnLst/>
                <a:rect l="l" t="t" r="r" b="b"/>
                <a:pathLst>
                  <a:path w="25847" h="106295" extrusionOk="0">
                    <a:moveTo>
                      <a:pt x="20471" y="24409"/>
                    </a:moveTo>
                    <a:cubicBezTo>
                      <a:pt x="22046" y="32282"/>
                      <a:pt x="23621" y="40943"/>
                      <a:pt x="22046" y="49604"/>
                    </a:cubicBezTo>
                    <a:cubicBezTo>
                      <a:pt x="20471" y="58265"/>
                      <a:pt x="15747" y="66139"/>
                      <a:pt x="11811" y="74013"/>
                    </a:cubicBezTo>
                    <a:cubicBezTo>
                      <a:pt x="7086" y="81887"/>
                      <a:pt x="2362" y="89760"/>
                      <a:pt x="787" y="99209"/>
                    </a:cubicBezTo>
                    <a:cubicBezTo>
                      <a:pt x="787" y="100783"/>
                      <a:pt x="0" y="102358"/>
                      <a:pt x="0" y="103933"/>
                    </a:cubicBezTo>
                    <a:lnTo>
                      <a:pt x="0" y="106295"/>
                    </a:lnTo>
                    <a:lnTo>
                      <a:pt x="1574" y="104720"/>
                    </a:lnTo>
                    <a:cubicBezTo>
                      <a:pt x="2362" y="103933"/>
                      <a:pt x="3149" y="103146"/>
                      <a:pt x="3937" y="103146"/>
                    </a:cubicBezTo>
                    <a:lnTo>
                      <a:pt x="3937" y="103146"/>
                    </a:lnTo>
                    <a:lnTo>
                      <a:pt x="3937" y="102358"/>
                    </a:lnTo>
                    <a:cubicBezTo>
                      <a:pt x="3937" y="101571"/>
                      <a:pt x="3937" y="100783"/>
                      <a:pt x="3937" y="99996"/>
                    </a:cubicBezTo>
                    <a:cubicBezTo>
                      <a:pt x="5511" y="91335"/>
                      <a:pt x="10236" y="83461"/>
                      <a:pt x="14173" y="76375"/>
                    </a:cubicBezTo>
                    <a:cubicBezTo>
                      <a:pt x="18109" y="69289"/>
                      <a:pt x="23621" y="60628"/>
                      <a:pt x="25195" y="51179"/>
                    </a:cubicBezTo>
                    <a:cubicBezTo>
                      <a:pt x="26770" y="42518"/>
                      <a:pt x="25195" y="33070"/>
                      <a:pt x="23621" y="24409"/>
                    </a:cubicBezTo>
                    <a:cubicBezTo>
                      <a:pt x="22833" y="19684"/>
                      <a:pt x="22046" y="14173"/>
                      <a:pt x="20471" y="9448"/>
                    </a:cubicBezTo>
                    <a:lnTo>
                      <a:pt x="20471" y="9448"/>
                    </a:lnTo>
                    <a:cubicBezTo>
                      <a:pt x="19684" y="7874"/>
                      <a:pt x="18109" y="5512"/>
                      <a:pt x="16535" y="3937"/>
                    </a:cubicBezTo>
                    <a:lnTo>
                      <a:pt x="13385" y="0"/>
                    </a:lnTo>
                    <a:lnTo>
                      <a:pt x="14173" y="4724"/>
                    </a:lnTo>
                    <a:cubicBezTo>
                      <a:pt x="18109" y="10236"/>
                      <a:pt x="19684" y="17322"/>
                      <a:pt x="20471" y="2440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60" name="Google Shape;260;p5"/>
              <p:cNvSpPr/>
              <p:nvPr/>
            </p:nvSpPr>
            <p:spPr>
              <a:xfrm>
                <a:off x="6142580" y="1465100"/>
                <a:ext cx="75953" cy="107476"/>
              </a:xfrm>
              <a:custGeom>
                <a:avLst/>
                <a:gdLst/>
                <a:ahLst/>
                <a:cxnLst/>
                <a:rect l="l" t="t" r="r" b="b"/>
                <a:pathLst>
                  <a:path w="101271" h="143301" extrusionOk="0">
                    <a:moveTo>
                      <a:pt x="86122" y="103146"/>
                    </a:moveTo>
                    <a:lnTo>
                      <a:pt x="87696" y="100783"/>
                    </a:lnTo>
                    <a:cubicBezTo>
                      <a:pt x="93995" y="89760"/>
                      <a:pt x="99507" y="77950"/>
                      <a:pt x="101081" y="65352"/>
                    </a:cubicBezTo>
                    <a:cubicBezTo>
                      <a:pt x="101869" y="55116"/>
                      <a:pt x="100294" y="44093"/>
                      <a:pt x="94782" y="32282"/>
                    </a:cubicBezTo>
                    <a:cubicBezTo>
                      <a:pt x="90058" y="21259"/>
                      <a:pt x="82185" y="7874"/>
                      <a:pt x="68012" y="2362"/>
                    </a:cubicBezTo>
                    <a:cubicBezTo>
                      <a:pt x="63288" y="1575"/>
                      <a:pt x="59351" y="787"/>
                      <a:pt x="54627" y="0"/>
                    </a:cubicBezTo>
                    <a:cubicBezTo>
                      <a:pt x="44391" y="787"/>
                      <a:pt x="34942" y="4724"/>
                      <a:pt x="26281" y="11811"/>
                    </a:cubicBezTo>
                    <a:cubicBezTo>
                      <a:pt x="16833" y="20472"/>
                      <a:pt x="9747" y="33070"/>
                      <a:pt x="5022" y="49604"/>
                    </a:cubicBezTo>
                    <a:cubicBezTo>
                      <a:pt x="298" y="66139"/>
                      <a:pt x="-1277" y="83461"/>
                      <a:pt x="1085" y="100783"/>
                    </a:cubicBezTo>
                    <a:cubicBezTo>
                      <a:pt x="1085" y="102358"/>
                      <a:pt x="1085" y="103146"/>
                      <a:pt x="1873" y="104720"/>
                    </a:cubicBezTo>
                    <a:cubicBezTo>
                      <a:pt x="2660" y="108657"/>
                      <a:pt x="2660" y="113381"/>
                      <a:pt x="2660" y="117318"/>
                    </a:cubicBezTo>
                    <a:cubicBezTo>
                      <a:pt x="2660" y="118893"/>
                      <a:pt x="2660" y="122042"/>
                      <a:pt x="1085" y="125192"/>
                    </a:cubicBezTo>
                    <a:lnTo>
                      <a:pt x="1085" y="125979"/>
                    </a:lnTo>
                    <a:lnTo>
                      <a:pt x="1873" y="126767"/>
                    </a:lnTo>
                    <a:cubicBezTo>
                      <a:pt x="2660" y="127554"/>
                      <a:pt x="3448" y="127554"/>
                      <a:pt x="4235" y="128341"/>
                    </a:cubicBezTo>
                    <a:lnTo>
                      <a:pt x="5022" y="129129"/>
                    </a:lnTo>
                    <a:lnTo>
                      <a:pt x="5810" y="127554"/>
                    </a:lnTo>
                    <a:cubicBezTo>
                      <a:pt x="7384" y="123617"/>
                      <a:pt x="7384" y="119680"/>
                      <a:pt x="7384" y="117318"/>
                    </a:cubicBezTo>
                    <a:cubicBezTo>
                      <a:pt x="7384" y="112594"/>
                      <a:pt x="7384" y="108657"/>
                      <a:pt x="6597" y="103933"/>
                    </a:cubicBezTo>
                    <a:cubicBezTo>
                      <a:pt x="6597" y="102358"/>
                      <a:pt x="6597" y="101571"/>
                      <a:pt x="5810" y="99996"/>
                    </a:cubicBezTo>
                    <a:cubicBezTo>
                      <a:pt x="4235" y="83461"/>
                      <a:pt x="5022" y="66139"/>
                      <a:pt x="9747" y="50392"/>
                    </a:cubicBezTo>
                    <a:cubicBezTo>
                      <a:pt x="13683" y="34644"/>
                      <a:pt x="20769" y="22834"/>
                      <a:pt x="29431" y="14960"/>
                    </a:cubicBezTo>
                    <a:cubicBezTo>
                      <a:pt x="40454" y="5512"/>
                      <a:pt x="54627" y="1575"/>
                      <a:pt x="66437" y="6299"/>
                    </a:cubicBezTo>
                    <a:cubicBezTo>
                      <a:pt x="79035" y="11023"/>
                      <a:pt x="86909" y="23621"/>
                      <a:pt x="90846" y="33857"/>
                    </a:cubicBezTo>
                    <a:cubicBezTo>
                      <a:pt x="95570" y="44880"/>
                      <a:pt x="97144" y="55903"/>
                      <a:pt x="96357" y="65352"/>
                    </a:cubicBezTo>
                    <a:cubicBezTo>
                      <a:pt x="94782" y="77162"/>
                      <a:pt x="89271" y="88185"/>
                      <a:pt x="83759" y="99209"/>
                    </a:cubicBezTo>
                    <a:lnTo>
                      <a:pt x="82185" y="101571"/>
                    </a:lnTo>
                    <a:cubicBezTo>
                      <a:pt x="76673" y="111807"/>
                      <a:pt x="70374" y="122042"/>
                      <a:pt x="68012" y="133853"/>
                    </a:cubicBezTo>
                    <a:cubicBezTo>
                      <a:pt x="67224" y="136215"/>
                      <a:pt x="67224" y="139365"/>
                      <a:pt x="67224" y="141727"/>
                    </a:cubicBezTo>
                    <a:lnTo>
                      <a:pt x="67224" y="143301"/>
                    </a:lnTo>
                    <a:lnTo>
                      <a:pt x="68799" y="143301"/>
                    </a:lnTo>
                    <a:cubicBezTo>
                      <a:pt x="69587" y="143301"/>
                      <a:pt x="70374" y="142514"/>
                      <a:pt x="71161" y="142514"/>
                    </a:cubicBezTo>
                    <a:lnTo>
                      <a:pt x="71949" y="142514"/>
                    </a:lnTo>
                    <a:lnTo>
                      <a:pt x="71949" y="141727"/>
                    </a:lnTo>
                    <a:cubicBezTo>
                      <a:pt x="71949" y="139365"/>
                      <a:pt x="72736" y="137002"/>
                      <a:pt x="72736" y="135428"/>
                    </a:cubicBezTo>
                    <a:cubicBezTo>
                      <a:pt x="75098" y="123617"/>
                      <a:pt x="80610" y="113381"/>
                      <a:pt x="86122" y="103146"/>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61" name="Google Shape;261;p5"/>
              <p:cNvSpPr/>
              <p:nvPr/>
            </p:nvSpPr>
            <p:spPr>
              <a:xfrm>
                <a:off x="6128041" y="1479272"/>
                <a:ext cx="15353" cy="58462"/>
              </a:xfrm>
              <a:custGeom>
                <a:avLst/>
                <a:gdLst/>
                <a:ahLst/>
                <a:cxnLst/>
                <a:rect l="l" t="t" r="r" b="b"/>
                <a:pathLst>
                  <a:path w="20471" h="77949" extrusionOk="0">
                    <a:moveTo>
                      <a:pt x="10236" y="48817"/>
                    </a:moveTo>
                    <a:cubicBezTo>
                      <a:pt x="12598" y="33857"/>
                      <a:pt x="14173" y="18897"/>
                      <a:pt x="18897" y="3937"/>
                    </a:cubicBezTo>
                    <a:lnTo>
                      <a:pt x="20471" y="0"/>
                    </a:lnTo>
                    <a:lnTo>
                      <a:pt x="17322" y="3149"/>
                    </a:lnTo>
                    <a:cubicBezTo>
                      <a:pt x="15747" y="4724"/>
                      <a:pt x="14960" y="6299"/>
                      <a:pt x="13385" y="7086"/>
                    </a:cubicBezTo>
                    <a:lnTo>
                      <a:pt x="13385" y="7086"/>
                    </a:lnTo>
                    <a:cubicBezTo>
                      <a:pt x="9449" y="20472"/>
                      <a:pt x="7874" y="33857"/>
                      <a:pt x="5512" y="47242"/>
                    </a:cubicBezTo>
                    <a:lnTo>
                      <a:pt x="4724" y="52754"/>
                    </a:lnTo>
                    <a:cubicBezTo>
                      <a:pt x="3937" y="59840"/>
                      <a:pt x="2362" y="66927"/>
                      <a:pt x="0" y="72438"/>
                    </a:cubicBezTo>
                    <a:lnTo>
                      <a:pt x="0" y="72438"/>
                    </a:lnTo>
                    <a:lnTo>
                      <a:pt x="0" y="72438"/>
                    </a:lnTo>
                    <a:cubicBezTo>
                      <a:pt x="0" y="73225"/>
                      <a:pt x="787" y="74800"/>
                      <a:pt x="787" y="75588"/>
                    </a:cubicBezTo>
                    <a:lnTo>
                      <a:pt x="1575" y="77950"/>
                    </a:lnTo>
                    <a:lnTo>
                      <a:pt x="2362" y="75588"/>
                    </a:lnTo>
                    <a:cubicBezTo>
                      <a:pt x="6299" y="68501"/>
                      <a:pt x="7874" y="60628"/>
                      <a:pt x="8661" y="51967"/>
                    </a:cubicBezTo>
                    <a:lnTo>
                      <a:pt x="10236" y="48817"/>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62" name="Google Shape;262;p5"/>
              <p:cNvSpPr/>
              <p:nvPr/>
            </p:nvSpPr>
            <p:spPr>
              <a:xfrm>
                <a:off x="6133946" y="1469824"/>
                <a:ext cx="24211" cy="80311"/>
              </a:xfrm>
              <a:custGeom>
                <a:avLst/>
                <a:gdLst/>
                <a:ahLst/>
                <a:cxnLst/>
                <a:rect l="l" t="t" r="r" b="b"/>
                <a:pathLst>
                  <a:path w="32282" h="107082" extrusionOk="0">
                    <a:moveTo>
                      <a:pt x="28345" y="3937"/>
                    </a:moveTo>
                    <a:lnTo>
                      <a:pt x="32282" y="0"/>
                    </a:lnTo>
                    <a:lnTo>
                      <a:pt x="27558" y="2362"/>
                    </a:lnTo>
                    <a:cubicBezTo>
                      <a:pt x="25983" y="3150"/>
                      <a:pt x="23621" y="4724"/>
                      <a:pt x="22046" y="5512"/>
                    </a:cubicBezTo>
                    <a:lnTo>
                      <a:pt x="22046" y="5512"/>
                    </a:lnTo>
                    <a:cubicBezTo>
                      <a:pt x="19684" y="9449"/>
                      <a:pt x="17322" y="13385"/>
                      <a:pt x="14960" y="17322"/>
                    </a:cubicBezTo>
                    <a:cubicBezTo>
                      <a:pt x="7874" y="30708"/>
                      <a:pt x="4724" y="47242"/>
                      <a:pt x="3937" y="66139"/>
                    </a:cubicBezTo>
                    <a:cubicBezTo>
                      <a:pt x="3937" y="68501"/>
                      <a:pt x="3937" y="70863"/>
                      <a:pt x="3937" y="72438"/>
                    </a:cubicBezTo>
                    <a:cubicBezTo>
                      <a:pt x="3937" y="79525"/>
                      <a:pt x="3937" y="87398"/>
                      <a:pt x="2362" y="94485"/>
                    </a:cubicBezTo>
                    <a:cubicBezTo>
                      <a:pt x="1575" y="96847"/>
                      <a:pt x="787" y="99209"/>
                      <a:pt x="0" y="101571"/>
                    </a:cubicBezTo>
                    <a:lnTo>
                      <a:pt x="0" y="102358"/>
                    </a:lnTo>
                    <a:lnTo>
                      <a:pt x="0" y="103146"/>
                    </a:lnTo>
                    <a:cubicBezTo>
                      <a:pt x="787" y="103933"/>
                      <a:pt x="787" y="104720"/>
                      <a:pt x="1575" y="105508"/>
                    </a:cubicBezTo>
                    <a:lnTo>
                      <a:pt x="2362" y="107082"/>
                    </a:lnTo>
                    <a:lnTo>
                      <a:pt x="3150" y="105508"/>
                    </a:lnTo>
                    <a:cubicBezTo>
                      <a:pt x="4724" y="102358"/>
                      <a:pt x="5512" y="99996"/>
                      <a:pt x="6299" y="96847"/>
                    </a:cubicBezTo>
                    <a:cubicBezTo>
                      <a:pt x="7874" y="88973"/>
                      <a:pt x="8661" y="81099"/>
                      <a:pt x="8661" y="73226"/>
                    </a:cubicBezTo>
                    <a:cubicBezTo>
                      <a:pt x="8661" y="70863"/>
                      <a:pt x="8661" y="68501"/>
                      <a:pt x="8661" y="66927"/>
                    </a:cubicBezTo>
                    <a:cubicBezTo>
                      <a:pt x="9449" y="48817"/>
                      <a:pt x="12598" y="33070"/>
                      <a:pt x="18897" y="19684"/>
                    </a:cubicBezTo>
                    <a:cubicBezTo>
                      <a:pt x="21259" y="14173"/>
                      <a:pt x="24408" y="8661"/>
                      <a:pt x="28345" y="393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63" name="Google Shape;263;p5"/>
              <p:cNvSpPr/>
              <p:nvPr/>
            </p:nvSpPr>
            <p:spPr>
              <a:xfrm>
                <a:off x="6156818" y="1486439"/>
                <a:ext cx="41971" cy="87318"/>
              </a:xfrm>
              <a:custGeom>
                <a:avLst/>
                <a:gdLst/>
                <a:ahLst/>
                <a:cxnLst/>
                <a:rect l="l" t="t" r="r" b="b"/>
                <a:pathLst>
                  <a:path w="55961" h="116424" extrusionOk="0">
                    <a:moveTo>
                      <a:pt x="38793" y="109338"/>
                    </a:moveTo>
                    <a:cubicBezTo>
                      <a:pt x="38006" y="100677"/>
                      <a:pt x="38793" y="91228"/>
                      <a:pt x="42730" y="78631"/>
                    </a:cubicBezTo>
                    <a:cubicBezTo>
                      <a:pt x="44305" y="73906"/>
                      <a:pt x="45880" y="69182"/>
                      <a:pt x="47454" y="64458"/>
                    </a:cubicBezTo>
                    <a:cubicBezTo>
                      <a:pt x="49029" y="58946"/>
                      <a:pt x="51391" y="53435"/>
                      <a:pt x="52966" y="47923"/>
                    </a:cubicBezTo>
                    <a:cubicBezTo>
                      <a:pt x="55328" y="40837"/>
                      <a:pt x="56902" y="30601"/>
                      <a:pt x="55328" y="21152"/>
                    </a:cubicBezTo>
                    <a:cubicBezTo>
                      <a:pt x="52966" y="10917"/>
                      <a:pt x="45880" y="3043"/>
                      <a:pt x="37218" y="681"/>
                    </a:cubicBezTo>
                    <a:cubicBezTo>
                      <a:pt x="28557" y="-1681"/>
                      <a:pt x="18322" y="2256"/>
                      <a:pt x="11235" y="10129"/>
                    </a:cubicBezTo>
                    <a:cubicBezTo>
                      <a:pt x="5723" y="16428"/>
                      <a:pt x="2574" y="25089"/>
                      <a:pt x="999" y="36112"/>
                    </a:cubicBezTo>
                    <a:cubicBezTo>
                      <a:pt x="-1363" y="51860"/>
                      <a:pt x="999" y="68395"/>
                      <a:pt x="2574" y="84142"/>
                    </a:cubicBezTo>
                    <a:cubicBezTo>
                      <a:pt x="2574" y="87291"/>
                      <a:pt x="3361" y="91228"/>
                      <a:pt x="3361" y="94378"/>
                    </a:cubicBezTo>
                    <a:cubicBezTo>
                      <a:pt x="4149" y="99889"/>
                      <a:pt x="4149" y="105401"/>
                      <a:pt x="2574" y="110125"/>
                    </a:cubicBezTo>
                    <a:lnTo>
                      <a:pt x="2574" y="110913"/>
                    </a:lnTo>
                    <a:lnTo>
                      <a:pt x="3361" y="110913"/>
                    </a:lnTo>
                    <a:cubicBezTo>
                      <a:pt x="4149" y="110913"/>
                      <a:pt x="4936" y="111700"/>
                      <a:pt x="5723" y="111700"/>
                    </a:cubicBezTo>
                    <a:lnTo>
                      <a:pt x="6511" y="112487"/>
                    </a:lnTo>
                    <a:lnTo>
                      <a:pt x="6511" y="111700"/>
                    </a:lnTo>
                    <a:cubicBezTo>
                      <a:pt x="8086" y="106189"/>
                      <a:pt x="8086" y="99889"/>
                      <a:pt x="7298" y="94378"/>
                    </a:cubicBezTo>
                    <a:cubicBezTo>
                      <a:pt x="7298" y="91228"/>
                      <a:pt x="6511" y="87291"/>
                      <a:pt x="6511" y="84142"/>
                    </a:cubicBezTo>
                    <a:lnTo>
                      <a:pt x="5723" y="84142"/>
                    </a:lnTo>
                    <a:lnTo>
                      <a:pt x="5723" y="84142"/>
                    </a:lnTo>
                    <a:lnTo>
                      <a:pt x="6511" y="83355"/>
                    </a:lnTo>
                    <a:cubicBezTo>
                      <a:pt x="4936" y="68395"/>
                      <a:pt x="3361" y="51860"/>
                      <a:pt x="4936" y="36900"/>
                    </a:cubicBezTo>
                    <a:cubicBezTo>
                      <a:pt x="6511" y="26664"/>
                      <a:pt x="8873" y="18790"/>
                      <a:pt x="13597" y="13279"/>
                    </a:cubicBezTo>
                    <a:cubicBezTo>
                      <a:pt x="19109" y="6192"/>
                      <a:pt x="27770" y="3043"/>
                      <a:pt x="34856" y="5405"/>
                    </a:cubicBezTo>
                    <a:cubicBezTo>
                      <a:pt x="41943" y="6980"/>
                      <a:pt x="47454" y="14066"/>
                      <a:pt x="49816" y="22727"/>
                    </a:cubicBezTo>
                    <a:cubicBezTo>
                      <a:pt x="51391" y="29814"/>
                      <a:pt x="50604" y="36900"/>
                      <a:pt x="48242" y="47136"/>
                    </a:cubicBezTo>
                    <a:cubicBezTo>
                      <a:pt x="46667" y="52647"/>
                      <a:pt x="45092" y="58159"/>
                      <a:pt x="42730" y="62883"/>
                    </a:cubicBezTo>
                    <a:lnTo>
                      <a:pt x="42730" y="63670"/>
                    </a:lnTo>
                    <a:cubicBezTo>
                      <a:pt x="41155" y="68395"/>
                      <a:pt x="39581" y="73119"/>
                      <a:pt x="38006" y="77843"/>
                    </a:cubicBezTo>
                    <a:cubicBezTo>
                      <a:pt x="34069" y="90441"/>
                      <a:pt x="33281" y="100677"/>
                      <a:pt x="34069" y="110125"/>
                    </a:cubicBezTo>
                    <a:cubicBezTo>
                      <a:pt x="34069" y="111700"/>
                      <a:pt x="34856" y="114062"/>
                      <a:pt x="35644" y="115637"/>
                    </a:cubicBezTo>
                    <a:lnTo>
                      <a:pt x="35644" y="116424"/>
                    </a:lnTo>
                    <a:lnTo>
                      <a:pt x="36431" y="116424"/>
                    </a:lnTo>
                    <a:cubicBezTo>
                      <a:pt x="37218" y="116424"/>
                      <a:pt x="38006" y="116424"/>
                      <a:pt x="38793" y="116424"/>
                    </a:cubicBezTo>
                    <a:lnTo>
                      <a:pt x="40368" y="116424"/>
                    </a:lnTo>
                    <a:lnTo>
                      <a:pt x="40368" y="114849"/>
                    </a:lnTo>
                    <a:cubicBezTo>
                      <a:pt x="39581" y="112487"/>
                      <a:pt x="38793" y="110913"/>
                      <a:pt x="38793" y="109338"/>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64" name="Google Shape;264;p5"/>
              <p:cNvSpPr/>
              <p:nvPr/>
            </p:nvSpPr>
            <p:spPr>
              <a:xfrm>
                <a:off x="6151662" y="1474526"/>
                <a:ext cx="56690" cy="98050"/>
              </a:xfrm>
              <a:custGeom>
                <a:avLst/>
                <a:gdLst/>
                <a:ahLst/>
                <a:cxnLst/>
                <a:rect l="l" t="t" r="r" b="b"/>
                <a:pathLst>
                  <a:path w="75587" h="130733" extrusionOk="0">
                    <a:moveTo>
                      <a:pt x="51179" y="116561"/>
                    </a:moveTo>
                    <a:cubicBezTo>
                      <a:pt x="52754" y="103963"/>
                      <a:pt x="57478" y="92940"/>
                      <a:pt x="62990" y="81129"/>
                    </a:cubicBezTo>
                    <a:lnTo>
                      <a:pt x="64565" y="77980"/>
                    </a:lnTo>
                    <a:cubicBezTo>
                      <a:pt x="70076" y="65382"/>
                      <a:pt x="75587" y="51996"/>
                      <a:pt x="75587" y="37824"/>
                    </a:cubicBezTo>
                    <a:cubicBezTo>
                      <a:pt x="75587" y="24439"/>
                      <a:pt x="69289" y="8691"/>
                      <a:pt x="55116" y="2392"/>
                    </a:cubicBezTo>
                    <a:cubicBezTo>
                      <a:pt x="44093" y="-2332"/>
                      <a:pt x="29920" y="30"/>
                      <a:pt x="18897" y="8691"/>
                    </a:cubicBezTo>
                    <a:cubicBezTo>
                      <a:pt x="10236" y="15777"/>
                      <a:pt x="3937" y="27588"/>
                      <a:pt x="1575" y="40973"/>
                    </a:cubicBezTo>
                    <a:cubicBezTo>
                      <a:pt x="-787" y="53571"/>
                      <a:pt x="0" y="65382"/>
                      <a:pt x="787" y="77192"/>
                    </a:cubicBezTo>
                    <a:lnTo>
                      <a:pt x="787" y="81917"/>
                    </a:lnTo>
                    <a:cubicBezTo>
                      <a:pt x="1575" y="92152"/>
                      <a:pt x="2362" y="102388"/>
                      <a:pt x="1575" y="112624"/>
                    </a:cubicBezTo>
                    <a:cubicBezTo>
                      <a:pt x="1575" y="114986"/>
                      <a:pt x="787" y="117348"/>
                      <a:pt x="0" y="120498"/>
                    </a:cubicBezTo>
                    <a:lnTo>
                      <a:pt x="0" y="121285"/>
                    </a:lnTo>
                    <a:lnTo>
                      <a:pt x="787" y="122073"/>
                    </a:lnTo>
                    <a:cubicBezTo>
                      <a:pt x="1575" y="122073"/>
                      <a:pt x="2362" y="122860"/>
                      <a:pt x="3150" y="122860"/>
                    </a:cubicBezTo>
                    <a:lnTo>
                      <a:pt x="3937" y="123647"/>
                    </a:lnTo>
                    <a:lnTo>
                      <a:pt x="4724" y="122860"/>
                    </a:lnTo>
                    <a:cubicBezTo>
                      <a:pt x="6299" y="119710"/>
                      <a:pt x="6299" y="115773"/>
                      <a:pt x="6299" y="113411"/>
                    </a:cubicBezTo>
                    <a:cubicBezTo>
                      <a:pt x="7087" y="103176"/>
                      <a:pt x="6299" y="92152"/>
                      <a:pt x="5512" y="81917"/>
                    </a:cubicBezTo>
                    <a:lnTo>
                      <a:pt x="5512" y="77192"/>
                    </a:lnTo>
                    <a:cubicBezTo>
                      <a:pt x="4724" y="66169"/>
                      <a:pt x="3937" y="53571"/>
                      <a:pt x="6299" y="41761"/>
                    </a:cubicBezTo>
                    <a:cubicBezTo>
                      <a:pt x="8661" y="29163"/>
                      <a:pt x="14173" y="18927"/>
                      <a:pt x="22046" y="11841"/>
                    </a:cubicBezTo>
                    <a:cubicBezTo>
                      <a:pt x="31495" y="3967"/>
                      <a:pt x="43305" y="1605"/>
                      <a:pt x="53541" y="6329"/>
                    </a:cubicBezTo>
                    <a:cubicBezTo>
                      <a:pt x="66139" y="11841"/>
                      <a:pt x="71651" y="26013"/>
                      <a:pt x="71651" y="37824"/>
                    </a:cubicBezTo>
                    <a:cubicBezTo>
                      <a:pt x="71651" y="51209"/>
                      <a:pt x="66139" y="63807"/>
                      <a:pt x="61415" y="76405"/>
                    </a:cubicBezTo>
                    <a:lnTo>
                      <a:pt x="59840" y="79554"/>
                    </a:lnTo>
                    <a:cubicBezTo>
                      <a:pt x="54329" y="91365"/>
                      <a:pt x="49604" y="103176"/>
                      <a:pt x="48029" y="115773"/>
                    </a:cubicBezTo>
                    <a:cubicBezTo>
                      <a:pt x="47242" y="120498"/>
                      <a:pt x="47242" y="125222"/>
                      <a:pt x="48029" y="129946"/>
                    </a:cubicBezTo>
                    <a:lnTo>
                      <a:pt x="48029" y="130733"/>
                    </a:lnTo>
                    <a:lnTo>
                      <a:pt x="48817" y="130733"/>
                    </a:lnTo>
                    <a:cubicBezTo>
                      <a:pt x="49604" y="130733"/>
                      <a:pt x="50392" y="130733"/>
                      <a:pt x="51179" y="129946"/>
                    </a:cubicBezTo>
                    <a:lnTo>
                      <a:pt x="51966" y="129946"/>
                    </a:lnTo>
                    <a:lnTo>
                      <a:pt x="51966" y="129159"/>
                    </a:lnTo>
                    <a:cubicBezTo>
                      <a:pt x="51179" y="126009"/>
                      <a:pt x="51179" y="121285"/>
                      <a:pt x="51179" y="11656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65" name="Google Shape;265;p5"/>
              <p:cNvSpPr/>
              <p:nvPr/>
            </p:nvSpPr>
            <p:spPr>
              <a:xfrm>
                <a:off x="6163954" y="1498695"/>
                <a:ext cx="23017" cy="76243"/>
              </a:xfrm>
              <a:custGeom>
                <a:avLst/>
                <a:gdLst/>
                <a:ahLst/>
                <a:cxnLst/>
                <a:rect l="l" t="t" r="r" b="b"/>
                <a:pathLst>
                  <a:path w="30689" h="101658" extrusionOk="0">
                    <a:moveTo>
                      <a:pt x="30067" y="11898"/>
                    </a:moveTo>
                    <a:cubicBezTo>
                      <a:pt x="29279" y="6386"/>
                      <a:pt x="26130" y="87"/>
                      <a:pt x="19830" y="87"/>
                    </a:cubicBezTo>
                    <a:cubicBezTo>
                      <a:pt x="14319" y="-700"/>
                      <a:pt x="10382" y="4024"/>
                      <a:pt x="8020" y="7173"/>
                    </a:cubicBezTo>
                    <a:cubicBezTo>
                      <a:pt x="1721" y="16622"/>
                      <a:pt x="-641" y="28432"/>
                      <a:pt x="146" y="44967"/>
                    </a:cubicBezTo>
                    <a:cubicBezTo>
                      <a:pt x="146" y="49692"/>
                      <a:pt x="934" y="53628"/>
                      <a:pt x="1721" y="58353"/>
                    </a:cubicBezTo>
                    <a:cubicBezTo>
                      <a:pt x="2509" y="66226"/>
                      <a:pt x="3296" y="74100"/>
                      <a:pt x="3296" y="82761"/>
                    </a:cubicBezTo>
                    <a:cubicBezTo>
                      <a:pt x="3296" y="88273"/>
                      <a:pt x="2509" y="92997"/>
                      <a:pt x="146" y="97721"/>
                    </a:cubicBezTo>
                    <a:lnTo>
                      <a:pt x="146" y="98508"/>
                    </a:lnTo>
                    <a:lnTo>
                      <a:pt x="934" y="98508"/>
                    </a:lnTo>
                    <a:cubicBezTo>
                      <a:pt x="1721" y="98508"/>
                      <a:pt x="2509" y="99296"/>
                      <a:pt x="3296" y="99296"/>
                    </a:cubicBezTo>
                    <a:lnTo>
                      <a:pt x="4083" y="99296"/>
                    </a:lnTo>
                    <a:lnTo>
                      <a:pt x="4083" y="98508"/>
                    </a:lnTo>
                    <a:cubicBezTo>
                      <a:pt x="5658" y="93784"/>
                      <a:pt x="6445" y="88273"/>
                      <a:pt x="7233" y="82761"/>
                    </a:cubicBezTo>
                    <a:cubicBezTo>
                      <a:pt x="8020" y="74100"/>
                      <a:pt x="6445" y="66226"/>
                      <a:pt x="5658" y="57565"/>
                    </a:cubicBezTo>
                    <a:cubicBezTo>
                      <a:pt x="4871" y="52841"/>
                      <a:pt x="4871" y="48904"/>
                      <a:pt x="4083" y="44967"/>
                    </a:cubicBezTo>
                    <a:cubicBezTo>
                      <a:pt x="3296" y="30007"/>
                      <a:pt x="4871" y="18197"/>
                      <a:pt x="11169" y="10323"/>
                    </a:cubicBezTo>
                    <a:cubicBezTo>
                      <a:pt x="11957" y="8748"/>
                      <a:pt x="15106" y="4811"/>
                      <a:pt x="18256" y="5599"/>
                    </a:cubicBezTo>
                    <a:cubicBezTo>
                      <a:pt x="21405" y="5599"/>
                      <a:pt x="23767" y="10323"/>
                      <a:pt x="24555" y="14260"/>
                    </a:cubicBezTo>
                    <a:cubicBezTo>
                      <a:pt x="26917" y="26070"/>
                      <a:pt x="22980" y="37881"/>
                      <a:pt x="18256" y="50479"/>
                    </a:cubicBezTo>
                    <a:cubicBezTo>
                      <a:pt x="16681" y="55990"/>
                      <a:pt x="14319" y="61502"/>
                      <a:pt x="12744" y="67801"/>
                    </a:cubicBezTo>
                    <a:cubicBezTo>
                      <a:pt x="10382" y="78824"/>
                      <a:pt x="10382" y="89848"/>
                      <a:pt x="11957" y="100871"/>
                    </a:cubicBezTo>
                    <a:lnTo>
                      <a:pt x="11957" y="101658"/>
                    </a:lnTo>
                    <a:lnTo>
                      <a:pt x="12744" y="101658"/>
                    </a:lnTo>
                    <a:cubicBezTo>
                      <a:pt x="13531" y="101658"/>
                      <a:pt x="14319" y="101658"/>
                      <a:pt x="15106" y="101658"/>
                    </a:cubicBezTo>
                    <a:lnTo>
                      <a:pt x="16681" y="101658"/>
                    </a:lnTo>
                    <a:lnTo>
                      <a:pt x="16681" y="100083"/>
                    </a:lnTo>
                    <a:cubicBezTo>
                      <a:pt x="15106" y="89060"/>
                      <a:pt x="15106" y="78037"/>
                      <a:pt x="17468" y="67801"/>
                    </a:cubicBezTo>
                    <a:cubicBezTo>
                      <a:pt x="19043" y="62290"/>
                      <a:pt x="20618" y="55990"/>
                      <a:pt x="22193" y="51266"/>
                    </a:cubicBezTo>
                    <a:cubicBezTo>
                      <a:pt x="27704" y="37881"/>
                      <a:pt x="32429" y="25283"/>
                      <a:pt x="30067" y="11898"/>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66" name="Google Shape;266;p5"/>
              <p:cNvSpPr/>
              <p:nvPr/>
            </p:nvSpPr>
            <p:spPr>
              <a:xfrm>
                <a:off x="6122726" y="1462148"/>
                <a:ext cx="114563" cy="114562"/>
              </a:xfrm>
              <a:custGeom>
                <a:avLst/>
                <a:gdLst/>
                <a:ahLst/>
                <a:cxnLst/>
                <a:rect l="l" t="t" r="r" b="b"/>
                <a:pathLst>
                  <a:path w="152750" h="152749" extrusionOk="0">
                    <a:moveTo>
                      <a:pt x="76375" y="0"/>
                    </a:moveTo>
                    <a:cubicBezTo>
                      <a:pt x="33857" y="0"/>
                      <a:pt x="0" y="34644"/>
                      <a:pt x="0" y="76375"/>
                    </a:cubicBezTo>
                    <a:cubicBezTo>
                      <a:pt x="0" y="118106"/>
                      <a:pt x="34645" y="152750"/>
                      <a:pt x="76375" y="152750"/>
                    </a:cubicBezTo>
                    <a:cubicBezTo>
                      <a:pt x="118893" y="152750"/>
                      <a:pt x="152750" y="118106"/>
                      <a:pt x="152750" y="76375"/>
                    </a:cubicBezTo>
                    <a:cubicBezTo>
                      <a:pt x="152750" y="34644"/>
                      <a:pt x="118893" y="0"/>
                      <a:pt x="76375" y="0"/>
                    </a:cubicBezTo>
                    <a:close/>
                    <a:moveTo>
                      <a:pt x="148813" y="76375"/>
                    </a:moveTo>
                    <a:cubicBezTo>
                      <a:pt x="148813" y="116531"/>
                      <a:pt x="116531" y="148813"/>
                      <a:pt x="76375" y="148813"/>
                    </a:cubicBezTo>
                    <a:cubicBezTo>
                      <a:pt x="36219" y="148813"/>
                      <a:pt x="3937" y="116531"/>
                      <a:pt x="3937" y="76375"/>
                    </a:cubicBezTo>
                    <a:cubicBezTo>
                      <a:pt x="3937" y="36219"/>
                      <a:pt x="36219" y="3937"/>
                      <a:pt x="76375" y="3937"/>
                    </a:cubicBezTo>
                    <a:cubicBezTo>
                      <a:pt x="116531" y="3937"/>
                      <a:pt x="148813" y="36219"/>
                      <a:pt x="148813" y="7637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267" name="Google Shape;267;p5"/>
            <p:cNvGrpSpPr/>
            <p:nvPr/>
          </p:nvGrpSpPr>
          <p:grpSpPr>
            <a:xfrm>
              <a:off x="8486696" y="645089"/>
              <a:ext cx="188378" cy="272233"/>
              <a:chOff x="973321" y="3018189"/>
              <a:chExt cx="188378" cy="272233"/>
            </a:xfrm>
          </p:grpSpPr>
          <p:sp>
            <p:nvSpPr>
              <p:cNvPr id="268" name="Google Shape;268;p5"/>
              <p:cNvSpPr/>
              <p:nvPr/>
            </p:nvSpPr>
            <p:spPr>
              <a:xfrm>
                <a:off x="1041232" y="3018189"/>
                <a:ext cx="50785" cy="108657"/>
              </a:xfrm>
              <a:custGeom>
                <a:avLst/>
                <a:gdLst/>
                <a:ahLst/>
                <a:cxnLst/>
                <a:rect l="l" t="t" r="r" b="b"/>
                <a:pathLst>
                  <a:path w="67713" h="144876" extrusionOk="0">
                    <a:moveTo>
                      <a:pt x="34644" y="144876"/>
                    </a:moveTo>
                    <a:cubicBezTo>
                      <a:pt x="31495" y="144876"/>
                      <a:pt x="29133" y="143301"/>
                      <a:pt x="27558" y="140939"/>
                    </a:cubicBezTo>
                    <a:cubicBezTo>
                      <a:pt x="26771" y="138577"/>
                      <a:pt x="0" y="87398"/>
                      <a:pt x="0" y="53541"/>
                    </a:cubicBezTo>
                    <a:cubicBezTo>
                      <a:pt x="0" y="16535"/>
                      <a:pt x="17322" y="0"/>
                      <a:pt x="33857" y="0"/>
                    </a:cubicBezTo>
                    <a:cubicBezTo>
                      <a:pt x="49604" y="0"/>
                      <a:pt x="67714" y="14173"/>
                      <a:pt x="67714" y="53541"/>
                    </a:cubicBezTo>
                    <a:cubicBezTo>
                      <a:pt x="67714" y="87398"/>
                      <a:pt x="41731" y="138577"/>
                      <a:pt x="40156" y="140939"/>
                    </a:cubicBezTo>
                    <a:cubicBezTo>
                      <a:pt x="40156" y="143301"/>
                      <a:pt x="37794" y="144876"/>
                      <a:pt x="34644" y="144876"/>
                    </a:cubicBezTo>
                    <a:close/>
                    <a:moveTo>
                      <a:pt x="34644" y="14960"/>
                    </a:moveTo>
                    <a:cubicBezTo>
                      <a:pt x="25196" y="14960"/>
                      <a:pt x="16535" y="28345"/>
                      <a:pt x="16535" y="52754"/>
                    </a:cubicBezTo>
                    <a:cubicBezTo>
                      <a:pt x="16535" y="72438"/>
                      <a:pt x="27558" y="100784"/>
                      <a:pt x="34644" y="118105"/>
                    </a:cubicBezTo>
                    <a:cubicBezTo>
                      <a:pt x="42518" y="100784"/>
                      <a:pt x="52754" y="72438"/>
                      <a:pt x="52754" y="52754"/>
                    </a:cubicBezTo>
                    <a:cubicBezTo>
                      <a:pt x="52754" y="29920"/>
                      <a:pt x="45668" y="14960"/>
                      <a:pt x="34644" y="1496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nvGrpSpPr>
              <p:cNvPr id="269" name="Google Shape;269;p5"/>
              <p:cNvGrpSpPr/>
              <p:nvPr/>
            </p:nvGrpSpPr>
            <p:grpSpPr>
              <a:xfrm>
                <a:off x="973321" y="3050914"/>
                <a:ext cx="188378" cy="239508"/>
                <a:chOff x="973321" y="3050914"/>
                <a:chExt cx="188378" cy="239508"/>
              </a:xfrm>
            </p:grpSpPr>
            <p:sp>
              <p:nvSpPr>
                <p:cNvPr id="270" name="Google Shape;270;p5"/>
                <p:cNvSpPr/>
                <p:nvPr/>
              </p:nvSpPr>
              <p:spPr>
                <a:xfrm>
                  <a:off x="1058135" y="3050914"/>
                  <a:ext cx="83847" cy="85971"/>
                </a:xfrm>
                <a:custGeom>
                  <a:avLst/>
                  <a:gdLst/>
                  <a:ahLst/>
                  <a:cxnLst/>
                  <a:rect l="l" t="t" r="r" b="b"/>
                  <a:pathLst>
                    <a:path w="111796" h="114628" extrusionOk="0">
                      <a:moveTo>
                        <a:pt x="8169" y="114629"/>
                      </a:moveTo>
                      <a:cubicBezTo>
                        <a:pt x="5807" y="114629"/>
                        <a:pt x="4232" y="113841"/>
                        <a:pt x="2657" y="112267"/>
                      </a:cubicBezTo>
                      <a:cubicBezTo>
                        <a:pt x="295" y="109904"/>
                        <a:pt x="-492" y="107542"/>
                        <a:pt x="295" y="104393"/>
                      </a:cubicBezTo>
                      <a:cubicBezTo>
                        <a:pt x="1083" y="102031"/>
                        <a:pt x="17617" y="46915"/>
                        <a:pt x="41239" y="22506"/>
                      </a:cubicBezTo>
                      <a:cubicBezTo>
                        <a:pt x="67222" y="-4264"/>
                        <a:pt x="90843" y="-4264"/>
                        <a:pt x="103441" y="7546"/>
                      </a:cubicBezTo>
                      <a:cubicBezTo>
                        <a:pt x="114464" y="18570"/>
                        <a:pt x="118401" y="41404"/>
                        <a:pt x="90843" y="69749"/>
                      </a:cubicBezTo>
                      <a:lnTo>
                        <a:pt x="90843" y="69749"/>
                      </a:lnTo>
                      <a:cubicBezTo>
                        <a:pt x="67222" y="94157"/>
                        <a:pt x="12893" y="113054"/>
                        <a:pt x="10531" y="113841"/>
                      </a:cubicBezTo>
                      <a:cubicBezTo>
                        <a:pt x="10531" y="113841"/>
                        <a:pt x="9744" y="114629"/>
                        <a:pt x="8169" y="114629"/>
                      </a:cubicBezTo>
                      <a:close/>
                      <a:moveTo>
                        <a:pt x="84544" y="15420"/>
                      </a:moveTo>
                      <a:cubicBezTo>
                        <a:pt x="76670" y="15420"/>
                        <a:pt x="65647" y="20932"/>
                        <a:pt x="53837" y="32742"/>
                      </a:cubicBezTo>
                      <a:cubicBezTo>
                        <a:pt x="39664" y="46915"/>
                        <a:pt x="28641" y="75260"/>
                        <a:pt x="21554" y="92583"/>
                      </a:cubicBezTo>
                      <a:cubicBezTo>
                        <a:pt x="38876" y="85496"/>
                        <a:pt x="66434" y="72898"/>
                        <a:pt x="79820" y="57938"/>
                      </a:cubicBezTo>
                      <a:lnTo>
                        <a:pt x="79820" y="57938"/>
                      </a:lnTo>
                      <a:cubicBezTo>
                        <a:pt x="95567" y="41404"/>
                        <a:pt x="100291" y="25656"/>
                        <a:pt x="92418" y="17782"/>
                      </a:cubicBezTo>
                      <a:cubicBezTo>
                        <a:pt x="90843" y="16208"/>
                        <a:pt x="87693" y="15420"/>
                        <a:pt x="84544" y="1542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71" name="Google Shape;271;p5"/>
                <p:cNvSpPr/>
                <p:nvPr/>
              </p:nvSpPr>
              <p:spPr>
                <a:xfrm>
                  <a:off x="992447" y="3050914"/>
                  <a:ext cx="83847" cy="85971"/>
                </a:xfrm>
                <a:custGeom>
                  <a:avLst/>
                  <a:gdLst/>
                  <a:ahLst/>
                  <a:cxnLst/>
                  <a:rect l="l" t="t" r="r" b="b"/>
                  <a:pathLst>
                    <a:path w="111796" h="114628" extrusionOk="0">
                      <a:moveTo>
                        <a:pt x="103628" y="114629"/>
                      </a:moveTo>
                      <a:cubicBezTo>
                        <a:pt x="102840" y="114629"/>
                        <a:pt x="102053" y="114629"/>
                        <a:pt x="101266" y="113841"/>
                      </a:cubicBezTo>
                      <a:cubicBezTo>
                        <a:pt x="98903" y="113054"/>
                        <a:pt x="44575" y="94157"/>
                        <a:pt x="20954" y="69749"/>
                      </a:cubicBezTo>
                      <a:cubicBezTo>
                        <a:pt x="-6604" y="41404"/>
                        <a:pt x="-2667" y="18570"/>
                        <a:pt x="8356" y="7546"/>
                      </a:cubicBezTo>
                      <a:cubicBezTo>
                        <a:pt x="20954" y="-4264"/>
                        <a:pt x="44575" y="-4264"/>
                        <a:pt x="70558" y="22506"/>
                      </a:cubicBezTo>
                      <a:cubicBezTo>
                        <a:pt x="94179" y="46915"/>
                        <a:pt x="110714" y="102031"/>
                        <a:pt x="111501" y="104393"/>
                      </a:cubicBezTo>
                      <a:cubicBezTo>
                        <a:pt x="112289" y="107542"/>
                        <a:pt x="111501" y="109904"/>
                        <a:pt x="109139" y="112267"/>
                      </a:cubicBezTo>
                      <a:cubicBezTo>
                        <a:pt x="107565" y="113841"/>
                        <a:pt x="105202" y="114629"/>
                        <a:pt x="103628" y="114629"/>
                      </a:cubicBezTo>
                      <a:close/>
                      <a:moveTo>
                        <a:pt x="27253" y="15420"/>
                      </a:moveTo>
                      <a:cubicBezTo>
                        <a:pt x="23316" y="15420"/>
                        <a:pt x="20954" y="16208"/>
                        <a:pt x="18592" y="18570"/>
                      </a:cubicBezTo>
                      <a:cubicBezTo>
                        <a:pt x="10718" y="26443"/>
                        <a:pt x="15442" y="42191"/>
                        <a:pt x="31190" y="58725"/>
                      </a:cubicBezTo>
                      <a:lnTo>
                        <a:pt x="31190" y="58725"/>
                      </a:lnTo>
                      <a:cubicBezTo>
                        <a:pt x="45362" y="72898"/>
                        <a:pt x="72133" y="86283"/>
                        <a:pt x="89455" y="93370"/>
                      </a:cubicBezTo>
                      <a:cubicBezTo>
                        <a:pt x="83156" y="76048"/>
                        <a:pt x="71345" y="47702"/>
                        <a:pt x="57173" y="33530"/>
                      </a:cubicBezTo>
                      <a:cubicBezTo>
                        <a:pt x="46937" y="20932"/>
                        <a:pt x="35126" y="15420"/>
                        <a:pt x="27253" y="1542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72" name="Google Shape;272;p5"/>
                <p:cNvSpPr/>
                <p:nvPr/>
              </p:nvSpPr>
              <p:spPr>
                <a:xfrm>
                  <a:off x="992218" y="3167002"/>
                  <a:ext cx="149994" cy="117515"/>
                </a:xfrm>
                <a:custGeom>
                  <a:avLst/>
                  <a:gdLst/>
                  <a:ahLst/>
                  <a:cxnLst/>
                  <a:rect l="l" t="t" r="r" b="b"/>
                  <a:pathLst>
                    <a:path w="199992" h="156686" extrusionOk="0">
                      <a:moveTo>
                        <a:pt x="0" y="0"/>
                      </a:moveTo>
                      <a:lnTo>
                        <a:pt x="199992" y="0"/>
                      </a:lnTo>
                      <a:lnTo>
                        <a:pt x="199992" y="156687"/>
                      </a:lnTo>
                      <a:lnTo>
                        <a:pt x="0" y="156687"/>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73" name="Google Shape;273;p5"/>
                <p:cNvSpPr/>
                <p:nvPr/>
              </p:nvSpPr>
              <p:spPr>
                <a:xfrm>
                  <a:off x="986312" y="3161097"/>
                  <a:ext cx="161804" cy="129325"/>
                </a:xfrm>
                <a:custGeom>
                  <a:avLst/>
                  <a:gdLst/>
                  <a:ahLst/>
                  <a:cxnLst/>
                  <a:rect l="l" t="t" r="r" b="b"/>
                  <a:pathLst>
                    <a:path w="215739" h="172434" extrusionOk="0">
                      <a:moveTo>
                        <a:pt x="207866" y="172434"/>
                      </a:moveTo>
                      <a:lnTo>
                        <a:pt x="7874" y="172434"/>
                      </a:lnTo>
                      <a:cubicBezTo>
                        <a:pt x="3149" y="172434"/>
                        <a:pt x="0" y="169285"/>
                        <a:pt x="0" y="164561"/>
                      </a:cubicBezTo>
                      <a:lnTo>
                        <a:pt x="0" y="7874"/>
                      </a:lnTo>
                      <a:cubicBezTo>
                        <a:pt x="0" y="3150"/>
                        <a:pt x="3149" y="0"/>
                        <a:pt x="7874" y="0"/>
                      </a:cubicBezTo>
                      <a:lnTo>
                        <a:pt x="207866" y="0"/>
                      </a:lnTo>
                      <a:cubicBezTo>
                        <a:pt x="212590" y="0"/>
                        <a:pt x="215740" y="3150"/>
                        <a:pt x="215740" y="7874"/>
                      </a:cubicBezTo>
                      <a:lnTo>
                        <a:pt x="215740" y="164561"/>
                      </a:lnTo>
                      <a:cubicBezTo>
                        <a:pt x="215740" y="168498"/>
                        <a:pt x="211803" y="172434"/>
                        <a:pt x="207866" y="172434"/>
                      </a:cubicBezTo>
                      <a:close/>
                      <a:moveTo>
                        <a:pt x="15747" y="156687"/>
                      </a:moveTo>
                      <a:lnTo>
                        <a:pt x="199992" y="156687"/>
                      </a:lnTo>
                      <a:lnTo>
                        <a:pt x="199992" y="15747"/>
                      </a:lnTo>
                      <a:lnTo>
                        <a:pt x="15747" y="15747"/>
                      </a:lnTo>
                      <a:lnTo>
                        <a:pt x="15747" y="15668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74" name="Google Shape;274;p5"/>
                <p:cNvSpPr/>
                <p:nvPr/>
              </p:nvSpPr>
              <p:spPr>
                <a:xfrm>
                  <a:off x="978635" y="3133342"/>
                  <a:ext cx="176567" cy="33660"/>
                </a:xfrm>
                <a:custGeom>
                  <a:avLst/>
                  <a:gdLst/>
                  <a:ahLst/>
                  <a:cxnLst/>
                  <a:rect l="l" t="t" r="r" b="b"/>
                  <a:pathLst>
                    <a:path w="235423" h="44880" extrusionOk="0">
                      <a:moveTo>
                        <a:pt x="0" y="0"/>
                      </a:moveTo>
                      <a:lnTo>
                        <a:pt x="235424" y="0"/>
                      </a:lnTo>
                      <a:lnTo>
                        <a:pt x="235424" y="44880"/>
                      </a:lnTo>
                      <a:lnTo>
                        <a:pt x="0" y="44880"/>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75" name="Google Shape;275;p5"/>
                <p:cNvSpPr/>
                <p:nvPr/>
              </p:nvSpPr>
              <p:spPr>
                <a:xfrm>
                  <a:off x="973321" y="3127436"/>
                  <a:ext cx="188378" cy="45470"/>
                </a:xfrm>
                <a:custGeom>
                  <a:avLst/>
                  <a:gdLst/>
                  <a:ahLst/>
                  <a:cxnLst/>
                  <a:rect l="l" t="t" r="r" b="b"/>
                  <a:pathLst>
                    <a:path w="251171" h="60627" extrusionOk="0">
                      <a:moveTo>
                        <a:pt x="243298" y="60628"/>
                      </a:moveTo>
                      <a:lnTo>
                        <a:pt x="7874" y="60628"/>
                      </a:lnTo>
                      <a:cubicBezTo>
                        <a:pt x="3149" y="60628"/>
                        <a:pt x="0" y="57478"/>
                        <a:pt x="0" y="52754"/>
                      </a:cubicBezTo>
                      <a:lnTo>
                        <a:pt x="0" y="7874"/>
                      </a:lnTo>
                      <a:cubicBezTo>
                        <a:pt x="0" y="3150"/>
                        <a:pt x="3149" y="0"/>
                        <a:pt x="7874" y="0"/>
                      </a:cubicBezTo>
                      <a:lnTo>
                        <a:pt x="243298" y="0"/>
                      </a:lnTo>
                      <a:cubicBezTo>
                        <a:pt x="248022" y="0"/>
                        <a:pt x="251171" y="3150"/>
                        <a:pt x="251171" y="7874"/>
                      </a:cubicBezTo>
                      <a:lnTo>
                        <a:pt x="251171" y="52754"/>
                      </a:lnTo>
                      <a:cubicBezTo>
                        <a:pt x="251171" y="57478"/>
                        <a:pt x="247234" y="60628"/>
                        <a:pt x="243298" y="60628"/>
                      </a:cubicBezTo>
                      <a:close/>
                      <a:moveTo>
                        <a:pt x="14960" y="44880"/>
                      </a:moveTo>
                      <a:lnTo>
                        <a:pt x="234637" y="44880"/>
                      </a:lnTo>
                      <a:lnTo>
                        <a:pt x="234637" y="15747"/>
                      </a:lnTo>
                      <a:lnTo>
                        <a:pt x="14960" y="15747"/>
                      </a:lnTo>
                      <a:lnTo>
                        <a:pt x="14960" y="4488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76" name="Google Shape;276;p5"/>
                <p:cNvSpPr/>
                <p:nvPr/>
              </p:nvSpPr>
              <p:spPr>
                <a:xfrm>
                  <a:off x="1067215" y="3167002"/>
                  <a:ext cx="5905" cy="117515"/>
                </a:xfrm>
                <a:custGeom>
                  <a:avLst/>
                  <a:gdLst/>
                  <a:ahLst/>
                  <a:cxnLst/>
                  <a:rect l="l" t="t" r="r" b="b"/>
                  <a:pathLst>
                    <a:path w="7873" h="156686" extrusionOk="0">
                      <a:moveTo>
                        <a:pt x="0" y="0"/>
                      </a:moveTo>
                      <a:lnTo>
                        <a:pt x="0" y="156687"/>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77" name="Google Shape;277;p5"/>
                <p:cNvSpPr/>
                <p:nvPr/>
              </p:nvSpPr>
              <p:spPr>
                <a:xfrm>
                  <a:off x="1061309" y="3161097"/>
                  <a:ext cx="11810" cy="129325"/>
                </a:xfrm>
                <a:custGeom>
                  <a:avLst/>
                  <a:gdLst/>
                  <a:ahLst/>
                  <a:cxnLst/>
                  <a:rect l="l" t="t" r="r" b="b"/>
                  <a:pathLst>
                    <a:path w="15747" h="172434" extrusionOk="0">
                      <a:moveTo>
                        <a:pt x="7874" y="172434"/>
                      </a:moveTo>
                      <a:cubicBezTo>
                        <a:pt x="3149" y="172434"/>
                        <a:pt x="0" y="169285"/>
                        <a:pt x="0" y="164561"/>
                      </a:cubicBezTo>
                      <a:lnTo>
                        <a:pt x="0" y="7874"/>
                      </a:lnTo>
                      <a:cubicBezTo>
                        <a:pt x="0" y="3150"/>
                        <a:pt x="3149" y="0"/>
                        <a:pt x="7874" y="0"/>
                      </a:cubicBezTo>
                      <a:cubicBezTo>
                        <a:pt x="12598" y="0"/>
                        <a:pt x="15747" y="3150"/>
                        <a:pt x="15747" y="7874"/>
                      </a:cubicBezTo>
                      <a:lnTo>
                        <a:pt x="15747" y="164561"/>
                      </a:lnTo>
                      <a:cubicBezTo>
                        <a:pt x="15747" y="168498"/>
                        <a:pt x="12598" y="172434"/>
                        <a:pt x="7874" y="172434"/>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78" name="Google Shape;278;p5"/>
                <p:cNvSpPr/>
                <p:nvPr/>
              </p:nvSpPr>
              <p:spPr>
                <a:xfrm>
                  <a:off x="992218" y="3210701"/>
                  <a:ext cx="149994" cy="5905"/>
                </a:xfrm>
                <a:custGeom>
                  <a:avLst/>
                  <a:gdLst/>
                  <a:ahLst/>
                  <a:cxnLst/>
                  <a:rect l="l" t="t" r="r" b="b"/>
                  <a:pathLst>
                    <a:path w="199992" h="7873" extrusionOk="0">
                      <a:moveTo>
                        <a:pt x="0" y="0"/>
                      </a:moveTo>
                      <a:lnTo>
                        <a:pt x="199992"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79" name="Google Shape;279;p5"/>
                <p:cNvSpPr/>
                <p:nvPr/>
              </p:nvSpPr>
              <p:spPr>
                <a:xfrm>
                  <a:off x="986312" y="3204796"/>
                  <a:ext cx="161804" cy="11810"/>
                </a:xfrm>
                <a:custGeom>
                  <a:avLst/>
                  <a:gdLst/>
                  <a:ahLst/>
                  <a:cxnLst/>
                  <a:rect l="l" t="t" r="r" b="b"/>
                  <a:pathLst>
                    <a:path w="215739" h="15747" extrusionOk="0">
                      <a:moveTo>
                        <a:pt x="207866" y="15747"/>
                      </a:moveTo>
                      <a:lnTo>
                        <a:pt x="7874" y="15747"/>
                      </a:lnTo>
                      <a:cubicBezTo>
                        <a:pt x="3149" y="15747"/>
                        <a:pt x="0" y="12598"/>
                        <a:pt x="0" y="7874"/>
                      </a:cubicBezTo>
                      <a:cubicBezTo>
                        <a:pt x="0" y="3149"/>
                        <a:pt x="3149" y="0"/>
                        <a:pt x="7874" y="0"/>
                      </a:cubicBezTo>
                      <a:lnTo>
                        <a:pt x="207866" y="0"/>
                      </a:lnTo>
                      <a:cubicBezTo>
                        <a:pt x="212590" y="0"/>
                        <a:pt x="215740" y="3149"/>
                        <a:pt x="215740" y="7874"/>
                      </a:cubicBezTo>
                      <a:cubicBezTo>
                        <a:pt x="215740" y="12598"/>
                        <a:pt x="211803" y="15747"/>
                        <a:pt x="207866"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grpSp>
          <p:nvGrpSpPr>
            <p:cNvPr id="280" name="Google Shape;280;p5"/>
            <p:cNvGrpSpPr/>
            <p:nvPr/>
          </p:nvGrpSpPr>
          <p:grpSpPr>
            <a:xfrm>
              <a:off x="8724107" y="1865639"/>
              <a:ext cx="330931" cy="330928"/>
              <a:chOff x="3558649" y="1625723"/>
              <a:chExt cx="373217" cy="373213"/>
            </a:xfrm>
          </p:grpSpPr>
          <p:sp>
            <p:nvSpPr>
              <p:cNvPr id="281" name="Google Shape;281;p5"/>
              <p:cNvSpPr/>
              <p:nvPr/>
            </p:nvSpPr>
            <p:spPr>
              <a:xfrm>
                <a:off x="3567508" y="1635159"/>
                <a:ext cx="355504" cy="355514"/>
              </a:xfrm>
              <a:custGeom>
                <a:avLst/>
                <a:gdLst/>
                <a:ahLst/>
                <a:cxnLst/>
                <a:rect l="l" t="t" r="r" b="b"/>
                <a:pathLst>
                  <a:path w="474005" h="474019" extrusionOk="0">
                    <a:moveTo>
                      <a:pt x="474001" y="235441"/>
                    </a:moveTo>
                    <a:cubicBezTo>
                      <a:pt x="474789" y="366145"/>
                      <a:pt x="369281" y="473227"/>
                      <a:pt x="238578" y="474015"/>
                    </a:cubicBezTo>
                    <a:cubicBezTo>
                      <a:pt x="107874" y="474802"/>
                      <a:pt x="792" y="369294"/>
                      <a:pt x="4" y="238591"/>
                    </a:cubicBezTo>
                    <a:cubicBezTo>
                      <a:pt x="-783" y="107887"/>
                      <a:pt x="104725" y="805"/>
                      <a:pt x="235428" y="17"/>
                    </a:cubicBezTo>
                    <a:cubicBezTo>
                      <a:pt x="366919" y="-1557"/>
                      <a:pt x="473214" y="103950"/>
                      <a:pt x="474001" y="235441"/>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82" name="Google Shape;282;p5"/>
              <p:cNvSpPr/>
              <p:nvPr/>
            </p:nvSpPr>
            <p:spPr>
              <a:xfrm>
                <a:off x="3558649" y="1625723"/>
                <a:ext cx="373217" cy="373213"/>
              </a:xfrm>
              <a:custGeom>
                <a:avLst/>
                <a:gdLst/>
                <a:ahLst/>
                <a:cxnLst/>
                <a:rect l="l" t="t" r="r" b="b"/>
                <a:pathLst>
                  <a:path w="497622" h="497618" extrusionOk="0">
                    <a:moveTo>
                      <a:pt x="248813" y="497618"/>
                    </a:moveTo>
                    <a:cubicBezTo>
                      <a:pt x="112598" y="497618"/>
                      <a:pt x="792" y="386599"/>
                      <a:pt x="4" y="250384"/>
                    </a:cubicBezTo>
                    <a:cubicBezTo>
                      <a:pt x="-783" y="113382"/>
                      <a:pt x="110236" y="787"/>
                      <a:pt x="247239" y="0"/>
                    </a:cubicBezTo>
                    <a:cubicBezTo>
                      <a:pt x="314165" y="0"/>
                      <a:pt x="376368" y="25196"/>
                      <a:pt x="423610" y="71651"/>
                    </a:cubicBezTo>
                    <a:cubicBezTo>
                      <a:pt x="470852" y="118106"/>
                      <a:pt x="496835" y="181095"/>
                      <a:pt x="497622" y="247235"/>
                    </a:cubicBezTo>
                    <a:lnTo>
                      <a:pt x="497622" y="247235"/>
                    </a:lnTo>
                    <a:cubicBezTo>
                      <a:pt x="497622" y="313374"/>
                      <a:pt x="472427" y="376363"/>
                      <a:pt x="425972" y="423606"/>
                    </a:cubicBezTo>
                    <a:cubicBezTo>
                      <a:pt x="379517" y="470848"/>
                      <a:pt x="316527" y="496831"/>
                      <a:pt x="250388" y="497618"/>
                    </a:cubicBezTo>
                    <a:cubicBezTo>
                      <a:pt x="250388" y="497618"/>
                      <a:pt x="249601" y="497618"/>
                      <a:pt x="248813" y="497618"/>
                    </a:cubicBezTo>
                    <a:close/>
                    <a:moveTo>
                      <a:pt x="248813" y="23621"/>
                    </a:moveTo>
                    <a:cubicBezTo>
                      <a:pt x="248026" y="23621"/>
                      <a:pt x="248026" y="23621"/>
                      <a:pt x="247239" y="23621"/>
                    </a:cubicBezTo>
                    <a:cubicBezTo>
                      <a:pt x="122834" y="24409"/>
                      <a:pt x="22838" y="125979"/>
                      <a:pt x="23625" y="250384"/>
                    </a:cubicBezTo>
                    <a:cubicBezTo>
                      <a:pt x="24413" y="374789"/>
                      <a:pt x="125984" y="474785"/>
                      <a:pt x="250388" y="473997"/>
                    </a:cubicBezTo>
                    <a:cubicBezTo>
                      <a:pt x="310228" y="473997"/>
                      <a:pt x="366919" y="449589"/>
                      <a:pt x="409437" y="407071"/>
                    </a:cubicBezTo>
                    <a:cubicBezTo>
                      <a:pt x="451955" y="364553"/>
                      <a:pt x="474789" y="307862"/>
                      <a:pt x="474789" y="247235"/>
                    </a:cubicBezTo>
                    <a:lnTo>
                      <a:pt x="474789" y="247235"/>
                    </a:lnTo>
                    <a:cubicBezTo>
                      <a:pt x="474789" y="187394"/>
                      <a:pt x="450380" y="130704"/>
                      <a:pt x="407862" y="88186"/>
                    </a:cubicBezTo>
                    <a:cubicBezTo>
                      <a:pt x="365344" y="47242"/>
                      <a:pt x="308653" y="23621"/>
                      <a:pt x="248813" y="2362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83" name="Google Shape;283;p5"/>
              <p:cNvSpPr/>
              <p:nvPr/>
            </p:nvSpPr>
            <p:spPr>
              <a:xfrm>
                <a:off x="3614749" y="1681824"/>
                <a:ext cx="266927" cy="266923"/>
              </a:xfrm>
              <a:custGeom>
                <a:avLst/>
                <a:gdLst/>
                <a:ahLst/>
                <a:cxnLst/>
                <a:rect l="l" t="t" r="r" b="b"/>
                <a:pathLst>
                  <a:path w="355903" h="355897" extrusionOk="0">
                    <a:moveTo>
                      <a:pt x="355897" y="177158"/>
                    </a:moveTo>
                    <a:cubicBezTo>
                      <a:pt x="356685" y="275580"/>
                      <a:pt x="277160" y="355104"/>
                      <a:pt x="178739" y="355892"/>
                    </a:cubicBezTo>
                    <a:cubicBezTo>
                      <a:pt x="80317" y="356679"/>
                      <a:pt x="793" y="277155"/>
                      <a:pt x="6" y="178733"/>
                    </a:cubicBezTo>
                    <a:cubicBezTo>
                      <a:pt x="-782" y="80312"/>
                      <a:pt x="78743" y="787"/>
                      <a:pt x="177164" y="0"/>
                    </a:cubicBezTo>
                    <a:cubicBezTo>
                      <a:pt x="275586" y="0"/>
                      <a:pt x="355110" y="78737"/>
                      <a:pt x="355897" y="17715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84" name="Google Shape;284;p5"/>
              <p:cNvSpPr/>
              <p:nvPr/>
            </p:nvSpPr>
            <p:spPr>
              <a:xfrm>
                <a:off x="3693293" y="1728476"/>
                <a:ext cx="94484" cy="158261"/>
              </a:xfrm>
              <a:custGeom>
                <a:avLst/>
                <a:gdLst/>
                <a:ahLst/>
                <a:cxnLst/>
                <a:rect l="l" t="t" r="r" b="b"/>
                <a:pathLst>
                  <a:path w="125979" h="211015" extrusionOk="0">
                    <a:moveTo>
                      <a:pt x="73225" y="185819"/>
                    </a:moveTo>
                    <a:lnTo>
                      <a:pt x="73225" y="211015"/>
                    </a:lnTo>
                    <a:lnTo>
                      <a:pt x="55116" y="211015"/>
                    </a:lnTo>
                    <a:lnTo>
                      <a:pt x="55116" y="185819"/>
                    </a:lnTo>
                    <a:cubicBezTo>
                      <a:pt x="33070" y="184245"/>
                      <a:pt x="11811" y="177158"/>
                      <a:pt x="0" y="167710"/>
                    </a:cubicBezTo>
                    <a:lnTo>
                      <a:pt x="10236" y="144876"/>
                    </a:lnTo>
                    <a:cubicBezTo>
                      <a:pt x="21259" y="153537"/>
                      <a:pt x="38581" y="160624"/>
                      <a:pt x="55116" y="161411"/>
                    </a:cubicBezTo>
                    <a:lnTo>
                      <a:pt x="55116" y="116531"/>
                    </a:lnTo>
                    <a:cubicBezTo>
                      <a:pt x="29920" y="110232"/>
                      <a:pt x="3149" y="102358"/>
                      <a:pt x="3149" y="71651"/>
                    </a:cubicBezTo>
                    <a:cubicBezTo>
                      <a:pt x="3149" y="48817"/>
                      <a:pt x="19684" y="28345"/>
                      <a:pt x="55116" y="25196"/>
                    </a:cubicBezTo>
                    <a:lnTo>
                      <a:pt x="55116" y="0"/>
                    </a:lnTo>
                    <a:lnTo>
                      <a:pt x="73225" y="0"/>
                    </a:lnTo>
                    <a:lnTo>
                      <a:pt x="73225" y="25196"/>
                    </a:lnTo>
                    <a:cubicBezTo>
                      <a:pt x="89760" y="25983"/>
                      <a:pt x="107082" y="30707"/>
                      <a:pt x="118893" y="38581"/>
                    </a:cubicBezTo>
                    <a:lnTo>
                      <a:pt x="109444" y="61415"/>
                    </a:lnTo>
                    <a:cubicBezTo>
                      <a:pt x="97634" y="54329"/>
                      <a:pt x="85036" y="50392"/>
                      <a:pt x="73225" y="49604"/>
                    </a:cubicBezTo>
                    <a:lnTo>
                      <a:pt x="73225" y="95272"/>
                    </a:lnTo>
                    <a:cubicBezTo>
                      <a:pt x="98421" y="101571"/>
                      <a:pt x="125979" y="108657"/>
                      <a:pt x="125979" y="140152"/>
                    </a:cubicBezTo>
                    <a:cubicBezTo>
                      <a:pt x="125192" y="162198"/>
                      <a:pt x="108657" y="181882"/>
                      <a:pt x="73225" y="185819"/>
                    </a:cubicBezTo>
                    <a:close/>
                    <a:moveTo>
                      <a:pt x="54328" y="89760"/>
                    </a:moveTo>
                    <a:lnTo>
                      <a:pt x="54328" y="49604"/>
                    </a:lnTo>
                    <a:cubicBezTo>
                      <a:pt x="38581" y="51966"/>
                      <a:pt x="31495" y="60627"/>
                      <a:pt x="31495" y="70076"/>
                    </a:cubicBezTo>
                    <a:cubicBezTo>
                      <a:pt x="31495" y="81099"/>
                      <a:pt x="40943" y="85823"/>
                      <a:pt x="54328" y="89760"/>
                    </a:cubicBezTo>
                    <a:close/>
                    <a:moveTo>
                      <a:pt x="96059" y="141727"/>
                    </a:moveTo>
                    <a:cubicBezTo>
                      <a:pt x="96059" y="130703"/>
                      <a:pt x="85823" y="125192"/>
                      <a:pt x="72438" y="122042"/>
                    </a:cubicBezTo>
                    <a:lnTo>
                      <a:pt x="72438" y="162198"/>
                    </a:lnTo>
                    <a:cubicBezTo>
                      <a:pt x="89760" y="159049"/>
                      <a:pt x="96059" y="151175"/>
                      <a:pt x="96059" y="14172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285" name="Google Shape;285;p5"/>
            <p:cNvSpPr/>
            <p:nvPr/>
          </p:nvSpPr>
          <p:spPr>
            <a:xfrm rot="5400000">
              <a:off x="8230348" y="246294"/>
              <a:ext cx="311750" cy="404530"/>
            </a:xfrm>
            <a:custGeom>
              <a:avLst/>
              <a:gdLst/>
              <a:ahLst/>
              <a:cxnLst/>
              <a:rect l="l" t="t" r="r" b="b"/>
              <a:pathLst>
                <a:path w="789241" h="1024127" extrusionOk="0">
                  <a:moveTo>
                    <a:pt x="0" y="1024128"/>
                  </a:moveTo>
                  <a:lnTo>
                    <a:pt x="0" y="83439"/>
                  </a:lnTo>
                  <a:cubicBezTo>
                    <a:pt x="0" y="37338"/>
                    <a:pt x="37338" y="0"/>
                    <a:pt x="83439" y="0"/>
                  </a:cubicBezTo>
                  <a:lnTo>
                    <a:pt x="789241"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86" name="Google Shape;286;p5"/>
            <p:cNvSpPr/>
            <p:nvPr/>
          </p:nvSpPr>
          <p:spPr>
            <a:xfrm flipH="1">
              <a:off x="8713151" y="807790"/>
              <a:ext cx="175807" cy="1008769"/>
            </a:xfrm>
            <a:custGeom>
              <a:avLst/>
              <a:gdLst/>
              <a:ahLst/>
              <a:cxnLst/>
              <a:rect l="l" t="t" r="r" b="b"/>
              <a:pathLst>
                <a:path w="234410" h="1345025" extrusionOk="0">
                  <a:moveTo>
                    <a:pt x="0" y="1345025"/>
                  </a:moveTo>
                  <a:lnTo>
                    <a:pt x="0" y="83439"/>
                  </a:lnTo>
                  <a:cubicBezTo>
                    <a:pt x="0" y="37338"/>
                    <a:pt x="37338" y="0"/>
                    <a:pt x="83439" y="0"/>
                  </a:cubicBezTo>
                  <a:lnTo>
                    <a:pt x="234410"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87" name="Google Shape;287;p5"/>
          <p:cNvGrpSpPr/>
          <p:nvPr/>
        </p:nvGrpSpPr>
        <p:grpSpPr>
          <a:xfrm>
            <a:off x="173449" y="3710047"/>
            <a:ext cx="843961" cy="1325524"/>
            <a:chOff x="173449" y="3710047"/>
            <a:chExt cx="843961" cy="1325524"/>
          </a:xfrm>
        </p:grpSpPr>
        <p:grpSp>
          <p:nvGrpSpPr>
            <p:cNvPr id="288" name="Google Shape;288;p5"/>
            <p:cNvGrpSpPr/>
            <p:nvPr/>
          </p:nvGrpSpPr>
          <p:grpSpPr>
            <a:xfrm>
              <a:off x="674313" y="4661176"/>
              <a:ext cx="343097" cy="374395"/>
              <a:chOff x="665242" y="4697462"/>
              <a:chExt cx="343097" cy="374395"/>
            </a:xfrm>
          </p:grpSpPr>
          <p:sp>
            <p:nvSpPr>
              <p:cNvPr id="289" name="Google Shape;289;p5"/>
              <p:cNvSpPr/>
              <p:nvPr/>
            </p:nvSpPr>
            <p:spPr>
              <a:xfrm>
                <a:off x="677052" y="4731712"/>
                <a:ext cx="319475" cy="328333"/>
              </a:xfrm>
              <a:custGeom>
                <a:avLst/>
                <a:gdLst/>
                <a:ahLst/>
                <a:cxnLst/>
                <a:rect l="l" t="t" r="r" b="b"/>
                <a:pathLst>
                  <a:path w="425967" h="437778" extrusionOk="0">
                    <a:moveTo>
                      <a:pt x="32282" y="437778"/>
                    </a:moveTo>
                    <a:lnTo>
                      <a:pt x="393685" y="437778"/>
                    </a:lnTo>
                    <a:cubicBezTo>
                      <a:pt x="411007" y="437778"/>
                      <a:pt x="425967" y="423606"/>
                      <a:pt x="425967" y="405496"/>
                    </a:cubicBezTo>
                    <a:lnTo>
                      <a:pt x="425967" y="32282"/>
                    </a:lnTo>
                    <a:cubicBezTo>
                      <a:pt x="425967" y="14960"/>
                      <a:pt x="411795" y="0"/>
                      <a:pt x="393685" y="0"/>
                    </a:cubicBezTo>
                    <a:lnTo>
                      <a:pt x="32282" y="0"/>
                    </a:lnTo>
                    <a:cubicBezTo>
                      <a:pt x="14960" y="0"/>
                      <a:pt x="0" y="14173"/>
                      <a:pt x="0" y="32282"/>
                    </a:cubicBezTo>
                    <a:lnTo>
                      <a:pt x="0" y="405496"/>
                    </a:lnTo>
                    <a:cubicBezTo>
                      <a:pt x="0" y="423606"/>
                      <a:pt x="14173" y="437778"/>
                      <a:pt x="32282" y="43777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90" name="Google Shape;290;p5"/>
              <p:cNvSpPr/>
              <p:nvPr/>
            </p:nvSpPr>
            <p:spPr>
              <a:xfrm>
                <a:off x="665242" y="4719902"/>
                <a:ext cx="343097" cy="351955"/>
              </a:xfrm>
              <a:custGeom>
                <a:avLst/>
                <a:gdLst/>
                <a:ahLst/>
                <a:cxnLst/>
                <a:rect l="l" t="t" r="r" b="b"/>
                <a:pathLst>
                  <a:path w="457462" h="469273" extrusionOk="0">
                    <a:moveTo>
                      <a:pt x="409433" y="469273"/>
                    </a:moveTo>
                    <a:lnTo>
                      <a:pt x="48029" y="469273"/>
                    </a:lnTo>
                    <a:cubicBezTo>
                      <a:pt x="22046" y="469273"/>
                      <a:pt x="0" y="448014"/>
                      <a:pt x="0" y="421243"/>
                    </a:cubicBezTo>
                    <a:lnTo>
                      <a:pt x="0" y="48030"/>
                    </a:lnTo>
                    <a:cubicBezTo>
                      <a:pt x="0" y="22047"/>
                      <a:pt x="21259" y="0"/>
                      <a:pt x="48029" y="0"/>
                    </a:cubicBezTo>
                    <a:lnTo>
                      <a:pt x="409433" y="0"/>
                    </a:lnTo>
                    <a:cubicBezTo>
                      <a:pt x="435416" y="0"/>
                      <a:pt x="457462" y="21259"/>
                      <a:pt x="457462" y="48030"/>
                    </a:cubicBezTo>
                    <a:lnTo>
                      <a:pt x="457462" y="421243"/>
                    </a:lnTo>
                    <a:cubicBezTo>
                      <a:pt x="457462" y="447227"/>
                      <a:pt x="435416" y="469273"/>
                      <a:pt x="409433" y="469273"/>
                    </a:cubicBezTo>
                    <a:close/>
                    <a:moveTo>
                      <a:pt x="48029" y="31495"/>
                    </a:moveTo>
                    <a:cubicBezTo>
                      <a:pt x="39369" y="31495"/>
                      <a:pt x="31495" y="38581"/>
                      <a:pt x="31495" y="48030"/>
                    </a:cubicBezTo>
                    <a:lnTo>
                      <a:pt x="31495" y="421243"/>
                    </a:lnTo>
                    <a:cubicBezTo>
                      <a:pt x="31495" y="429905"/>
                      <a:pt x="38581" y="437778"/>
                      <a:pt x="48029" y="437778"/>
                    </a:cubicBezTo>
                    <a:lnTo>
                      <a:pt x="409433" y="437778"/>
                    </a:lnTo>
                    <a:cubicBezTo>
                      <a:pt x="418094" y="437778"/>
                      <a:pt x="425967" y="430692"/>
                      <a:pt x="425967" y="421243"/>
                    </a:cubicBezTo>
                    <a:lnTo>
                      <a:pt x="425967" y="48030"/>
                    </a:lnTo>
                    <a:cubicBezTo>
                      <a:pt x="425967" y="39369"/>
                      <a:pt x="418881" y="31495"/>
                      <a:pt x="409433" y="31495"/>
                    </a:cubicBezTo>
                    <a:lnTo>
                      <a:pt x="48029" y="3149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91" name="Google Shape;291;p5"/>
              <p:cNvSpPr/>
              <p:nvPr/>
            </p:nvSpPr>
            <p:spPr>
              <a:xfrm>
                <a:off x="677052" y="4731712"/>
                <a:ext cx="318907" cy="94484"/>
              </a:xfrm>
              <a:custGeom>
                <a:avLst/>
                <a:gdLst/>
                <a:ahLst/>
                <a:cxnLst/>
                <a:rect l="l" t="t" r="r" b="b"/>
                <a:pathLst>
                  <a:path w="425209" h="125979" extrusionOk="0">
                    <a:moveTo>
                      <a:pt x="393685" y="0"/>
                    </a:moveTo>
                    <a:lnTo>
                      <a:pt x="32282" y="0"/>
                    </a:lnTo>
                    <a:cubicBezTo>
                      <a:pt x="14960" y="0"/>
                      <a:pt x="0" y="14173"/>
                      <a:pt x="0" y="32282"/>
                    </a:cubicBezTo>
                    <a:lnTo>
                      <a:pt x="0" y="125979"/>
                    </a:lnTo>
                    <a:lnTo>
                      <a:pt x="425180" y="125979"/>
                    </a:lnTo>
                    <a:lnTo>
                      <a:pt x="425180" y="32282"/>
                    </a:lnTo>
                    <a:cubicBezTo>
                      <a:pt x="425967" y="14173"/>
                      <a:pt x="411007" y="0"/>
                      <a:pt x="393685" y="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92" name="Google Shape;292;p5"/>
              <p:cNvSpPr/>
              <p:nvPr/>
            </p:nvSpPr>
            <p:spPr>
              <a:xfrm>
                <a:off x="903815" y="4856314"/>
                <a:ext cx="51966" cy="51966"/>
              </a:xfrm>
              <a:custGeom>
                <a:avLst/>
                <a:gdLst/>
                <a:ahLst/>
                <a:cxnLst/>
                <a:rect l="l" t="t" r="r" b="b"/>
                <a:pathLst>
                  <a:path w="69288" h="69288" extrusionOk="0">
                    <a:moveTo>
                      <a:pt x="6299" y="69289"/>
                    </a:moveTo>
                    <a:lnTo>
                      <a:pt x="62990" y="69289"/>
                    </a:lnTo>
                    <a:cubicBezTo>
                      <a:pt x="66139" y="69289"/>
                      <a:pt x="69289" y="66139"/>
                      <a:pt x="69289" y="62990"/>
                    </a:cubicBezTo>
                    <a:lnTo>
                      <a:pt x="69289" y="6299"/>
                    </a:lnTo>
                    <a:cubicBezTo>
                      <a:pt x="69289" y="3149"/>
                      <a:pt x="66139" y="0"/>
                      <a:pt x="62990" y="0"/>
                    </a:cubicBezTo>
                    <a:lnTo>
                      <a:pt x="6299" y="0"/>
                    </a:lnTo>
                    <a:cubicBezTo>
                      <a:pt x="3150" y="0"/>
                      <a:pt x="0" y="3149"/>
                      <a:pt x="0" y="6299"/>
                    </a:cubicBezTo>
                    <a:lnTo>
                      <a:pt x="0" y="62990"/>
                    </a:lnTo>
                    <a:cubicBezTo>
                      <a:pt x="0" y="66139"/>
                      <a:pt x="3150" y="69289"/>
                      <a:pt x="6299" y="69289"/>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93" name="Google Shape;293;p5"/>
              <p:cNvSpPr/>
              <p:nvPr/>
            </p:nvSpPr>
            <p:spPr>
              <a:xfrm>
                <a:off x="842991" y="4856314"/>
                <a:ext cx="51966" cy="51966"/>
              </a:xfrm>
              <a:custGeom>
                <a:avLst/>
                <a:gdLst/>
                <a:ahLst/>
                <a:cxnLst/>
                <a:rect l="l" t="t" r="r" b="b"/>
                <a:pathLst>
                  <a:path w="69288" h="69288" extrusionOk="0">
                    <a:moveTo>
                      <a:pt x="6299" y="69289"/>
                    </a:moveTo>
                    <a:lnTo>
                      <a:pt x="62990" y="69289"/>
                    </a:lnTo>
                    <a:cubicBezTo>
                      <a:pt x="66139" y="69289"/>
                      <a:pt x="69289" y="66139"/>
                      <a:pt x="69289" y="62990"/>
                    </a:cubicBezTo>
                    <a:lnTo>
                      <a:pt x="69289" y="6299"/>
                    </a:lnTo>
                    <a:cubicBezTo>
                      <a:pt x="69289" y="3149"/>
                      <a:pt x="66139" y="0"/>
                      <a:pt x="62990" y="0"/>
                    </a:cubicBezTo>
                    <a:lnTo>
                      <a:pt x="6299" y="0"/>
                    </a:lnTo>
                    <a:cubicBezTo>
                      <a:pt x="3150" y="0"/>
                      <a:pt x="0" y="3149"/>
                      <a:pt x="0" y="6299"/>
                    </a:cubicBezTo>
                    <a:lnTo>
                      <a:pt x="0" y="62990"/>
                    </a:lnTo>
                    <a:cubicBezTo>
                      <a:pt x="0" y="66139"/>
                      <a:pt x="2362" y="69289"/>
                      <a:pt x="6299" y="6928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94" name="Google Shape;294;p5"/>
              <p:cNvSpPr/>
              <p:nvPr/>
            </p:nvSpPr>
            <p:spPr>
              <a:xfrm>
                <a:off x="750278" y="4697462"/>
                <a:ext cx="21259" cy="59053"/>
              </a:xfrm>
              <a:custGeom>
                <a:avLst/>
                <a:gdLst/>
                <a:ahLst/>
                <a:cxnLst/>
                <a:rect l="l" t="t" r="r" b="b"/>
                <a:pathLst>
                  <a:path w="28345" h="78737" extrusionOk="0">
                    <a:moveTo>
                      <a:pt x="14173" y="78737"/>
                    </a:moveTo>
                    <a:cubicBezTo>
                      <a:pt x="6299" y="78737"/>
                      <a:pt x="0" y="72438"/>
                      <a:pt x="0" y="64565"/>
                    </a:cubicBezTo>
                    <a:lnTo>
                      <a:pt x="0" y="14173"/>
                    </a:lnTo>
                    <a:cubicBezTo>
                      <a:pt x="0" y="6299"/>
                      <a:pt x="6299" y="0"/>
                      <a:pt x="14173" y="0"/>
                    </a:cubicBezTo>
                    <a:cubicBezTo>
                      <a:pt x="22046" y="0"/>
                      <a:pt x="28346" y="6299"/>
                      <a:pt x="28346" y="14173"/>
                    </a:cubicBezTo>
                    <a:lnTo>
                      <a:pt x="28346" y="64565"/>
                    </a:lnTo>
                    <a:cubicBezTo>
                      <a:pt x="28346" y="72438"/>
                      <a:pt x="22046" y="78737"/>
                      <a:pt x="14173" y="7873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95" name="Google Shape;295;p5"/>
              <p:cNvSpPr/>
              <p:nvPr/>
            </p:nvSpPr>
            <p:spPr>
              <a:xfrm>
                <a:off x="804016" y="4697462"/>
                <a:ext cx="21259" cy="59053"/>
              </a:xfrm>
              <a:custGeom>
                <a:avLst/>
                <a:gdLst/>
                <a:ahLst/>
                <a:cxnLst/>
                <a:rect l="l" t="t" r="r" b="b"/>
                <a:pathLst>
                  <a:path w="28345" h="78737" extrusionOk="0">
                    <a:moveTo>
                      <a:pt x="14173" y="78737"/>
                    </a:moveTo>
                    <a:cubicBezTo>
                      <a:pt x="6299" y="78737"/>
                      <a:pt x="0" y="72438"/>
                      <a:pt x="0" y="64565"/>
                    </a:cubicBezTo>
                    <a:lnTo>
                      <a:pt x="0" y="14173"/>
                    </a:lnTo>
                    <a:cubicBezTo>
                      <a:pt x="0" y="6299"/>
                      <a:pt x="6299" y="0"/>
                      <a:pt x="14173" y="0"/>
                    </a:cubicBezTo>
                    <a:cubicBezTo>
                      <a:pt x="22046" y="0"/>
                      <a:pt x="28345" y="6299"/>
                      <a:pt x="28345" y="14173"/>
                    </a:cubicBezTo>
                    <a:lnTo>
                      <a:pt x="28345" y="64565"/>
                    </a:lnTo>
                    <a:cubicBezTo>
                      <a:pt x="28345" y="72438"/>
                      <a:pt x="22046" y="78737"/>
                      <a:pt x="14173" y="7873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96" name="Google Shape;296;p5"/>
              <p:cNvSpPr/>
              <p:nvPr/>
            </p:nvSpPr>
            <p:spPr>
              <a:xfrm>
                <a:off x="855392" y="4697462"/>
                <a:ext cx="21259" cy="59053"/>
              </a:xfrm>
              <a:custGeom>
                <a:avLst/>
                <a:gdLst/>
                <a:ahLst/>
                <a:cxnLst/>
                <a:rect l="l" t="t" r="r" b="b"/>
                <a:pathLst>
                  <a:path w="28345" h="78737" extrusionOk="0">
                    <a:moveTo>
                      <a:pt x="14173" y="78737"/>
                    </a:moveTo>
                    <a:cubicBezTo>
                      <a:pt x="6299" y="78737"/>
                      <a:pt x="0" y="72438"/>
                      <a:pt x="0" y="64565"/>
                    </a:cubicBezTo>
                    <a:lnTo>
                      <a:pt x="0" y="14173"/>
                    </a:lnTo>
                    <a:cubicBezTo>
                      <a:pt x="0" y="6299"/>
                      <a:pt x="6299" y="0"/>
                      <a:pt x="14173" y="0"/>
                    </a:cubicBezTo>
                    <a:cubicBezTo>
                      <a:pt x="22047" y="0"/>
                      <a:pt x="28346" y="6299"/>
                      <a:pt x="28346" y="14173"/>
                    </a:cubicBezTo>
                    <a:lnTo>
                      <a:pt x="28346" y="64565"/>
                    </a:lnTo>
                    <a:cubicBezTo>
                      <a:pt x="28346" y="72438"/>
                      <a:pt x="22047" y="78737"/>
                      <a:pt x="14173" y="7873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97" name="Google Shape;297;p5"/>
              <p:cNvSpPr/>
              <p:nvPr/>
            </p:nvSpPr>
            <p:spPr>
              <a:xfrm>
                <a:off x="781575" y="4856314"/>
                <a:ext cx="51967" cy="51966"/>
              </a:xfrm>
              <a:custGeom>
                <a:avLst/>
                <a:gdLst/>
                <a:ahLst/>
                <a:cxnLst/>
                <a:rect l="l" t="t" r="r" b="b"/>
                <a:pathLst>
                  <a:path w="69289" h="69288" extrusionOk="0">
                    <a:moveTo>
                      <a:pt x="6299" y="69289"/>
                    </a:moveTo>
                    <a:lnTo>
                      <a:pt x="62990" y="69289"/>
                    </a:lnTo>
                    <a:cubicBezTo>
                      <a:pt x="66139" y="69289"/>
                      <a:pt x="69289" y="66139"/>
                      <a:pt x="69289" y="62990"/>
                    </a:cubicBezTo>
                    <a:lnTo>
                      <a:pt x="69289" y="6299"/>
                    </a:lnTo>
                    <a:cubicBezTo>
                      <a:pt x="69289" y="3149"/>
                      <a:pt x="66139" y="0"/>
                      <a:pt x="62990" y="0"/>
                    </a:cubicBezTo>
                    <a:lnTo>
                      <a:pt x="6299" y="0"/>
                    </a:lnTo>
                    <a:cubicBezTo>
                      <a:pt x="3150" y="0"/>
                      <a:pt x="0" y="3149"/>
                      <a:pt x="0" y="6299"/>
                    </a:cubicBezTo>
                    <a:lnTo>
                      <a:pt x="0" y="62990"/>
                    </a:lnTo>
                    <a:cubicBezTo>
                      <a:pt x="0" y="66139"/>
                      <a:pt x="3150" y="69289"/>
                      <a:pt x="6299" y="6928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98" name="Google Shape;298;p5"/>
              <p:cNvSpPr/>
              <p:nvPr/>
            </p:nvSpPr>
            <p:spPr>
              <a:xfrm>
                <a:off x="720751" y="4856314"/>
                <a:ext cx="51966" cy="51966"/>
              </a:xfrm>
              <a:custGeom>
                <a:avLst/>
                <a:gdLst/>
                <a:ahLst/>
                <a:cxnLst/>
                <a:rect l="l" t="t" r="r" b="b"/>
                <a:pathLst>
                  <a:path w="69288" h="69288" extrusionOk="0">
                    <a:moveTo>
                      <a:pt x="6299" y="69289"/>
                    </a:moveTo>
                    <a:lnTo>
                      <a:pt x="62990" y="69289"/>
                    </a:lnTo>
                    <a:cubicBezTo>
                      <a:pt x="66139" y="69289"/>
                      <a:pt x="69289" y="66139"/>
                      <a:pt x="69289" y="62990"/>
                    </a:cubicBezTo>
                    <a:lnTo>
                      <a:pt x="69289" y="6299"/>
                    </a:lnTo>
                    <a:cubicBezTo>
                      <a:pt x="69289" y="3149"/>
                      <a:pt x="66139" y="0"/>
                      <a:pt x="62990" y="0"/>
                    </a:cubicBezTo>
                    <a:lnTo>
                      <a:pt x="6299" y="0"/>
                    </a:lnTo>
                    <a:cubicBezTo>
                      <a:pt x="3150" y="0"/>
                      <a:pt x="0" y="3149"/>
                      <a:pt x="0" y="6299"/>
                    </a:cubicBezTo>
                    <a:lnTo>
                      <a:pt x="0" y="62990"/>
                    </a:lnTo>
                    <a:cubicBezTo>
                      <a:pt x="0" y="66139"/>
                      <a:pt x="2362" y="69289"/>
                      <a:pt x="6299" y="69289"/>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99" name="Google Shape;299;p5"/>
              <p:cNvSpPr/>
              <p:nvPr/>
            </p:nvSpPr>
            <p:spPr>
              <a:xfrm>
                <a:off x="903225" y="4914185"/>
                <a:ext cx="51966" cy="51966"/>
              </a:xfrm>
              <a:custGeom>
                <a:avLst/>
                <a:gdLst/>
                <a:ahLst/>
                <a:cxnLst/>
                <a:rect l="l" t="t" r="r" b="b"/>
                <a:pathLst>
                  <a:path w="69288" h="69288" extrusionOk="0">
                    <a:moveTo>
                      <a:pt x="6299" y="69289"/>
                    </a:moveTo>
                    <a:lnTo>
                      <a:pt x="62990" y="69289"/>
                    </a:lnTo>
                    <a:cubicBezTo>
                      <a:pt x="66139" y="69289"/>
                      <a:pt x="69289" y="66139"/>
                      <a:pt x="69289" y="62990"/>
                    </a:cubicBezTo>
                    <a:lnTo>
                      <a:pt x="69289" y="6299"/>
                    </a:lnTo>
                    <a:cubicBezTo>
                      <a:pt x="69289" y="3150"/>
                      <a:pt x="66139" y="0"/>
                      <a:pt x="62990" y="0"/>
                    </a:cubicBezTo>
                    <a:lnTo>
                      <a:pt x="6299" y="0"/>
                    </a:lnTo>
                    <a:cubicBezTo>
                      <a:pt x="3149" y="0"/>
                      <a:pt x="0" y="3150"/>
                      <a:pt x="0" y="6299"/>
                    </a:cubicBezTo>
                    <a:lnTo>
                      <a:pt x="0" y="62990"/>
                    </a:lnTo>
                    <a:cubicBezTo>
                      <a:pt x="0" y="66139"/>
                      <a:pt x="3149" y="69289"/>
                      <a:pt x="6299" y="69289"/>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00" name="Google Shape;300;p5"/>
              <p:cNvSpPr/>
              <p:nvPr/>
            </p:nvSpPr>
            <p:spPr>
              <a:xfrm>
                <a:off x="842400" y="4914185"/>
                <a:ext cx="51966" cy="51966"/>
              </a:xfrm>
              <a:custGeom>
                <a:avLst/>
                <a:gdLst/>
                <a:ahLst/>
                <a:cxnLst/>
                <a:rect l="l" t="t" r="r" b="b"/>
                <a:pathLst>
                  <a:path w="69288" h="69288" extrusionOk="0">
                    <a:moveTo>
                      <a:pt x="6299" y="69289"/>
                    </a:moveTo>
                    <a:lnTo>
                      <a:pt x="62990" y="69289"/>
                    </a:lnTo>
                    <a:cubicBezTo>
                      <a:pt x="66139" y="69289"/>
                      <a:pt x="69289" y="66139"/>
                      <a:pt x="69289" y="62990"/>
                    </a:cubicBezTo>
                    <a:lnTo>
                      <a:pt x="69289" y="6299"/>
                    </a:lnTo>
                    <a:cubicBezTo>
                      <a:pt x="69289" y="3150"/>
                      <a:pt x="66139" y="0"/>
                      <a:pt x="62990" y="0"/>
                    </a:cubicBezTo>
                    <a:lnTo>
                      <a:pt x="6299" y="0"/>
                    </a:lnTo>
                    <a:cubicBezTo>
                      <a:pt x="3149" y="0"/>
                      <a:pt x="0" y="3150"/>
                      <a:pt x="0" y="6299"/>
                    </a:cubicBezTo>
                    <a:lnTo>
                      <a:pt x="0" y="62990"/>
                    </a:lnTo>
                    <a:cubicBezTo>
                      <a:pt x="0" y="66139"/>
                      <a:pt x="3149" y="69289"/>
                      <a:pt x="6299" y="6928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01" name="Google Shape;301;p5"/>
              <p:cNvSpPr/>
              <p:nvPr/>
            </p:nvSpPr>
            <p:spPr>
              <a:xfrm>
                <a:off x="780985" y="4914185"/>
                <a:ext cx="51966" cy="51966"/>
              </a:xfrm>
              <a:custGeom>
                <a:avLst/>
                <a:gdLst/>
                <a:ahLst/>
                <a:cxnLst/>
                <a:rect l="l" t="t" r="r" b="b"/>
                <a:pathLst>
                  <a:path w="69288" h="69288" extrusionOk="0">
                    <a:moveTo>
                      <a:pt x="6299" y="69289"/>
                    </a:moveTo>
                    <a:lnTo>
                      <a:pt x="62990" y="69289"/>
                    </a:lnTo>
                    <a:cubicBezTo>
                      <a:pt x="66139" y="69289"/>
                      <a:pt x="69289" y="66139"/>
                      <a:pt x="69289" y="62990"/>
                    </a:cubicBezTo>
                    <a:lnTo>
                      <a:pt x="69289" y="6299"/>
                    </a:lnTo>
                    <a:cubicBezTo>
                      <a:pt x="69289" y="3150"/>
                      <a:pt x="66139" y="0"/>
                      <a:pt x="62990" y="0"/>
                    </a:cubicBezTo>
                    <a:lnTo>
                      <a:pt x="6299" y="0"/>
                    </a:lnTo>
                    <a:cubicBezTo>
                      <a:pt x="3150" y="0"/>
                      <a:pt x="0" y="3150"/>
                      <a:pt x="0" y="6299"/>
                    </a:cubicBezTo>
                    <a:lnTo>
                      <a:pt x="0" y="62990"/>
                    </a:lnTo>
                    <a:cubicBezTo>
                      <a:pt x="0" y="66139"/>
                      <a:pt x="3150" y="69289"/>
                      <a:pt x="6299" y="6928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02" name="Google Shape;302;p5"/>
              <p:cNvSpPr/>
              <p:nvPr/>
            </p:nvSpPr>
            <p:spPr>
              <a:xfrm>
                <a:off x="720161" y="4914185"/>
                <a:ext cx="51966" cy="51966"/>
              </a:xfrm>
              <a:custGeom>
                <a:avLst/>
                <a:gdLst/>
                <a:ahLst/>
                <a:cxnLst/>
                <a:rect l="l" t="t" r="r" b="b"/>
                <a:pathLst>
                  <a:path w="69288" h="69288" extrusionOk="0">
                    <a:moveTo>
                      <a:pt x="6299" y="69289"/>
                    </a:moveTo>
                    <a:lnTo>
                      <a:pt x="62990" y="69289"/>
                    </a:lnTo>
                    <a:cubicBezTo>
                      <a:pt x="66139" y="69289"/>
                      <a:pt x="69289" y="66139"/>
                      <a:pt x="69289" y="62990"/>
                    </a:cubicBezTo>
                    <a:lnTo>
                      <a:pt x="69289" y="6299"/>
                    </a:lnTo>
                    <a:cubicBezTo>
                      <a:pt x="69289" y="3150"/>
                      <a:pt x="66139" y="0"/>
                      <a:pt x="62990" y="0"/>
                    </a:cubicBezTo>
                    <a:lnTo>
                      <a:pt x="6299" y="0"/>
                    </a:lnTo>
                    <a:cubicBezTo>
                      <a:pt x="3149" y="0"/>
                      <a:pt x="0" y="3150"/>
                      <a:pt x="0" y="6299"/>
                    </a:cubicBezTo>
                    <a:lnTo>
                      <a:pt x="0" y="62990"/>
                    </a:lnTo>
                    <a:cubicBezTo>
                      <a:pt x="0" y="66139"/>
                      <a:pt x="3149" y="69289"/>
                      <a:pt x="6299" y="69289"/>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03" name="Google Shape;303;p5"/>
              <p:cNvSpPr/>
              <p:nvPr/>
            </p:nvSpPr>
            <p:spPr>
              <a:xfrm>
                <a:off x="902633" y="4972057"/>
                <a:ext cx="51967" cy="51966"/>
              </a:xfrm>
              <a:custGeom>
                <a:avLst/>
                <a:gdLst/>
                <a:ahLst/>
                <a:cxnLst/>
                <a:rect l="l" t="t" r="r" b="b"/>
                <a:pathLst>
                  <a:path w="69289" h="69288" extrusionOk="0">
                    <a:moveTo>
                      <a:pt x="6299" y="69289"/>
                    </a:moveTo>
                    <a:lnTo>
                      <a:pt x="62990" y="69289"/>
                    </a:lnTo>
                    <a:cubicBezTo>
                      <a:pt x="66139" y="69289"/>
                      <a:pt x="69289" y="66139"/>
                      <a:pt x="69289" y="62990"/>
                    </a:cubicBezTo>
                    <a:lnTo>
                      <a:pt x="69289" y="6299"/>
                    </a:lnTo>
                    <a:cubicBezTo>
                      <a:pt x="69289" y="3150"/>
                      <a:pt x="66139" y="0"/>
                      <a:pt x="62990" y="0"/>
                    </a:cubicBezTo>
                    <a:lnTo>
                      <a:pt x="6299" y="0"/>
                    </a:lnTo>
                    <a:cubicBezTo>
                      <a:pt x="3150" y="0"/>
                      <a:pt x="0" y="3150"/>
                      <a:pt x="0" y="6299"/>
                    </a:cubicBezTo>
                    <a:lnTo>
                      <a:pt x="0" y="62990"/>
                    </a:lnTo>
                    <a:cubicBezTo>
                      <a:pt x="788" y="66927"/>
                      <a:pt x="3150" y="69289"/>
                      <a:pt x="6299" y="69289"/>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04" name="Google Shape;304;p5"/>
              <p:cNvSpPr/>
              <p:nvPr/>
            </p:nvSpPr>
            <p:spPr>
              <a:xfrm>
                <a:off x="841809" y="4972057"/>
                <a:ext cx="51966" cy="51966"/>
              </a:xfrm>
              <a:custGeom>
                <a:avLst/>
                <a:gdLst/>
                <a:ahLst/>
                <a:cxnLst/>
                <a:rect l="l" t="t" r="r" b="b"/>
                <a:pathLst>
                  <a:path w="69288" h="69288" extrusionOk="0">
                    <a:moveTo>
                      <a:pt x="6299" y="69289"/>
                    </a:moveTo>
                    <a:lnTo>
                      <a:pt x="62990" y="69289"/>
                    </a:lnTo>
                    <a:cubicBezTo>
                      <a:pt x="66139" y="69289"/>
                      <a:pt x="69289" y="66139"/>
                      <a:pt x="69289" y="62990"/>
                    </a:cubicBezTo>
                    <a:lnTo>
                      <a:pt x="69289" y="6299"/>
                    </a:lnTo>
                    <a:cubicBezTo>
                      <a:pt x="69289" y="3150"/>
                      <a:pt x="66139" y="0"/>
                      <a:pt x="62990" y="0"/>
                    </a:cubicBezTo>
                    <a:lnTo>
                      <a:pt x="6299" y="0"/>
                    </a:lnTo>
                    <a:cubicBezTo>
                      <a:pt x="3150" y="0"/>
                      <a:pt x="0" y="3150"/>
                      <a:pt x="0" y="6299"/>
                    </a:cubicBezTo>
                    <a:lnTo>
                      <a:pt x="0" y="62990"/>
                    </a:lnTo>
                    <a:cubicBezTo>
                      <a:pt x="0" y="66927"/>
                      <a:pt x="3150" y="69289"/>
                      <a:pt x="6299" y="6928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05" name="Google Shape;305;p5"/>
              <p:cNvSpPr/>
              <p:nvPr/>
            </p:nvSpPr>
            <p:spPr>
              <a:xfrm>
                <a:off x="780395" y="4972057"/>
                <a:ext cx="51966" cy="51966"/>
              </a:xfrm>
              <a:custGeom>
                <a:avLst/>
                <a:gdLst/>
                <a:ahLst/>
                <a:cxnLst/>
                <a:rect l="l" t="t" r="r" b="b"/>
                <a:pathLst>
                  <a:path w="69288" h="69288" extrusionOk="0">
                    <a:moveTo>
                      <a:pt x="6299" y="69289"/>
                    </a:moveTo>
                    <a:lnTo>
                      <a:pt x="62990" y="69289"/>
                    </a:lnTo>
                    <a:cubicBezTo>
                      <a:pt x="66139" y="69289"/>
                      <a:pt x="69289" y="66139"/>
                      <a:pt x="69289" y="62990"/>
                    </a:cubicBezTo>
                    <a:lnTo>
                      <a:pt x="69289" y="6299"/>
                    </a:lnTo>
                    <a:cubicBezTo>
                      <a:pt x="69289" y="3150"/>
                      <a:pt x="66139" y="0"/>
                      <a:pt x="62990" y="0"/>
                    </a:cubicBezTo>
                    <a:lnTo>
                      <a:pt x="6299" y="0"/>
                    </a:lnTo>
                    <a:cubicBezTo>
                      <a:pt x="3149" y="0"/>
                      <a:pt x="0" y="3150"/>
                      <a:pt x="0" y="6299"/>
                    </a:cubicBezTo>
                    <a:lnTo>
                      <a:pt x="0" y="62990"/>
                    </a:lnTo>
                    <a:cubicBezTo>
                      <a:pt x="787" y="66927"/>
                      <a:pt x="3149" y="69289"/>
                      <a:pt x="6299" y="6928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06" name="Google Shape;306;p5"/>
              <p:cNvSpPr/>
              <p:nvPr/>
            </p:nvSpPr>
            <p:spPr>
              <a:xfrm>
                <a:off x="719570" y="4972057"/>
                <a:ext cx="51967" cy="51966"/>
              </a:xfrm>
              <a:custGeom>
                <a:avLst/>
                <a:gdLst/>
                <a:ahLst/>
                <a:cxnLst/>
                <a:rect l="l" t="t" r="r" b="b"/>
                <a:pathLst>
                  <a:path w="69289" h="69288" extrusionOk="0">
                    <a:moveTo>
                      <a:pt x="6299" y="69289"/>
                    </a:moveTo>
                    <a:lnTo>
                      <a:pt x="62990" y="69289"/>
                    </a:lnTo>
                    <a:cubicBezTo>
                      <a:pt x="66139" y="69289"/>
                      <a:pt x="69289" y="66139"/>
                      <a:pt x="69289" y="62990"/>
                    </a:cubicBezTo>
                    <a:lnTo>
                      <a:pt x="69289" y="6299"/>
                    </a:lnTo>
                    <a:cubicBezTo>
                      <a:pt x="69289" y="3150"/>
                      <a:pt x="66139" y="0"/>
                      <a:pt x="62990" y="0"/>
                    </a:cubicBezTo>
                    <a:lnTo>
                      <a:pt x="6299" y="0"/>
                    </a:lnTo>
                    <a:cubicBezTo>
                      <a:pt x="3150" y="0"/>
                      <a:pt x="0" y="3150"/>
                      <a:pt x="0" y="6299"/>
                    </a:cubicBezTo>
                    <a:lnTo>
                      <a:pt x="0" y="62990"/>
                    </a:lnTo>
                    <a:cubicBezTo>
                      <a:pt x="0" y="66927"/>
                      <a:pt x="3150" y="69289"/>
                      <a:pt x="6299" y="69289"/>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07" name="Google Shape;307;p5"/>
              <p:cNvSpPr/>
              <p:nvPr/>
            </p:nvSpPr>
            <p:spPr>
              <a:xfrm>
                <a:off x="906768" y="4697462"/>
                <a:ext cx="21259" cy="59053"/>
              </a:xfrm>
              <a:custGeom>
                <a:avLst/>
                <a:gdLst/>
                <a:ahLst/>
                <a:cxnLst/>
                <a:rect l="l" t="t" r="r" b="b"/>
                <a:pathLst>
                  <a:path w="28345" h="78737" extrusionOk="0">
                    <a:moveTo>
                      <a:pt x="14173" y="78737"/>
                    </a:moveTo>
                    <a:cubicBezTo>
                      <a:pt x="6299" y="78737"/>
                      <a:pt x="0" y="72438"/>
                      <a:pt x="0" y="64565"/>
                    </a:cubicBezTo>
                    <a:lnTo>
                      <a:pt x="0" y="14173"/>
                    </a:lnTo>
                    <a:cubicBezTo>
                      <a:pt x="0" y="6299"/>
                      <a:pt x="6299" y="0"/>
                      <a:pt x="14173" y="0"/>
                    </a:cubicBezTo>
                    <a:cubicBezTo>
                      <a:pt x="22046" y="0"/>
                      <a:pt x="28346" y="6299"/>
                      <a:pt x="28346" y="14173"/>
                    </a:cubicBezTo>
                    <a:lnTo>
                      <a:pt x="28346" y="64565"/>
                    </a:lnTo>
                    <a:cubicBezTo>
                      <a:pt x="28346" y="72438"/>
                      <a:pt x="22046" y="78737"/>
                      <a:pt x="14173" y="7873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308" name="Google Shape;308;p5"/>
            <p:cNvGrpSpPr/>
            <p:nvPr/>
          </p:nvGrpSpPr>
          <p:grpSpPr>
            <a:xfrm>
              <a:off x="173449" y="3710047"/>
              <a:ext cx="500871" cy="272566"/>
              <a:chOff x="881198" y="2764262"/>
              <a:chExt cx="380890" cy="207274"/>
            </a:xfrm>
          </p:grpSpPr>
          <p:sp>
            <p:nvSpPr>
              <p:cNvPr id="309" name="Google Shape;309;p5"/>
              <p:cNvSpPr/>
              <p:nvPr/>
            </p:nvSpPr>
            <p:spPr>
              <a:xfrm>
                <a:off x="887104" y="2815047"/>
                <a:ext cx="315342" cy="150584"/>
              </a:xfrm>
              <a:custGeom>
                <a:avLst/>
                <a:gdLst/>
                <a:ahLst/>
                <a:cxnLst/>
                <a:rect l="l" t="t" r="r" b="b"/>
                <a:pathLst>
                  <a:path w="420456" h="200779" extrusionOk="0">
                    <a:moveTo>
                      <a:pt x="0" y="0"/>
                    </a:moveTo>
                    <a:lnTo>
                      <a:pt x="420456" y="0"/>
                    </a:lnTo>
                    <a:lnTo>
                      <a:pt x="420456" y="200780"/>
                    </a:lnTo>
                    <a:lnTo>
                      <a:pt x="0" y="20078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10" name="Google Shape;310;p5"/>
              <p:cNvSpPr/>
              <p:nvPr/>
            </p:nvSpPr>
            <p:spPr>
              <a:xfrm>
                <a:off x="881198" y="2809142"/>
                <a:ext cx="327152" cy="162394"/>
              </a:xfrm>
              <a:custGeom>
                <a:avLst/>
                <a:gdLst/>
                <a:ahLst/>
                <a:cxnLst/>
                <a:rect l="l" t="t" r="r" b="b"/>
                <a:pathLst>
                  <a:path w="436203" h="216526" extrusionOk="0">
                    <a:moveTo>
                      <a:pt x="428330" y="216527"/>
                    </a:moveTo>
                    <a:lnTo>
                      <a:pt x="7874" y="216527"/>
                    </a:lnTo>
                    <a:cubicBezTo>
                      <a:pt x="3149" y="216527"/>
                      <a:pt x="0" y="213377"/>
                      <a:pt x="0" y="208653"/>
                    </a:cubicBezTo>
                    <a:lnTo>
                      <a:pt x="0" y="7874"/>
                    </a:lnTo>
                    <a:cubicBezTo>
                      <a:pt x="0" y="3149"/>
                      <a:pt x="3149" y="0"/>
                      <a:pt x="7874" y="0"/>
                    </a:cubicBezTo>
                    <a:lnTo>
                      <a:pt x="428330" y="0"/>
                    </a:lnTo>
                    <a:cubicBezTo>
                      <a:pt x="433054" y="0"/>
                      <a:pt x="436203" y="3149"/>
                      <a:pt x="436203" y="7874"/>
                    </a:cubicBezTo>
                    <a:lnTo>
                      <a:pt x="436203" y="208653"/>
                    </a:lnTo>
                    <a:cubicBezTo>
                      <a:pt x="436203" y="212590"/>
                      <a:pt x="433054" y="216527"/>
                      <a:pt x="428330" y="216527"/>
                    </a:cubicBezTo>
                    <a:close/>
                    <a:moveTo>
                      <a:pt x="15747" y="200780"/>
                    </a:moveTo>
                    <a:lnTo>
                      <a:pt x="420456" y="200780"/>
                    </a:lnTo>
                    <a:lnTo>
                      <a:pt x="420456" y="15747"/>
                    </a:lnTo>
                    <a:lnTo>
                      <a:pt x="15747" y="15747"/>
                    </a:lnTo>
                    <a:lnTo>
                      <a:pt x="15747" y="20078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11" name="Google Shape;311;p5"/>
              <p:cNvSpPr/>
              <p:nvPr/>
            </p:nvSpPr>
            <p:spPr>
              <a:xfrm>
                <a:off x="940842" y="2770757"/>
                <a:ext cx="315342" cy="150584"/>
              </a:xfrm>
              <a:custGeom>
                <a:avLst/>
                <a:gdLst/>
                <a:ahLst/>
                <a:cxnLst/>
                <a:rect l="l" t="t" r="r" b="b"/>
                <a:pathLst>
                  <a:path w="420456" h="200779" extrusionOk="0">
                    <a:moveTo>
                      <a:pt x="0" y="0"/>
                    </a:moveTo>
                    <a:lnTo>
                      <a:pt x="420456" y="0"/>
                    </a:lnTo>
                    <a:lnTo>
                      <a:pt x="420456" y="200780"/>
                    </a:lnTo>
                    <a:lnTo>
                      <a:pt x="0" y="20078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12" name="Google Shape;312;p5"/>
              <p:cNvSpPr/>
              <p:nvPr/>
            </p:nvSpPr>
            <p:spPr>
              <a:xfrm>
                <a:off x="934936" y="2764262"/>
                <a:ext cx="327152" cy="162394"/>
              </a:xfrm>
              <a:custGeom>
                <a:avLst/>
                <a:gdLst/>
                <a:ahLst/>
                <a:cxnLst/>
                <a:rect l="l" t="t" r="r" b="b"/>
                <a:pathLst>
                  <a:path w="436203" h="216526" extrusionOk="0">
                    <a:moveTo>
                      <a:pt x="428330" y="216527"/>
                    </a:moveTo>
                    <a:lnTo>
                      <a:pt x="7874" y="216527"/>
                    </a:lnTo>
                    <a:cubicBezTo>
                      <a:pt x="3149" y="216527"/>
                      <a:pt x="0" y="213378"/>
                      <a:pt x="0" y="208653"/>
                    </a:cubicBezTo>
                    <a:lnTo>
                      <a:pt x="0" y="7874"/>
                    </a:lnTo>
                    <a:cubicBezTo>
                      <a:pt x="0" y="3149"/>
                      <a:pt x="3149" y="0"/>
                      <a:pt x="7874" y="0"/>
                    </a:cubicBezTo>
                    <a:lnTo>
                      <a:pt x="428330" y="0"/>
                    </a:lnTo>
                    <a:cubicBezTo>
                      <a:pt x="433054" y="0"/>
                      <a:pt x="436203" y="3149"/>
                      <a:pt x="436203" y="7874"/>
                    </a:cubicBezTo>
                    <a:lnTo>
                      <a:pt x="436203" y="208653"/>
                    </a:lnTo>
                    <a:cubicBezTo>
                      <a:pt x="436203" y="213378"/>
                      <a:pt x="433054" y="216527"/>
                      <a:pt x="428330" y="216527"/>
                    </a:cubicBezTo>
                    <a:close/>
                    <a:moveTo>
                      <a:pt x="15747" y="200780"/>
                    </a:moveTo>
                    <a:lnTo>
                      <a:pt x="420456" y="200780"/>
                    </a:lnTo>
                    <a:lnTo>
                      <a:pt x="420456" y="15747"/>
                    </a:lnTo>
                    <a:lnTo>
                      <a:pt x="15747" y="15747"/>
                    </a:lnTo>
                    <a:lnTo>
                      <a:pt x="15747" y="20078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13" name="Google Shape;313;p5"/>
              <p:cNvSpPr/>
              <p:nvPr/>
            </p:nvSpPr>
            <p:spPr>
              <a:xfrm>
                <a:off x="974502" y="2815047"/>
                <a:ext cx="102161" cy="5905"/>
              </a:xfrm>
              <a:custGeom>
                <a:avLst/>
                <a:gdLst/>
                <a:ahLst/>
                <a:cxnLst/>
                <a:rect l="l" t="t" r="r" b="b"/>
                <a:pathLst>
                  <a:path w="136215" h="7873" extrusionOk="0">
                    <a:moveTo>
                      <a:pt x="0" y="0"/>
                    </a:moveTo>
                    <a:lnTo>
                      <a:pt x="136215"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14" name="Google Shape;314;p5"/>
              <p:cNvSpPr/>
              <p:nvPr/>
            </p:nvSpPr>
            <p:spPr>
              <a:xfrm>
                <a:off x="968597" y="2809142"/>
                <a:ext cx="113972" cy="11810"/>
              </a:xfrm>
              <a:custGeom>
                <a:avLst/>
                <a:gdLst/>
                <a:ahLst/>
                <a:cxnLst/>
                <a:rect l="l" t="t" r="r" b="b"/>
                <a:pathLst>
                  <a:path w="151962" h="15747" extrusionOk="0">
                    <a:moveTo>
                      <a:pt x="144089" y="15747"/>
                    </a:moveTo>
                    <a:lnTo>
                      <a:pt x="7874" y="15747"/>
                    </a:lnTo>
                    <a:cubicBezTo>
                      <a:pt x="3149" y="15747"/>
                      <a:pt x="0" y="12598"/>
                      <a:pt x="0" y="7874"/>
                    </a:cubicBezTo>
                    <a:cubicBezTo>
                      <a:pt x="0" y="3149"/>
                      <a:pt x="3149" y="0"/>
                      <a:pt x="7874" y="0"/>
                    </a:cubicBezTo>
                    <a:lnTo>
                      <a:pt x="144089" y="0"/>
                    </a:lnTo>
                    <a:cubicBezTo>
                      <a:pt x="148813" y="0"/>
                      <a:pt x="151963" y="3149"/>
                      <a:pt x="151963" y="7874"/>
                    </a:cubicBezTo>
                    <a:cubicBezTo>
                      <a:pt x="151963" y="12598"/>
                      <a:pt x="148813" y="15747"/>
                      <a:pt x="144089"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15" name="Google Shape;315;p5"/>
              <p:cNvSpPr/>
              <p:nvPr/>
            </p:nvSpPr>
            <p:spPr>
              <a:xfrm>
                <a:off x="974502" y="2852841"/>
                <a:ext cx="118106" cy="5905"/>
              </a:xfrm>
              <a:custGeom>
                <a:avLst/>
                <a:gdLst/>
                <a:ahLst/>
                <a:cxnLst/>
                <a:rect l="l" t="t" r="r" b="b"/>
                <a:pathLst>
                  <a:path w="157474" h="7873" extrusionOk="0">
                    <a:moveTo>
                      <a:pt x="0" y="0"/>
                    </a:moveTo>
                    <a:lnTo>
                      <a:pt x="157474"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16" name="Google Shape;316;p5"/>
              <p:cNvSpPr/>
              <p:nvPr/>
            </p:nvSpPr>
            <p:spPr>
              <a:xfrm>
                <a:off x="969188" y="2846936"/>
                <a:ext cx="129325" cy="11810"/>
              </a:xfrm>
              <a:custGeom>
                <a:avLst/>
                <a:gdLst/>
                <a:ahLst/>
                <a:cxnLst/>
                <a:rect l="l" t="t" r="r" b="b"/>
                <a:pathLst>
                  <a:path w="172434" h="15747" extrusionOk="0">
                    <a:moveTo>
                      <a:pt x="164561" y="15747"/>
                    </a:moveTo>
                    <a:lnTo>
                      <a:pt x="7874" y="15747"/>
                    </a:lnTo>
                    <a:cubicBezTo>
                      <a:pt x="3149" y="15747"/>
                      <a:pt x="0" y="12598"/>
                      <a:pt x="0" y="7874"/>
                    </a:cubicBezTo>
                    <a:cubicBezTo>
                      <a:pt x="0" y="3149"/>
                      <a:pt x="3149" y="0"/>
                      <a:pt x="7874" y="0"/>
                    </a:cubicBezTo>
                    <a:lnTo>
                      <a:pt x="164561" y="0"/>
                    </a:lnTo>
                    <a:cubicBezTo>
                      <a:pt x="169285" y="0"/>
                      <a:pt x="172434" y="3149"/>
                      <a:pt x="172434" y="7874"/>
                    </a:cubicBezTo>
                    <a:cubicBezTo>
                      <a:pt x="172434" y="12598"/>
                      <a:pt x="168497" y="15747"/>
                      <a:pt x="164561"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317" name="Google Shape;317;p5"/>
            <p:cNvSpPr/>
            <p:nvPr/>
          </p:nvSpPr>
          <p:spPr>
            <a:xfrm>
              <a:off x="387049" y="4030906"/>
              <a:ext cx="242425" cy="818848"/>
            </a:xfrm>
            <a:custGeom>
              <a:avLst/>
              <a:gdLst/>
              <a:ahLst/>
              <a:cxnLst/>
              <a:rect l="l" t="t" r="r" b="b"/>
              <a:pathLst>
                <a:path w="444817" h="1502473" extrusionOk="0">
                  <a:moveTo>
                    <a:pt x="0" y="0"/>
                  </a:moveTo>
                  <a:lnTo>
                    <a:pt x="0" y="1419035"/>
                  </a:lnTo>
                  <a:cubicBezTo>
                    <a:pt x="0" y="1465136"/>
                    <a:pt x="37338" y="1502474"/>
                    <a:pt x="83439" y="1502474"/>
                  </a:cubicBezTo>
                  <a:lnTo>
                    <a:pt x="444817" y="1502474"/>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8"/>
        <p:cNvGrpSpPr/>
        <p:nvPr/>
      </p:nvGrpSpPr>
      <p:grpSpPr>
        <a:xfrm>
          <a:off x="0" y="0"/>
          <a:ext cx="0" cy="0"/>
          <a:chOff x="0" y="0"/>
          <a:chExt cx="0" cy="0"/>
        </a:xfrm>
      </p:grpSpPr>
      <p:sp>
        <p:nvSpPr>
          <p:cNvPr id="319" name="Google Shape;319;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320" name="Google Shape;320;p6"/>
          <p:cNvGrpSpPr/>
          <p:nvPr/>
        </p:nvGrpSpPr>
        <p:grpSpPr>
          <a:xfrm>
            <a:off x="102287" y="151563"/>
            <a:ext cx="561005" cy="2119974"/>
            <a:chOff x="102287" y="151563"/>
            <a:chExt cx="561005" cy="2119974"/>
          </a:xfrm>
        </p:grpSpPr>
        <p:sp>
          <p:nvSpPr>
            <p:cNvPr id="321" name="Google Shape;321;p6"/>
            <p:cNvSpPr/>
            <p:nvPr/>
          </p:nvSpPr>
          <p:spPr>
            <a:xfrm>
              <a:off x="132371" y="151563"/>
              <a:ext cx="251912" cy="265112"/>
            </a:xfrm>
            <a:custGeom>
              <a:avLst/>
              <a:gdLst/>
              <a:ahLst/>
              <a:cxnLst/>
              <a:rect l="l" t="t" r="r" b="b"/>
              <a:pathLst>
                <a:path w="335883" h="353482" extrusionOk="0">
                  <a:moveTo>
                    <a:pt x="314729" y="134672"/>
                  </a:moveTo>
                  <a:cubicBezTo>
                    <a:pt x="318351" y="131523"/>
                    <a:pt x="321895" y="128295"/>
                    <a:pt x="325516" y="125066"/>
                  </a:cubicBezTo>
                  <a:cubicBezTo>
                    <a:pt x="327327" y="123492"/>
                    <a:pt x="329138" y="121917"/>
                    <a:pt x="330870" y="120264"/>
                  </a:cubicBezTo>
                  <a:cubicBezTo>
                    <a:pt x="332524" y="118768"/>
                    <a:pt x="334571" y="117193"/>
                    <a:pt x="335674" y="115224"/>
                  </a:cubicBezTo>
                  <a:cubicBezTo>
                    <a:pt x="335830" y="114988"/>
                    <a:pt x="335674" y="114673"/>
                    <a:pt x="335516" y="114437"/>
                  </a:cubicBezTo>
                  <a:cubicBezTo>
                    <a:pt x="335516" y="114279"/>
                    <a:pt x="335516" y="114201"/>
                    <a:pt x="335516" y="114043"/>
                  </a:cubicBezTo>
                  <a:cubicBezTo>
                    <a:pt x="334964" y="111917"/>
                    <a:pt x="333232" y="110106"/>
                    <a:pt x="331972" y="108374"/>
                  </a:cubicBezTo>
                  <a:cubicBezTo>
                    <a:pt x="331500" y="107744"/>
                    <a:pt x="331106" y="107114"/>
                    <a:pt x="330713" y="106485"/>
                  </a:cubicBezTo>
                  <a:lnTo>
                    <a:pt x="320477" y="88690"/>
                  </a:lnTo>
                  <a:lnTo>
                    <a:pt x="305595" y="62864"/>
                  </a:lnTo>
                  <a:lnTo>
                    <a:pt x="304729" y="63100"/>
                  </a:lnTo>
                  <a:cubicBezTo>
                    <a:pt x="304729" y="63100"/>
                    <a:pt x="304493" y="63100"/>
                    <a:pt x="304414" y="63179"/>
                  </a:cubicBezTo>
                  <a:lnTo>
                    <a:pt x="303391" y="63494"/>
                  </a:lnTo>
                  <a:cubicBezTo>
                    <a:pt x="299690" y="64045"/>
                    <a:pt x="295911" y="65384"/>
                    <a:pt x="292289" y="66407"/>
                  </a:cubicBezTo>
                  <a:cubicBezTo>
                    <a:pt x="287958" y="67667"/>
                    <a:pt x="283627" y="68927"/>
                    <a:pt x="279376" y="70265"/>
                  </a:cubicBezTo>
                  <a:cubicBezTo>
                    <a:pt x="275518" y="71446"/>
                    <a:pt x="271739" y="72785"/>
                    <a:pt x="267959" y="74202"/>
                  </a:cubicBezTo>
                  <a:lnTo>
                    <a:pt x="260322" y="76486"/>
                  </a:lnTo>
                  <a:cubicBezTo>
                    <a:pt x="259534" y="75777"/>
                    <a:pt x="258747" y="75069"/>
                    <a:pt x="257960" y="74360"/>
                  </a:cubicBezTo>
                  <a:cubicBezTo>
                    <a:pt x="255755" y="72313"/>
                    <a:pt x="253393" y="70265"/>
                    <a:pt x="251031" y="68376"/>
                  </a:cubicBezTo>
                  <a:cubicBezTo>
                    <a:pt x="246385" y="64675"/>
                    <a:pt x="241503" y="61368"/>
                    <a:pt x="236464" y="58455"/>
                  </a:cubicBezTo>
                  <a:cubicBezTo>
                    <a:pt x="228355" y="53809"/>
                    <a:pt x="219142" y="49479"/>
                    <a:pt x="209772" y="47432"/>
                  </a:cubicBezTo>
                  <a:cubicBezTo>
                    <a:pt x="209142" y="45148"/>
                    <a:pt x="208434" y="42865"/>
                    <a:pt x="207882" y="40660"/>
                  </a:cubicBezTo>
                  <a:cubicBezTo>
                    <a:pt x="206781" y="36330"/>
                    <a:pt x="205757" y="31999"/>
                    <a:pt x="204734" y="27669"/>
                  </a:cubicBezTo>
                  <a:cubicBezTo>
                    <a:pt x="203710" y="23338"/>
                    <a:pt x="202608" y="19008"/>
                    <a:pt x="201584" y="14677"/>
                  </a:cubicBezTo>
                  <a:cubicBezTo>
                    <a:pt x="200718" y="11134"/>
                    <a:pt x="200166" y="6961"/>
                    <a:pt x="198513" y="3575"/>
                  </a:cubicBezTo>
                  <a:lnTo>
                    <a:pt x="197805" y="426"/>
                  </a:lnTo>
                  <a:lnTo>
                    <a:pt x="144893" y="426"/>
                  </a:lnTo>
                  <a:cubicBezTo>
                    <a:pt x="143240" y="268"/>
                    <a:pt x="141508" y="268"/>
                    <a:pt x="139932" y="426"/>
                  </a:cubicBezTo>
                  <a:lnTo>
                    <a:pt x="139618" y="426"/>
                  </a:lnTo>
                  <a:cubicBezTo>
                    <a:pt x="139066" y="-204"/>
                    <a:pt x="137886" y="-204"/>
                    <a:pt x="137571" y="898"/>
                  </a:cubicBezTo>
                  <a:cubicBezTo>
                    <a:pt x="134894" y="9402"/>
                    <a:pt x="133003" y="18299"/>
                    <a:pt x="131114" y="26960"/>
                  </a:cubicBezTo>
                  <a:cubicBezTo>
                    <a:pt x="130169" y="31212"/>
                    <a:pt x="129145" y="35542"/>
                    <a:pt x="128358" y="39873"/>
                  </a:cubicBezTo>
                  <a:cubicBezTo>
                    <a:pt x="127965" y="42156"/>
                    <a:pt x="127571" y="44361"/>
                    <a:pt x="127256" y="46644"/>
                  </a:cubicBezTo>
                  <a:cubicBezTo>
                    <a:pt x="127256" y="46723"/>
                    <a:pt x="127256" y="46802"/>
                    <a:pt x="127256" y="46881"/>
                  </a:cubicBezTo>
                  <a:cubicBezTo>
                    <a:pt x="108281" y="52313"/>
                    <a:pt x="89856" y="62471"/>
                    <a:pt x="75526" y="76328"/>
                  </a:cubicBezTo>
                  <a:lnTo>
                    <a:pt x="45133" y="67116"/>
                  </a:lnTo>
                  <a:cubicBezTo>
                    <a:pt x="44424" y="66880"/>
                    <a:pt x="43637" y="66565"/>
                    <a:pt x="42929" y="66329"/>
                  </a:cubicBezTo>
                  <a:cubicBezTo>
                    <a:pt x="40881" y="65620"/>
                    <a:pt x="38834" y="64833"/>
                    <a:pt x="36866" y="64045"/>
                  </a:cubicBezTo>
                  <a:cubicBezTo>
                    <a:pt x="35213" y="63415"/>
                    <a:pt x="31354" y="62864"/>
                    <a:pt x="31354" y="62864"/>
                  </a:cubicBezTo>
                  <a:lnTo>
                    <a:pt x="30567" y="62628"/>
                  </a:lnTo>
                  <a:lnTo>
                    <a:pt x="21355" y="78612"/>
                  </a:lnTo>
                  <a:cubicBezTo>
                    <a:pt x="19465" y="81604"/>
                    <a:pt x="17575" y="84674"/>
                    <a:pt x="15686" y="87666"/>
                  </a:cubicBezTo>
                  <a:cubicBezTo>
                    <a:pt x="10489" y="96012"/>
                    <a:pt x="4662" y="104280"/>
                    <a:pt x="410" y="113177"/>
                  </a:cubicBezTo>
                  <a:cubicBezTo>
                    <a:pt x="410" y="113335"/>
                    <a:pt x="410" y="113413"/>
                    <a:pt x="410" y="113571"/>
                  </a:cubicBezTo>
                  <a:cubicBezTo>
                    <a:pt x="96" y="113728"/>
                    <a:pt x="-140" y="114043"/>
                    <a:pt x="96" y="114437"/>
                  </a:cubicBezTo>
                  <a:cubicBezTo>
                    <a:pt x="1119" y="116091"/>
                    <a:pt x="2930" y="117429"/>
                    <a:pt x="4426" y="118689"/>
                  </a:cubicBezTo>
                  <a:cubicBezTo>
                    <a:pt x="6079" y="120185"/>
                    <a:pt x="7812" y="121602"/>
                    <a:pt x="9465" y="123098"/>
                  </a:cubicBezTo>
                  <a:cubicBezTo>
                    <a:pt x="12929" y="126090"/>
                    <a:pt x="16394" y="129161"/>
                    <a:pt x="19858" y="132153"/>
                  </a:cubicBezTo>
                  <a:lnTo>
                    <a:pt x="20646" y="132783"/>
                  </a:lnTo>
                  <a:lnTo>
                    <a:pt x="36079" y="147192"/>
                  </a:lnTo>
                  <a:cubicBezTo>
                    <a:pt x="34031" y="156640"/>
                    <a:pt x="32850" y="166403"/>
                    <a:pt x="32850" y="176403"/>
                  </a:cubicBezTo>
                  <a:cubicBezTo>
                    <a:pt x="32850" y="178135"/>
                    <a:pt x="32850" y="179868"/>
                    <a:pt x="33008" y="181678"/>
                  </a:cubicBezTo>
                  <a:cubicBezTo>
                    <a:pt x="32850" y="189710"/>
                    <a:pt x="33481" y="198213"/>
                    <a:pt x="35606" y="206008"/>
                  </a:cubicBezTo>
                  <a:cubicBezTo>
                    <a:pt x="33481" y="207898"/>
                    <a:pt x="31433" y="209866"/>
                    <a:pt x="29307" y="211756"/>
                  </a:cubicBezTo>
                  <a:cubicBezTo>
                    <a:pt x="26158" y="214669"/>
                    <a:pt x="23008" y="217504"/>
                    <a:pt x="19858" y="220417"/>
                  </a:cubicBezTo>
                  <a:cubicBezTo>
                    <a:pt x="13560" y="226165"/>
                    <a:pt x="7024" y="231755"/>
                    <a:pt x="1355" y="238133"/>
                  </a:cubicBezTo>
                  <a:cubicBezTo>
                    <a:pt x="1355" y="238133"/>
                    <a:pt x="1355" y="238133"/>
                    <a:pt x="1355" y="238212"/>
                  </a:cubicBezTo>
                  <a:lnTo>
                    <a:pt x="804" y="238684"/>
                  </a:lnTo>
                  <a:lnTo>
                    <a:pt x="1041" y="239078"/>
                  </a:lnTo>
                  <a:cubicBezTo>
                    <a:pt x="1041" y="239078"/>
                    <a:pt x="1041" y="239235"/>
                    <a:pt x="1041" y="239393"/>
                  </a:cubicBezTo>
                  <a:cubicBezTo>
                    <a:pt x="2458" y="243723"/>
                    <a:pt x="5134" y="247897"/>
                    <a:pt x="7339" y="251912"/>
                  </a:cubicBezTo>
                  <a:cubicBezTo>
                    <a:pt x="9702" y="256243"/>
                    <a:pt x="12142" y="260494"/>
                    <a:pt x="14662" y="264667"/>
                  </a:cubicBezTo>
                  <a:cubicBezTo>
                    <a:pt x="18205" y="270572"/>
                    <a:pt x="21984" y="276399"/>
                    <a:pt x="25921" y="282147"/>
                  </a:cubicBezTo>
                  <a:lnTo>
                    <a:pt x="30645" y="290414"/>
                  </a:lnTo>
                  <a:lnTo>
                    <a:pt x="31197" y="290257"/>
                  </a:lnTo>
                  <a:cubicBezTo>
                    <a:pt x="31197" y="290257"/>
                    <a:pt x="31433" y="290257"/>
                    <a:pt x="31669" y="290257"/>
                  </a:cubicBezTo>
                  <a:cubicBezTo>
                    <a:pt x="40566" y="288288"/>
                    <a:pt x="49385" y="285690"/>
                    <a:pt x="58046" y="283092"/>
                  </a:cubicBezTo>
                  <a:cubicBezTo>
                    <a:pt x="62298" y="281753"/>
                    <a:pt x="66629" y="280415"/>
                    <a:pt x="70881" y="279076"/>
                  </a:cubicBezTo>
                  <a:cubicBezTo>
                    <a:pt x="73085" y="278368"/>
                    <a:pt x="75368" y="277659"/>
                    <a:pt x="77573" y="276951"/>
                  </a:cubicBezTo>
                  <a:cubicBezTo>
                    <a:pt x="77810" y="277187"/>
                    <a:pt x="78045" y="277344"/>
                    <a:pt x="78281" y="277580"/>
                  </a:cubicBezTo>
                  <a:cubicBezTo>
                    <a:pt x="81037" y="280887"/>
                    <a:pt x="84502" y="283801"/>
                    <a:pt x="87808" y="286477"/>
                  </a:cubicBezTo>
                  <a:cubicBezTo>
                    <a:pt x="92060" y="289942"/>
                    <a:pt x="96706" y="292934"/>
                    <a:pt x="101431" y="295690"/>
                  </a:cubicBezTo>
                  <a:cubicBezTo>
                    <a:pt x="106076" y="298367"/>
                    <a:pt x="110879" y="300729"/>
                    <a:pt x="115839" y="302697"/>
                  </a:cubicBezTo>
                  <a:cubicBezTo>
                    <a:pt x="119618" y="304272"/>
                    <a:pt x="123713" y="305847"/>
                    <a:pt x="127807" y="306871"/>
                  </a:cubicBezTo>
                  <a:lnTo>
                    <a:pt x="130799" y="319626"/>
                  </a:lnTo>
                  <a:cubicBezTo>
                    <a:pt x="131193" y="322539"/>
                    <a:pt x="131587" y="325374"/>
                    <a:pt x="132137" y="328287"/>
                  </a:cubicBezTo>
                  <a:cubicBezTo>
                    <a:pt x="132847" y="331751"/>
                    <a:pt x="133713" y="335216"/>
                    <a:pt x="134657" y="338680"/>
                  </a:cubicBezTo>
                  <a:cubicBezTo>
                    <a:pt x="135287" y="340727"/>
                    <a:pt x="135839" y="343011"/>
                    <a:pt x="136705" y="345137"/>
                  </a:cubicBezTo>
                  <a:lnTo>
                    <a:pt x="138437" y="352696"/>
                  </a:lnTo>
                  <a:lnTo>
                    <a:pt x="139224" y="352696"/>
                  </a:lnTo>
                  <a:cubicBezTo>
                    <a:pt x="143712" y="353719"/>
                    <a:pt x="148751" y="353246"/>
                    <a:pt x="153397" y="353325"/>
                  </a:cubicBezTo>
                  <a:cubicBezTo>
                    <a:pt x="158279" y="353325"/>
                    <a:pt x="163081" y="353325"/>
                    <a:pt x="167963" y="353325"/>
                  </a:cubicBezTo>
                  <a:cubicBezTo>
                    <a:pt x="172845" y="353325"/>
                    <a:pt x="177648" y="353325"/>
                    <a:pt x="182529" y="353483"/>
                  </a:cubicBezTo>
                  <a:cubicBezTo>
                    <a:pt x="185128" y="353483"/>
                    <a:pt x="198119" y="352696"/>
                    <a:pt x="198119" y="352696"/>
                  </a:cubicBezTo>
                  <a:cubicBezTo>
                    <a:pt x="198119" y="352696"/>
                    <a:pt x="199458" y="348995"/>
                    <a:pt x="199852" y="347420"/>
                  </a:cubicBezTo>
                  <a:cubicBezTo>
                    <a:pt x="200482" y="345137"/>
                    <a:pt x="201032" y="342775"/>
                    <a:pt x="201505" y="340491"/>
                  </a:cubicBezTo>
                  <a:lnTo>
                    <a:pt x="204497" y="327578"/>
                  </a:lnTo>
                  <a:cubicBezTo>
                    <a:pt x="206150" y="320256"/>
                    <a:pt x="207804" y="312933"/>
                    <a:pt x="209458" y="305532"/>
                  </a:cubicBezTo>
                  <a:cubicBezTo>
                    <a:pt x="210087" y="305375"/>
                    <a:pt x="210639" y="305138"/>
                    <a:pt x="211269" y="304902"/>
                  </a:cubicBezTo>
                  <a:cubicBezTo>
                    <a:pt x="214182" y="304036"/>
                    <a:pt x="217016" y="302934"/>
                    <a:pt x="219693" y="301831"/>
                  </a:cubicBezTo>
                  <a:cubicBezTo>
                    <a:pt x="225519" y="299469"/>
                    <a:pt x="231189" y="296713"/>
                    <a:pt x="236622" y="293406"/>
                  </a:cubicBezTo>
                  <a:cubicBezTo>
                    <a:pt x="236937" y="293249"/>
                    <a:pt x="237252" y="293013"/>
                    <a:pt x="237566" y="292776"/>
                  </a:cubicBezTo>
                  <a:cubicBezTo>
                    <a:pt x="245283" y="288210"/>
                    <a:pt x="252448" y="282856"/>
                    <a:pt x="259062" y="276872"/>
                  </a:cubicBezTo>
                  <a:cubicBezTo>
                    <a:pt x="265440" y="278919"/>
                    <a:pt x="271817" y="280966"/>
                    <a:pt x="278274" y="283013"/>
                  </a:cubicBezTo>
                  <a:cubicBezTo>
                    <a:pt x="282683" y="284430"/>
                    <a:pt x="287092" y="285769"/>
                    <a:pt x="291501" y="287186"/>
                  </a:cubicBezTo>
                  <a:cubicBezTo>
                    <a:pt x="296069" y="288603"/>
                    <a:pt x="300635" y="290335"/>
                    <a:pt x="305280" y="291280"/>
                  </a:cubicBezTo>
                  <a:cubicBezTo>
                    <a:pt x="306304" y="291517"/>
                    <a:pt x="311108" y="281832"/>
                    <a:pt x="313233" y="277738"/>
                  </a:cubicBezTo>
                  <a:lnTo>
                    <a:pt x="320792" y="264589"/>
                  </a:lnTo>
                  <a:lnTo>
                    <a:pt x="335674" y="238842"/>
                  </a:lnTo>
                  <a:cubicBezTo>
                    <a:pt x="335674" y="238842"/>
                    <a:pt x="336145" y="237976"/>
                    <a:pt x="335674" y="237582"/>
                  </a:cubicBezTo>
                  <a:cubicBezTo>
                    <a:pt x="329611" y="232543"/>
                    <a:pt x="323705" y="227346"/>
                    <a:pt x="317800" y="222071"/>
                  </a:cubicBezTo>
                  <a:lnTo>
                    <a:pt x="308430" y="213331"/>
                  </a:lnTo>
                  <a:cubicBezTo>
                    <a:pt x="305753" y="210732"/>
                    <a:pt x="303155" y="208213"/>
                    <a:pt x="300398" y="205772"/>
                  </a:cubicBezTo>
                  <a:cubicBezTo>
                    <a:pt x="300714" y="204276"/>
                    <a:pt x="300950" y="202780"/>
                    <a:pt x="301265" y="201284"/>
                  </a:cubicBezTo>
                  <a:cubicBezTo>
                    <a:pt x="303234" y="193725"/>
                    <a:pt x="304021" y="185773"/>
                    <a:pt x="304257" y="178056"/>
                  </a:cubicBezTo>
                  <a:cubicBezTo>
                    <a:pt x="304572" y="168057"/>
                    <a:pt x="304021" y="156798"/>
                    <a:pt x="301108" y="146877"/>
                  </a:cubicBezTo>
                  <a:cubicBezTo>
                    <a:pt x="302053" y="146011"/>
                    <a:pt x="302997" y="145144"/>
                    <a:pt x="303863" y="144278"/>
                  </a:cubicBezTo>
                  <a:cubicBezTo>
                    <a:pt x="307564" y="140971"/>
                    <a:pt x="311264" y="137743"/>
                    <a:pt x="314966" y="134436"/>
                  </a:cubicBezTo>
                  <a:close/>
                  <a:moveTo>
                    <a:pt x="101115" y="187741"/>
                  </a:moveTo>
                  <a:cubicBezTo>
                    <a:pt x="98517" y="166561"/>
                    <a:pt x="105603" y="144593"/>
                    <a:pt x="121902" y="129397"/>
                  </a:cubicBezTo>
                  <a:cubicBezTo>
                    <a:pt x="144657" y="108217"/>
                    <a:pt x="179931" y="105618"/>
                    <a:pt x="205442" y="123570"/>
                  </a:cubicBezTo>
                  <a:cubicBezTo>
                    <a:pt x="230087" y="140893"/>
                    <a:pt x="239850" y="174749"/>
                    <a:pt x="228590" y="202465"/>
                  </a:cubicBezTo>
                  <a:cubicBezTo>
                    <a:pt x="216937" y="231204"/>
                    <a:pt x="185443" y="247581"/>
                    <a:pt x="155208" y="241834"/>
                  </a:cubicBezTo>
                  <a:cubicBezTo>
                    <a:pt x="138200" y="238605"/>
                    <a:pt x="123319" y="229708"/>
                    <a:pt x="112847" y="215929"/>
                  </a:cubicBezTo>
                  <a:cubicBezTo>
                    <a:pt x="106942" y="207662"/>
                    <a:pt x="102847" y="198056"/>
                    <a:pt x="101194" y="187662"/>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322" name="Google Shape;322;p6"/>
            <p:cNvGrpSpPr/>
            <p:nvPr/>
          </p:nvGrpSpPr>
          <p:grpSpPr>
            <a:xfrm>
              <a:off x="392982" y="667377"/>
              <a:ext cx="270310" cy="244744"/>
              <a:chOff x="11128109" y="3425870"/>
              <a:chExt cx="360413" cy="326325"/>
            </a:xfrm>
          </p:grpSpPr>
          <p:sp>
            <p:nvSpPr>
              <p:cNvPr id="323" name="Google Shape;323;p6"/>
              <p:cNvSpPr/>
              <p:nvPr/>
            </p:nvSpPr>
            <p:spPr>
              <a:xfrm>
                <a:off x="11275352" y="3497579"/>
                <a:ext cx="213170" cy="254616"/>
              </a:xfrm>
              <a:custGeom>
                <a:avLst/>
                <a:gdLst/>
                <a:ahLst/>
                <a:cxnLst/>
                <a:rect l="l" t="t" r="r" b="b"/>
                <a:pathLst>
                  <a:path w="213170" h="254616" extrusionOk="0">
                    <a:moveTo>
                      <a:pt x="212799" y="85902"/>
                    </a:moveTo>
                    <a:cubicBezTo>
                      <a:pt x="212799" y="85194"/>
                      <a:pt x="212799" y="84485"/>
                      <a:pt x="212327" y="83855"/>
                    </a:cubicBezTo>
                    <a:cubicBezTo>
                      <a:pt x="202642" y="68974"/>
                      <a:pt x="191225" y="55037"/>
                      <a:pt x="180517" y="40943"/>
                    </a:cubicBezTo>
                    <a:cubicBezTo>
                      <a:pt x="169966" y="27086"/>
                      <a:pt x="159258" y="13700"/>
                      <a:pt x="147684" y="709"/>
                    </a:cubicBezTo>
                    <a:cubicBezTo>
                      <a:pt x="146817" y="-236"/>
                      <a:pt x="145006" y="-236"/>
                      <a:pt x="144140" y="709"/>
                    </a:cubicBezTo>
                    <a:cubicBezTo>
                      <a:pt x="141227" y="4094"/>
                      <a:pt x="138077" y="6850"/>
                      <a:pt x="135400" y="10472"/>
                    </a:cubicBezTo>
                    <a:cubicBezTo>
                      <a:pt x="132645" y="14094"/>
                      <a:pt x="129968" y="17637"/>
                      <a:pt x="127211" y="21259"/>
                    </a:cubicBezTo>
                    <a:cubicBezTo>
                      <a:pt x="121543" y="28739"/>
                      <a:pt x="115953" y="36376"/>
                      <a:pt x="110284" y="43935"/>
                    </a:cubicBezTo>
                    <a:cubicBezTo>
                      <a:pt x="104929" y="51179"/>
                      <a:pt x="99496" y="58423"/>
                      <a:pt x="94221" y="65746"/>
                    </a:cubicBezTo>
                    <a:cubicBezTo>
                      <a:pt x="91387" y="69761"/>
                      <a:pt x="88395" y="73698"/>
                      <a:pt x="85717" y="77792"/>
                    </a:cubicBezTo>
                    <a:cubicBezTo>
                      <a:pt x="84064" y="80233"/>
                      <a:pt x="82726" y="81965"/>
                      <a:pt x="83276" y="84485"/>
                    </a:cubicBezTo>
                    <a:cubicBezTo>
                      <a:pt x="80678" y="85430"/>
                      <a:pt x="80757" y="89052"/>
                      <a:pt x="83434" y="89918"/>
                    </a:cubicBezTo>
                    <a:cubicBezTo>
                      <a:pt x="91701" y="92516"/>
                      <a:pt x="102174" y="91886"/>
                      <a:pt x="111150" y="91729"/>
                    </a:cubicBezTo>
                    <a:cubicBezTo>
                      <a:pt x="110756" y="99681"/>
                      <a:pt x="111229" y="107870"/>
                      <a:pt x="111150" y="115744"/>
                    </a:cubicBezTo>
                    <a:cubicBezTo>
                      <a:pt x="110992" y="125665"/>
                      <a:pt x="110677" y="165348"/>
                      <a:pt x="110834" y="175269"/>
                    </a:cubicBezTo>
                    <a:cubicBezTo>
                      <a:pt x="110913" y="180308"/>
                      <a:pt x="110834" y="185426"/>
                      <a:pt x="110992" y="190465"/>
                    </a:cubicBezTo>
                    <a:cubicBezTo>
                      <a:pt x="94221" y="190308"/>
                      <a:pt x="22570" y="187709"/>
                      <a:pt x="3831" y="189127"/>
                    </a:cubicBezTo>
                    <a:cubicBezTo>
                      <a:pt x="2020" y="188103"/>
                      <a:pt x="524" y="248022"/>
                      <a:pt x="603" y="248022"/>
                    </a:cubicBezTo>
                    <a:cubicBezTo>
                      <a:pt x="-342" y="249045"/>
                      <a:pt x="-263" y="250856"/>
                      <a:pt x="1469" y="251408"/>
                    </a:cubicBezTo>
                    <a:cubicBezTo>
                      <a:pt x="13987" y="255817"/>
                      <a:pt x="160596" y="255423"/>
                      <a:pt x="174218" y="251801"/>
                    </a:cubicBezTo>
                    <a:cubicBezTo>
                      <a:pt x="175477" y="251486"/>
                      <a:pt x="176501" y="250148"/>
                      <a:pt x="176422" y="248888"/>
                    </a:cubicBezTo>
                    <a:cubicBezTo>
                      <a:pt x="175163" y="220385"/>
                      <a:pt x="176895" y="191882"/>
                      <a:pt x="175635" y="163458"/>
                    </a:cubicBezTo>
                    <a:cubicBezTo>
                      <a:pt x="175714" y="158577"/>
                      <a:pt x="176187" y="127475"/>
                      <a:pt x="176343" y="116767"/>
                    </a:cubicBezTo>
                    <a:cubicBezTo>
                      <a:pt x="176422" y="108579"/>
                      <a:pt x="176974" y="100075"/>
                      <a:pt x="176343" y="91807"/>
                    </a:cubicBezTo>
                    <a:cubicBezTo>
                      <a:pt x="187445" y="92044"/>
                      <a:pt x="198626" y="92122"/>
                      <a:pt x="209650" y="91099"/>
                    </a:cubicBezTo>
                    <a:cubicBezTo>
                      <a:pt x="212720" y="90784"/>
                      <a:pt x="213822" y="87949"/>
                      <a:pt x="212799" y="85902"/>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24" name="Google Shape;324;p6"/>
              <p:cNvSpPr/>
              <p:nvPr/>
            </p:nvSpPr>
            <p:spPr>
              <a:xfrm>
                <a:off x="11128109" y="3425870"/>
                <a:ext cx="213170" cy="254616"/>
              </a:xfrm>
              <a:custGeom>
                <a:avLst/>
                <a:gdLst/>
                <a:ahLst/>
                <a:cxnLst/>
                <a:rect l="l" t="t" r="r" b="b"/>
                <a:pathLst>
                  <a:path w="213170" h="254616" extrusionOk="0">
                    <a:moveTo>
                      <a:pt x="372" y="168714"/>
                    </a:moveTo>
                    <a:cubicBezTo>
                      <a:pt x="372" y="169422"/>
                      <a:pt x="372" y="170131"/>
                      <a:pt x="844" y="170761"/>
                    </a:cubicBezTo>
                    <a:cubicBezTo>
                      <a:pt x="10528" y="185642"/>
                      <a:pt x="21946" y="199579"/>
                      <a:pt x="32654" y="213673"/>
                    </a:cubicBezTo>
                    <a:cubicBezTo>
                      <a:pt x="43204" y="227530"/>
                      <a:pt x="53912" y="240916"/>
                      <a:pt x="65488" y="253907"/>
                    </a:cubicBezTo>
                    <a:cubicBezTo>
                      <a:pt x="66354" y="254852"/>
                      <a:pt x="68164" y="254852"/>
                      <a:pt x="69030" y="253907"/>
                    </a:cubicBezTo>
                    <a:cubicBezTo>
                      <a:pt x="71944" y="250522"/>
                      <a:pt x="75093" y="247766"/>
                      <a:pt x="77770" y="244144"/>
                    </a:cubicBezTo>
                    <a:cubicBezTo>
                      <a:pt x="80526" y="240522"/>
                      <a:pt x="83203" y="236979"/>
                      <a:pt x="85959" y="233357"/>
                    </a:cubicBezTo>
                    <a:cubicBezTo>
                      <a:pt x="91628" y="225877"/>
                      <a:pt x="97218" y="218240"/>
                      <a:pt x="102888" y="210681"/>
                    </a:cubicBezTo>
                    <a:cubicBezTo>
                      <a:pt x="108241" y="203437"/>
                      <a:pt x="113675" y="196193"/>
                      <a:pt x="118949" y="188871"/>
                    </a:cubicBezTo>
                    <a:cubicBezTo>
                      <a:pt x="121784" y="184855"/>
                      <a:pt x="124776" y="180918"/>
                      <a:pt x="127454" y="176824"/>
                    </a:cubicBezTo>
                    <a:cubicBezTo>
                      <a:pt x="129107" y="174383"/>
                      <a:pt x="130446" y="172651"/>
                      <a:pt x="129894" y="170131"/>
                    </a:cubicBezTo>
                    <a:cubicBezTo>
                      <a:pt x="132493" y="169186"/>
                      <a:pt x="132414" y="165564"/>
                      <a:pt x="129736" y="164698"/>
                    </a:cubicBezTo>
                    <a:cubicBezTo>
                      <a:pt x="121470" y="162100"/>
                      <a:pt x="110997" y="162730"/>
                      <a:pt x="102022" y="162887"/>
                    </a:cubicBezTo>
                    <a:cubicBezTo>
                      <a:pt x="102415" y="154935"/>
                      <a:pt x="101943" y="146746"/>
                      <a:pt x="102022" y="138872"/>
                    </a:cubicBezTo>
                    <a:cubicBezTo>
                      <a:pt x="102178" y="128952"/>
                      <a:pt x="102494" y="89268"/>
                      <a:pt x="102336" y="79347"/>
                    </a:cubicBezTo>
                    <a:cubicBezTo>
                      <a:pt x="102257" y="74308"/>
                      <a:pt x="102336" y="69190"/>
                      <a:pt x="102178" y="64151"/>
                    </a:cubicBezTo>
                    <a:cubicBezTo>
                      <a:pt x="118949" y="64308"/>
                      <a:pt x="190601" y="66907"/>
                      <a:pt x="209339" y="65490"/>
                    </a:cubicBezTo>
                    <a:cubicBezTo>
                      <a:pt x="211151" y="66513"/>
                      <a:pt x="212647" y="6594"/>
                      <a:pt x="212568" y="6594"/>
                    </a:cubicBezTo>
                    <a:cubicBezTo>
                      <a:pt x="213513" y="5571"/>
                      <a:pt x="213434" y="3760"/>
                      <a:pt x="211702" y="3209"/>
                    </a:cubicBezTo>
                    <a:cubicBezTo>
                      <a:pt x="199183" y="-1201"/>
                      <a:pt x="52575" y="-807"/>
                      <a:pt x="38953" y="2815"/>
                    </a:cubicBezTo>
                    <a:cubicBezTo>
                      <a:pt x="37693" y="3130"/>
                      <a:pt x="36670" y="4468"/>
                      <a:pt x="36748" y="5728"/>
                    </a:cubicBezTo>
                    <a:cubicBezTo>
                      <a:pt x="38086" y="34231"/>
                      <a:pt x="36275" y="62734"/>
                      <a:pt x="37536" y="91158"/>
                    </a:cubicBezTo>
                    <a:cubicBezTo>
                      <a:pt x="37457" y="96039"/>
                      <a:pt x="36985" y="127141"/>
                      <a:pt x="36827" y="137849"/>
                    </a:cubicBezTo>
                    <a:cubicBezTo>
                      <a:pt x="36748" y="146038"/>
                      <a:pt x="36197" y="154541"/>
                      <a:pt x="36827" y="162809"/>
                    </a:cubicBezTo>
                    <a:cubicBezTo>
                      <a:pt x="25725" y="162572"/>
                      <a:pt x="14544" y="162494"/>
                      <a:pt x="3522" y="163517"/>
                    </a:cubicBezTo>
                    <a:cubicBezTo>
                      <a:pt x="451" y="163832"/>
                      <a:pt x="-652" y="166667"/>
                      <a:pt x="372" y="168714"/>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325" name="Google Shape;325;p6"/>
            <p:cNvGrpSpPr/>
            <p:nvPr/>
          </p:nvGrpSpPr>
          <p:grpSpPr>
            <a:xfrm>
              <a:off x="102287" y="1662420"/>
              <a:ext cx="312092" cy="609117"/>
              <a:chOff x="203859" y="2964453"/>
              <a:chExt cx="342506" cy="668478"/>
            </a:xfrm>
          </p:grpSpPr>
          <p:sp>
            <p:nvSpPr>
              <p:cNvPr id="326" name="Google Shape;326;p6"/>
              <p:cNvSpPr/>
              <p:nvPr/>
            </p:nvSpPr>
            <p:spPr>
              <a:xfrm>
                <a:off x="209173" y="3073701"/>
                <a:ext cx="330695" cy="553915"/>
              </a:xfrm>
              <a:custGeom>
                <a:avLst/>
                <a:gdLst/>
                <a:ahLst/>
                <a:cxnLst/>
                <a:rect l="l" t="t" r="r" b="b"/>
                <a:pathLst>
                  <a:path w="440927" h="738553" extrusionOk="0">
                    <a:moveTo>
                      <a:pt x="0" y="0"/>
                    </a:moveTo>
                    <a:lnTo>
                      <a:pt x="440928" y="0"/>
                    </a:lnTo>
                    <a:lnTo>
                      <a:pt x="440928" y="738554"/>
                    </a:lnTo>
                    <a:lnTo>
                      <a:pt x="0" y="73855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27" name="Google Shape;327;p6"/>
              <p:cNvSpPr/>
              <p:nvPr/>
            </p:nvSpPr>
            <p:spPr>
              <a:xfrm>
                <a:off x="203859" y="3067205"/>
                <a:ext cx="342506" cy="565726"/>
              </a:xfrm>
              <a:custGeom>
                <a:avLst/>
                <a:gdLst/>
                <a:ahLst/>
                <a:cxnLst/>
                <a:rect l="l" t="t" r="r" b="b"/>
                <a:pathLst>
                  <a:path w="456675" h="754301" extrusionOk="0">
                    <a:moveTo>
                      <a:pt x="448801" y="754301"/>
                    </a:moveTo>
                    <a:lnTo>
                      <a:pt x="7874" y="754301"/>
                    </a:lnTo>
                    <a:cubicBezTo>
                      <a:pt x="3149" y="754301"/>
                      <a:pt x="0" y="751152"/>
                      <a:pt x="0" y="746427"/>
                    </a:cubicBezTo>
                    <a:lnTo>
                      <a:pt x="0" y="7874"/>
                    </a:lnTo>
                    <a:cubicBezTo>
                      <a:pt x="0" y="3149"/>
                      <a:pt x="3149" y="0"/>
                      <a:pt x="7874" y="0"/>
                    </a:cubicBezTo>
                    <a:lnTo>
                      <a:pt x="448801" y="0"/>
                    </a:lnTo>
                    <a:cubicBezTo>
                      <a:pt x="453526" y="0"/>
                      <a:pt x="456675" y="3149"/>
                      <a:pt x="456675" y="7874"/>
                    </a:cubicBezTo>
                    <a:lnTo>
                      <a:pt x="456675" y="746427"/>
                    </a:lnTo>
                    <a:cubicBezTo>
                      <a:pt x="456675" y="751152"/>
                      <a:pt x="452738" y="754301"/>
                      <a:pt x="448801" y="754301"/>
                    </a:cubicBezTo>
                    <a:close/>
                    <a:moveTo>
                      <a:pt x="14960" y="738554"/>
                    </a:moveTo>
                    <a:lnTo>
                      <a:pt x="440140" y="738554"/>
                    </a:lnTo>
                    <a:lnTo>
                      <a:pt x="440140" y="15747"/>
                    </a:lnTo>
                    <a:lnTo>
                      <a:pt x="14960" y="15747"/>
                    </a:lnTo>
                    <a:lnTo>
                      <a:pt x="14960" y="73855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28" name="Google Shape;328;p6"/>
              <p:cNvSpPr/>
              <p:nvPr/>
            </p:nvSpPr>
            <p:spPr>
              <a:xfrm>
                <a:off x="251691" y="3150469"/>
                <a:ext cx="246250" cy="160623"/>
              </a:xfrm>
              <a:custGeom>
                <a:avLst/>
                <a:gdLst/>
                <a:ahLst/>
                <a:cxnLst/>
                <a:rect l="l" t="t" r="r" b="b"/>
                <a:pathLst>
                  <a:path w="328333" h="214164" extrusionOk="0">
                    <a:moveTo>
                      <a:pt x="0" y="0"/>
                    </a:moveTo>
                    <a:lnTo>
                      <a:pt x="328334" y="0"/>
                    </a:lnTo>
                    <a:lnTo>
                      <a:pt x="328334" y="214165"/>
                    </a:lnTo>
                    <a:lnTo>
                      <a:pt x="0" y="214165"/>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29" name="Google Shape;329;p6"/>
              <p:cNvSpPr/>
              <p:nvPr/>
            </p:nvSpPr>
            <p:spPr>
              <a:xfrm>
                <a:off x="251691" y="3110313"/>
                <a:ext cx="246250" cy="5905"/>
              </a:xfrm>
              <a:custGeom>
                <a:avLst/>
                <a:gdLst/>
                <a:ahLst/>
                <a:cxnLst/>
                <a:rect l="l" t="t" r="r" b="b"/>
                <a:pathLst>
                  <a:path w="328333" h="7873" extrusionOk="0">
                    <a:moveTo>
                      <a:pt x="0" y="0"/>
                    </a:moveTo>
                    <a:lnTo>
                      <a:pt x="328334"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30" name="Google Shape;330;p6"/>
              <p:cNvSpPr/>
              <p:nvPr/>
            </p:nvSpPr>
            <p:spPr>
              <a:xfrm>
                <a:off x="245786" y="3104408"/>
                <a:ext cx="258061" cy="11810"/>
              </a:xfrm>
              <a:custGeom>
                <a:avLst/>
                <a:gdLst/>
                <a:ahLst/>
                <a:cxnLst/>
                <a:rect l="l" t="t" r="r" b="b"/>
                <a:pathLst>
                  <a:path w="344081" h="15747" extrusionOk="0">
                    <a:moveTo>
                      <a:pt x="336207" y="15747"/>
                    </a:moveTo>
                    <a:lnTo>
                      <a:pt x="7874" y="15747"/>
                    </a:lnTo>
                    <a:cubicBezTo>
                      <a:pt x="3149" y="15747"/>
                      <a:pt x="0" y="12598"/>
                      <a:pt x="0" y="7874"/>
                    </a:cubicBezTo>
                    <a:cubicBezTo>
                      <a:pt x="0" y="3150"/>
                      <a:pt x="3149" y="0"/>
                      <a:pt x="7874" y="0"/>
                    </a:cubicBezTo>
                    <a:lnTo>
                      <a:pt x="336207" y="0"/>
                    </a:lnTo>
                    <a:cubicBezTo>
                      <a:pt x="340932" y="0"/>
                      <a:pt x="344081" y="3150"/>
                      <a:pt x="344081" y="7874"/>
                    </a:cubicBezTo>
                    <a:cubicBezTo>
                      <a:pt x="344081" y="12598"/>
                      <a:pt x="340144" y="15747"/>
                      <a:pt x="336207"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31" name="Google Shape;331;p6"/>
              <p:cNvSpPr/>
              <p:nvPr/>
            </p:nvSpPr>
            <p:spPr>
              <a:xfrm>
                <a:off x="251691" y="3343571"/>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32" name="Google Shape;332;p6"/>
              <p:cNvSpPr/>
              <p:nvPr/>
            </p:nvSpPr>
            <p:spPr>
              <a:xfrm>
                <a:off x="248739" y="3340619"/>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33" name="Google Shape;333;p6"/>
              <p:cNvSpPr/>
              <p:nvPr/>
            </p:nvSpPr>
            <p:spPr>
              <a:xfrm>
                <a:off x="346766" y="3343571"/>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34" name="Google Shape;334;p6"/>
              <p:cNvSpPr/>
              <p:nvPr/>
            </p:nvSpPr>
            <p:spPr>
              <a:xfrm>
                <a:off x="344404" y="3340619"/>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35" name="Google Shape;335;p6"/>
              <p:cNvSpPr/>
              <p:nvPr/>
            </p:nvSpPr>
            <p:spPr>
              <a:xfrm>
                <a:off x="442431" y="3343571"/>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36" name="Google Shape;336;p6"/>
              <p:cNvSpPr/>
              <p:nvPr/>
            </p:nvSpPr>
            <p:spPr>
              <a:xfrm>
                <a:off x="439479" y="3340619"/>
                <a:ext cx="61414"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37" name="Google Shape;337;p6"/>
              <p:cNvSpPr/>
              <p:nvPr/>
            </p:nvSpPr>
            <p:spPr>
              <a:xfrm>
                <a:off x="251691" y="3407349"/>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38" name="Google Shape;338;p6"/>
              <p:cNvSpPr/>
              <p:nvPr/>
            </p:nvSpPr>
            <p:spPr>
              <a:xfrm>
                <a:off x="248739" y="3404987"/>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4"/>
                      <a:pt x="1575" y="0"/>
                      <a:pt x="3937" y="0"/>
                    </a:cubicBezTo>
                    <a:lnTo>
                      <a:pt x="77950" y="0"/>
                    </a:lnTo>
                    <a:cubicBezTo>
                      <a:pt x="80312" y="0"/>
                      <a:pt x="81887" y="1574"/>
                      <a:pt x="81887" y="3937"/>
                    </a:cubicBezTo>
                    <a:lnTo>
                      <a:pt x="81887" y="55903"/>
                    </a:lnTo>
                    <a:cubicBezTo>
                      <a:pt x="81887" y="57478"/>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39" name="Google Shape;339;p6"/>
              <p:cNvSpPr/>
              <p:nvPr/>
            </p:nvSpPr>
            <p:spPr>
              <a:xfrm>
                <a:off x="346766" y="3407349"/>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40" name="Google Shape;340;p6"/>
              <p:cNvSpPr/>
              <p:nvPr/>
            </p:nvSpPr>
            <p:spPr>
              <a:xfrm>
                <a:off x="344404" y="3404987"/>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4"/>
                      <a:pt x="1575" y="0"/>
                      <a:pt x="3937" y="0"/>
                    </a:cubicBezTo>
                    <a:lnTo>
                      <a:pt x="77950" y="0"/>
                    </a:lnTo>
                    <a:cubicBezTo>
                      <a:pt x="80312" y="0"/>
                      <a:pt x="81887" y="1574"/>
                      <a:pt x="81887" y="3937"/>
                    </a:cubicBezTo>
                    <a:lnTo>
                      <a:pt x="81887" y="55903"/>
                    </a:lnTo>
                    <a:cubicBezTo>
                      <a:pt x="81887" y="57478"/>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41" name="Google Shape;341;p6"/>
              <p:cNvSpPr/>
              <p:nvPr/>
            </p:nvSpPr>
            <p:spPr>
              <a:xfrm>
                <a:off x="442431" y="3407349"/>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42" name="Google Shape;342;p6"/>
              <p:cNvSpPr/>
              <p:nvPr/>
            </p:nvSpPr>
            <p:spPr>
              <a:xfrm>
                <a:off x="439479" y="3404987"/>
                <a:ext cx="61414"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4"/>
                      <a:pt x="1575" y="0"/>
                      <a:pt x="3937" y="0"/>
                    </a:cubicBezTo>
                    <a:lnTo>
                      <a:pt x="77950" y="0"/>
                    </a:lnTo>
                    <a:cubicBezTo>
                      <a:pt x="80312" y="0"/>
                      <a:pt x="81887" y="1574"/>
                      <a:pt x="81887" y="3937"/>
                    </a:cubicBezTo>
                    <a:lnTo>
                      <a:pt x="81887" y="55903"/>
                    </a:lnTo>
                    <a:cubicBezTo>
                      <a:pt x="81887" y="57478"/>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43" name="Google Shape;343;p6"/>
              <p:cNvSpPr/>
              <p:nvPr/>
            </p:nvSpPr>
            <p:spPr>
              <a:xfrm>
                <a:off x="251691" y="3471716"/>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44" name="Google Shape;344;p6"/>
              <p:cNvSpPr/>
              <p:nvPr/>
            </p:nvSpPr>
            <p:spPr>
              <a:xfrm>
                <a:off x="248739" y="3468764"/>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5"/>
                      <a:pt x="1575" y="0"/>
                      <a:pt x="3937" y="0"/>
                    </a:cubicBezTo>
                    <a:lnTo>
                      <a:pt x="77950" y="0"/>
                    </a:lnTo>
                    <a:cubicBezTo>
                      <a:pt x="80312" y="0"/>
                      <a:pt x="81887" y="1575"/>
                      <a:pt x="81887" y="3937"/>
                    </a:cubicBezTo>
                    <a:lnTo>
                      <a:pt x="81887" y="55903"/>
                    </a:lnTo>
                    <a:cubicBezTo>
                      <a:pt x="81887" y="58265"/>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45" name="Google Shape;345;p6"/>
              <p:cNvSpPr/>
              <p:nvPr/>
            </p:nvSpPr>
            <p:spPr>
              <a:xfrm>
                <a:off x="346766" y="3471716"/>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46" name="Google Shape;346;p6"/>
              <p:cNvSpPr/>
              <p:nvPr/>
            </p:nvSpPr>
            <p:spPr>
              <a:xfrm>
                <a:off x="344404" y="3468764"/>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5"/>
                      <a:pt x="1575" y="0"/>
                      <a:pt x="3937" y="0"/>
                    </a:cubicBezTo>
                    <a:lnTo>
                      <a:pt x="77950" y="0"/>
                    </a:lnTo>
                    <a:cubicBezTo>
                      <a:pt x="80312" y="0"/>
                      <a:pt x="81887" y="1575"/>
                      <a:pt x="81887" y="3937"/>
                    </a:cubicBezTo>
                    <a:lnTo>
                      <a:pt x="81887" y="55903"/>
                    </a:lnTo>
                    <a:cubicBezTo>
                      <a:pt x="81887" y="58265"/>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47" name="Google Shape;347;p6"/>
              <p:cNvSpPr/>
              <p:nvPr/>
            </p:nvSpPr>
            <p:spPr>
              <a:xfrm>
                <a:off x="442431" y="3471716"/>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48" name="Google Shape;348;p6"/>
              <p:cNvSpPr/>
              <p:nvPr/>
            </p:nvSpPr>
            <p:spPr>
              <a:xfrm>
                <a:off x="439479" y="3468764"/>
                <a:ext cx="61414"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5"/>
                      <a:pt x="1575" y="0"/>
                      <a:pt x="3937" y="0"/>
                    </a:cubicBezTo>
                    <a:lnTo>
                      <a:pt x="77950" y="0"/>
                    </a:lnTo>
                    <a:cubicBezTo>
                      <a:pt x="80312" y="0"/>
                      <a:pt x="81887" y="1575"/>
                      <a:pt x="81887" y="3937"/>
                    </a:cubicBezTo>
                    <a:lnTo>
                      <a:pt x="81887" y="55903"/>
                    </a:lnTo>
                    <a:cubicBezTo>
                      <a:pt x="81887" y="58265"/>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49" name="Google Shape;349;p6"/>
              <p:cNvSpPr/>
              <p:nvPr/>
            </p:nvSpPr>
            <p:spPr>
              <a:xfrm>
                <a:off x="251691" y="3535494"/>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50" name="Google Shape;350;p6"/>
              <p:cNvSpPr/>
              <p:nvPr/>
            </p:nvSpPr>
            <p:spPr>
              <a:xfrm>
                <a:off x="248739" y="3532541"/>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51" name="Google Shape;351;p6"/>
              <p:cNvSpPr/>
              <p:nvPr/>
            </p:nvSpPr>
            <p:spPr>
              <a:xfrm>
                <a:off x="346766" y="3535494"/>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52" name="Google Shape;352;p6"/>
              <p:cNvSpPr/>
              <p:nvPr/>
            </p:nvSpPr>
            <p:spPr>
              <a:xfrm>
                <a:off x="344404" y="3532541"/>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53" name="Google Shape;353;p6"/>
              <p:cNvSpPr/>
              <p:nvPr/>
            </p:nvSpPr>
            <p:spPr>
              <a:xfrm>
                <a:off x="442431" y="3535494"/>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54" name="Google Shape;354;p6"/>
              <p:cNvSpPr/>
              <p:nvPr/>
            </p:nvSpPr>
            <p:spPr>
              <a:xfrm>
                <a:off x="439479" y="3532541"/>
                <a:ext cx="61414"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55" name="Google Shape;355;p6"/>
              <p:cNvSpPr/>
              <p:nvPr/>
            </p:nvSpPr>
            <p:spPr>
              <a:xfrm>
                <a:off x="283580" y="2964453"/>
                <a:ext cx="182473" cy="145860"/>
              </a:xfrm>
              <a:custGeom>
                <a:avLst/>
                <a:gdLst/>
                <a:ahLst/>
                <a:cxnLst/>
                <a:rect l="l" t="t" r="r" b="b"/>
                <a:pathLst>
                  <a:path w="243297" h="194480" extrusionOk="0">
                    <a:moveTo>
                      <a:pt x="243298" y="0"/>
                    </a:moveTo>
                    <a:lnTo>
                      <a:pt x="227550" y="14960"/>
                    </a:lnTo>
                    <a:lnTo>
                      <a:pt x="212590" y="0"/>
                    </a:lnTo>
                    <a:lnTo>
                      <a:pt x="197630" y="14960"/>
                    </a:lnTo>
                    <a:lnTo>
                      <a:pt x="182670" y="0"/>
                    </a:lnTo>
                    <a:lnTo>
                      <a:pt x="166923" y="14960"/>
                    </a:lnTo>
                    <a:lnTo>
                      <a:pt x="151963" y="0"/>
                    </a:lnTo>
                    <a:lnTo>
                      <a:pt x="137003" y="14960"/>
                    </a:lnTo>
                    <a:lnTo>
                      <a:pt x="121255" y="0"/>
                    </a:lnTo>
                    <a:lnTo>
                      <a:pt x="106295" y="14960"/>
                    </a:lnTo>
                    <a:lnTo>
                      <a:pt x="91335" y="0"/>
                    </a:lnTo>
                    <a:lnTo>
                      <a:pt x="76375" y="14960"/>
                    </a:lnTo>
                    <a:lnTo>
                      <a:pt x="60628" y="0"/>
                    </a:lnTo>
                    <a:lnTo>
                      <a:pt x="45668" y="14960"/>
                    </a:lnTo>
                    <a:lnTo>
                      <a:pt x="30707" y="0"/>
                    </a:lnTo>
                    <a:lnTo>
                      <a:pt x="15747" y="14960"/>
                    </a:lnTo>
                    <a:lnTo>
                      <a:pt x="0" y="0"/>
                    </a:lnTo>
                    <a:lnTo>
                      <a:pt x="0" y="17322"/>
                    </a:lnTo>
                    <a:lnTo>
                      <a:pt x="0" y="35432"/>
                    </a:lnTo>
                    <a:lnTo>
                      <a:pt x="0" y="52754"/>
                    </a:lnTo>
                    <a:lnTo>
                      <a:pt x="0" y="70863"/>
                    </a:lnTo>
                    <a:lnTo>
                      <a:pt x="0" y="88973"/>
                    </a:lnTo>
                    <a:lnTo>
                      <a:pt x="0" y="17322"/>
                    </a:lnTo>
                    <a:lnTo>
                      <a:pt x="0" y="34645"/>
                    </a:lnTo>
                    <a:lnTo>
                      <a:pt x="0" y="52754"/>
                    </a:lnTo>
                    <a:lnTo>
                      <a:pt x="0" y="70076"/>
                    </a:lnTo>
                    <a:lnTo>
                      <a:pt x="0" y="88186"/>
                    </a:lnTo>
                    <a:lnTo>
                      <a:pt x="0" y="105508"/>
                    </a:lnTo>
                    <a:lnTo>
                      <a:pt x="0" y="123617"/>
                    </a:lnTo>
                    <a:lnTo>
                      <a:pt x="0" y="141727"/>
                    </a:lnTo>
                    <a:lnTo>
                      <a:pt x="0" y="159049"/>
                    </a:lnTo>
                    <a:lnTo>
                      <a:pt x="0" y="177158"/>
                    </a:lnTo>
                    <a:lnTo>
                      <a:pt x="0" y="194481"/>
                    </a:lnTo>
                    <a:lnTo>
                      <a:pt x="15747" y="194481"/>
                    </a:lnTo>
                    <a:lnTo>
                      <a:pt x="30707" y="194481"/>
                    </a:lnTo>
                    <a:lnTo>
                      <a:pt x="45668" y="194481"/>
                    </a:lnTo>
                    <a:lnTo>
                      <a:pt x="60628" y="194481"/>
                    </a:lnTo>
                    <a:lnTo>
                      <a:pt x="76375" y="194481"/>
                    </a:lnTo>
                    <a:lnTo>
                      <a:pt x="91335" y="194481"/>
                    </a:lnTo>
                    <a:lnTo>
                      <a:pt x="106295" y="194481"/>
                    </a:lnTo>
                    <a:lnTo>
                      <a:pt x="121255" y="194481"/>
                    </a:lnTo>
                    <a:lnTo>
                      <a:pt x="137003" y="194481"/>
                    </a:lnTo>
                    <a:lnTo>
                      <a:pt x="151963" y="194481"/>
                    </a:lnTo>
                    <a:lnTo>
                      <a:pt x="166923" y="194481"/>
                    </a:lnTo>
                    <a:lnTo>
                      <a:pt x="182670" y="194481"/>
                    </a:lnTo>
                    <a:lnTo>
                      <a:pt x="197630" y="194481"/>
                    </a:lnTo>
                    <a:lnTo>
                      <a:pt x="212590" y="194481"/>
                    </a:lnTo>
                    <a:lnTo>
                      <a:pt x="227550" y="194481"/>
                    </a:lnTo>
                    <a:lnTo>
                      <a:pt x="243298" y="194481"/>
                    </a:lnTo>
                    <a:lnTo>
                      <a:pt x="243298" y="177158"/>
                    </a:lnTo>
                    <a:lnTo>
                      <a:pt x="243298" y="159049"/>
                    </a:lnTo>
                    <a:lnTo>
                      <a:pt x="243298" y="141727"/>
                    </a:lnTo>
                    <a:lnTo>
                      <a:pt x="243298" y="123617"/>
                    </a:lnTo>
                    <a:lnTo>
                      <a:pt x="243298" y="105508"/>
                    </a:lnTo>
                    <a:lnTo>
                      <a:pt x="243298" y="88186"/>
                    </a:lnTo>
                    <a:lnTo>
                      <a:pt x="243298" y="70076"/>
                    </a:lnTo>
                    <a:lnTo>
                      <a:pt x="243298" y="52754"/>
                    </a:lnTo>
                    <a:lnTo>
                      <a:pt x="243298" y="34645"/>
                    </a:lnTo>
                    <a:lnTo>
                      <a:pt x="243298" y="17322"/>
                    </a:lnTo>
                    <a:lnTo>
                      <a:pt x="243298" y="88973"/>
                    </a:lnTo>
                    <a:lnTo>
                      <a:pt x="243298" y="70863"/>
                    </a:lnTo>
                    <a:lnTo>
                      <a:pt x="243298" y="52754"/>
                    </a:lnTo>
                    <a:lnTo>
                      <a:pt x="243298" y="35432"/>
                    </a:lnTo>
                    <a:lnTo>
                      <a:pt x="243298" y="1732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56" name="Google Shape;356;p6"/>
              <p:cNvSpPr/>
              <p:nvPr/>
            </p:nvSpPr>
            <p:spPr>
              <a:xfrm>
                <a:off x="307791" y="3006971"/>
                <a:ext cx="134050" cy="11810"/>
              </a:xfrm>
              <a:custGeom>
                <a:avLst/>
                <a:gdLst/>
                <a:ahLst/>
                <a:cxnLst/>
                <a:rect l="l" t="t" r="r" b="b"/>
                <a:pathLst>
                  <a:path w="178733" h="15747" extrusionOk="0">
                    <a:moveTo>
                      <a:pt x="170859" y="15747"/>
                    </a:moveTo>
                    <a:lnTo>
                      <a:pt x="7874" y="15747"/>
                    </a:lnTo>
                    <a:cubicBezTo>
                      <a:pt x="3149" y="15747"/>
                      <a:pt x="0" y="12598"/>
                      <a:pt x="0" y="7874"/>
                    </a:cubicBezTo>
                    <a:cubicBezTo>
                      <a:pt x="0" y="3150"/>
                      <a:pt x="3149" y="0"/>
                      <a:pt x="7874" y="0"/>
                    </a:cubicBezTo>
                    <a:lnTo>
                      <a:pt x="170859" y="0"/>
                    </a:lnTo>
                    <a:cubicBezTo>
                      <a:pt x="175584" y="0"/>
                      <a:pt x="178733" y="3150"/>
                      <a:pt x="178733" y="7874"/>
                    </a:cubicBezTo>
                    <a:cubicBezTo>
                      <a:pt x="178733" y="12598"/>
                      <a:pt x="174796" y="15747"/>
                      <a:pt x="170859" y="1574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57" name="Google Shape;357;p6"/>
              <p:cNvSpPr/>
              <p:nvPr/>
            </p:nvSpPr>
            <p:spPr>
              <a:xfrm>
                <a:off x="307791" y="3037087"/>
                <a:ext cx="134050" cy="11810"/>
              </a:xfrm>
              <a:custGeom>
                <a:avLst/>
                <a:gdLst/>
                <a:ahLst/>
                <a:cxnLst/>
                <a:rect l="l" t="t" r="r" b="b"/>
                <a:pathLst>
                  <a:path w="178733" h="15747" extrusionOk="0">
                    <a:moveTo>
                      <a:pt x="170859" y="15747"/>
                    </a:moveTo>
                    <a:lnTo>
                      <a:pt x="7874" y="15747"/>
                    </a:lnTo>
                    <a:cubicBezTo>
                      <a:pt x="3149" y="15747"/>
                      <a:pt x="0" y="12598"/>
                      <a:pt x="0" y="7874"/>
                    </a:cubicBezTo>
                    <a:cubicBezTo>
                      <a:pt x="0" y="3150"/>
                      <a:pt x="3149" y="0"/>
                      <a:pt x="7874" y="0"/>
                    </a:cubicBezTo>
                    <a:lnTo>
                      <a:pt x="170859" y="0"/>
                    </a:lnTo>
                    <a:cubicBezTo>
                      <a:pt x="175584" y="0"/>
                      <a:pt x="178733" y="3150"/>
                      <a:pt x="178733" y="7874"/>
                    </a:cubicBezTo>
                    <a:cubicBezTo>
                      <a:pt x="178733" y="12598"/>
                      <a:pt x="174796" y="15747"/>
                      <a:pt x="170859" y="1574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58" name="Google Shape;358;p6"/>
              <p:cNvSpPr/>
              <p:nvPr/>
            </p:nvSpPr>
            <p:spPr>
              <a:xfrm>
                <a:off x="307791" y="3067795"/>
                <a:ext cx="134050" cy="11810"/>
              </a:xfrm>
              <a:custGeom>
                <a:avLst/>
                <a:gdLst/>
                <a:ahLst/>
                <a:cxnLst/>
                <a:rect l="l" t="t" r="r" b="b"/>
                <a:pathLst>
                  <a:path w="178733" h="15747" extrusionOk="0">
                    <a:moveTo>
                      <a:pt x="170859" y="15747"/>
                    </a:moveTo>
                    <a:lnTo>
                      <a:pt x="7874" y="15747"/>
                    </a:lnTo>
                    <a:cubicBezTo>
                      <a:pt x="3149" y="15747"/>
                      <a:pt x="0" y="12598"/>
                      <a:pt x="0" y="7874"/>
                    </a:cubicBezTo>
                    <a:cubicBezTo>
                      <a:pt x="0" y="3150"/>
                      <a:pt x="3149" y="0"/>
                      <a:pt x="7874" y="0"/>
                    </a:cubicBezTo>
                    <a:lnTo>
                      <a:pt x="170859" y="0"/>
                    </a:lnTo>
                    <a:cubicBezTo>
                      <a:pt x="175584" y="0"/>
                      <a:pt x="178733" y="3150"/>
                      <a:pt x="178733" y="7874"/>
                    </a:cubicBezTo>
                    <a:cubicBezTo>
                      <a:pt x="178733" y="12598"/>
                      <a:pt x="174796" y="15747"/>
                      <a:pt x="170859" y="1574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359" name="Google Shape;359;p6"/>
            <p:cNvSpPr/>
            <p:nvPr/>
          </p:nvSpPr>
          <p:spPr>
            <a:xfrm flipH="1">
              <a:off x="392981" y="281836"/>
              <a:ext cx="183499" cy="286756"/>
            </a:xfrm>
            <a:custGeom>
              <a:avLst/>
              <a:gdLst/>
              <a:ahLst/>
              <a:cxnLst/>
              <a:rect l="l" t="t" r="r" b="b"/>
              <a:pathLst>
                <a:path w="789241" h="1024127" extrusionOk="0">
                  <a:moveTo>
                    <a:pt x="0" y="1024128"/>
                  </a:moveTo>
                  <a:lnTo>
                    <a:pt x="0" y="83439"/>
                  </a:lnTo>
                  <a:cubicBezTo>
                    <a:pt x="0" y="37338"/>
                    <a:pt x="37338" y="0"/>
                    <a:pt x="83439" y="0"/>
                  </a:cubicBezTo>
                  <a:lnTo>
                    <a:pt x="789241"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60" name="Google Shape;360;p6"/>
            <p:cNvSpPr/>
            <p:nvPr/>
          </p:nvSpPr>
          <p:spPr>
            <a:xfrm>
              <a:off x="272975" y="796699"/>
              <a:ext cx="77941" cy="736401"/>
            </a:xfrm>
            <a:custGeom>
              <a:avLst/>
              <a:gdLst/>
              <a:ahLst/>
              <a:cxnLst/>
              <a:rect l="l" t="t" r="r" b="b"/>
              <a:pathLst>
                <a:path w="234410" h="1345025" extrusionOk="0">
                  <a:moveTo>
                    <a:pt x="0" y="1345025"/>
                  </a:moveTo>
                  <a:lnTo>
                    <a:pt x="0" y="83439"/>
                  </a:lnTo>
                  <a:cubicBezTo>
                    <a:pt x="0" y="37338"/>
                    <a:pt x="37338" y="0"/>
                    <a:pt x="83439" y="0"/>
                  </a:cubicBezTo>
                  <a:lnTo>
                    <a:pt x="234410"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361" name="Google Shape;361;p6"/>
          <p:cNvGrpSpPr/>
          <p:nvPr/>
        </p:nvGrpSpPr>
        <p:grpSpPr>
          <a:xfrm>
            <a:off x="8001293" y="3519651"/>
            <a:ext cx="1089945" cy="1533273"/>
            <a:chOff x="8001293" y="3335101"/>
            <a:chExt cx="1089945" cy="1533273"/>
          </a:xfrm>
        </p:grpSpPr>
        <p:grpSp>
          <p:nvGrpSpPr>
            <p:cNvPr id="362" name="Google Shape;362;p6"/>
            <p:cNvGrpSpPr/>
            <p:nvPr/>
          </p:nvGrpSpPr>
          <p:grpSpPr>
            <a:xfrm>
              <a:off x="8710348" y="4252674"/>
              <a:ext cx="380890" cy="207275"/>
              <a:chOff x="881198" y="2764262"/>
              <a:chExt cx="380890" cy="207274"/>
            </a:xfrm>
          </p:grpSpPr>
          <p:sp>
            <p:nvSpPr>
              <p:cNvPr id="363" name="Google Shape;363;p6"/>
              <p:cNvSpPr/>
              <p:nvPr/>
            </p:nvSpPr>
            <p:spPr>
              <a:xfrm>
                <a:off x="887104" y="2815047"/>
                <a:ext cx="315342" cy="150584"/>
              </a:xfrm>
              <a:custGeom>
                <a:avLst/>
                <a:gdLst/>
                <a:ahLst/>
                <a:cxnLst/>
                <a:rect l="l" t="t" r="r" b="b"/>
                <a:pathLst>
                  <a:path w="420456" h="200779" extrusionOk="0">
                    <a:moveTo>
                      <a:pt x="0" y="0"/>
                    </a:moveTo>
                    <a:lnTo>
                      <a:pt x="420456" y="0"/>
                    </a:lnTo>
                    <a:lnTo>
                      <a:pt x="420456" y="200780"/>
                    </a:lnTo>
                    <a:lnTo>
                      <a:pt x="0" y="200780"/>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64" name="Google Shape;364;p6"/>
              <p:cNvSpPr/>
              <p:nvPr/>
            </p:nvSpPr>
            <p:spPr>
              <a:xfrm>
                <a:off x="881198" y="2809142"/>
                <a:ext cx="327152" cy="162394"/>
              </a:xfrm>
              <a:custGeom>
                <a:avLst/>
                <a:gdLst/>
                <a:ahLst/>
                <a:cxnLst/>
                <a:rect l="l" t="t" r="r" b="b"/>
                <a:pathLst>
                  <a:path w="436203" h="216526" extrusionOk="0">
                    <a:moveTo>
                      <a:pt x="428330" y="216527"/>
                    </a:moveTo>
                    <a:lnTo>
                      <a:pt x="7874" y="216527"/>
                    </a:lnTo>
                    <a:cubicBezTo>
                      <a:pt x="3149" y="216527"/>
                      <a:pt x="0" y="213377"/>
                      <a:pt x="0" y="208653"/>
                    </a:cubicBezTo>
                    <a:lnTo>
                      <a:pt x="0" y="7874"/>
                    </a:lnTo>
                    <a:cubicBezTo>
                      <a:pt x="0" y="3149"/>
                      <a:pt x="3149" y="0"/>
                      <a:pt x="7874" y="0"/>
                    </a:cubicBezTo>
                    <a:lnTo>
                      <a:pt x="428330" y="0"/>
                    </a:lnTo>
                    <a:cubicBezTo>
                      <a:pt x="433054" y="0"/>
                      <a:pt x="436203" y="3149"/>
                      <a:pt x="436203" y="7874"/>
                    </a:cubicBezTo>
                    <a:lnTo>
                      <a:pt x="436203" y="208653"/>
                    </a:lnTo>
                    <a:cubicBezTo>
                      <a:pt x="436203" y="212590"/>
                      <a:pt x="433054" y="216527"/>
                      <a:pt x="428330" y="216527"/>
                    </a:cubicBezTo>
                    <a:close/>
                    <a:moveTo>
                      <a:pt x="15747" y="200780"/>
                    </a:moveTo>
                    <a:lnTo>
                      <a:pt x="420456" y="200780"/>
                    </a:lnTo>
                    <a:lnTo>
                      <a:pt x="420456" y="15747"/>
                    </a:lnTo>
                    <a:lnTo>
                      <a:pt x="15747" y="15747"/>
                    </a:lnTo>
                    <a:lnTo>
                      <a:pt x="15747" y="20078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65" name="Google Shape;365;p6"/>
              <p:cNvSpPr/>
              <p:nvPr/>
            </p:nvSpPr>
            <p:spPr>
              <a:xfrm>
                <a:off x="940842" y="2770757"/>
                <a:ext cx="315342" cy="150584"/>
              </a:xfrm>
              <a:custGeom>
                <a:avLst/>
                <a:gdLst/>
                <a:ahLst/>
                <a:cxnLst/>
                <a:rect l="l" t="t" r="r" b="b"/>
                <a:pathLst>
                  <a:path w="420456" h="200779" extrusionOk="0">
                    <a:moveTo>
                      <a:pt x="0" y="0"/>
                    </a:moveTo>
                    <a:lnTo>
                      <a:pt x="420456" y="0"/>
                    </a:lnTo>
                    <a:lnTo>
                      <a:pt x="420456" y="200780"/>
                    </a:lnTo>
                    <a:lnTo>
                      <a:pt x="0" y="200780"/>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66" name="Google Shape;366;p6"/>
              <p:cNvSpPr/>
              <p:nvPr/>
            </p:nvSpPr>
            <p:spPr>
              <a:xfrm>
                <a:off x="934936" y="2764262"/>
                <a:ext cx="327152" cy="162394"/>
              </a:xfrm>
              <a:custGeom>
                <a:avLst/>
                <a:gdLst/>
                <a:ahLst/>
                <a:cxnLst/>
                <a:rect l="l" t="t" r="r" b="b"/>
                <a:pathLst>
                  <a:path w="436203" h="216526" extrusionOk="0">
                    <a:moveTo>
                      <a:pt x="428330" y="216527"/>
                    </a:moveTo>
                    <a:lnTo>
                      <a:pt x="7874" y="216527"/>
                    </a:lnTo>
                    <a:cubicBezTo>
                      <a:pt x="3149" y="216527"/>
                      <a:pt x="0" y="213378"/>
                      <a:pt x="0" y="208653"/>
                    </a:cubicBezTo>
                    <a:lnTo>
                      <a:pt x="0" y="7874"/>
                    </a:lnTo>
                    <a:cubicBezTo>
                      <a:pt x="0" y="3149"/>
                      <a:pt x="3149" y="0"/>
                      <a:pt x="7874" y="0"/>
                    </a:cubicBezTo>
                    <a:lnTo>
                      <a:pt x="428330" y="0"/>
                    </a:lnTo>
                    <a:cubicBezTo>
                      <a:pt x="433054" y="0"/>
                      <a:pt x="436203" y="3149"/>
                      <a:pt x="436203" y="7874"/>
                    </a:cubicBezTo>
                    <a:lnTo>
                      <a:pt x="436203" y="208653"/>
                    </a:lnTo>
                    <a:cubicBezTo>
                      <a:pt x="436203" y="213378"/>
                      <a:pt x="433054" y="216527"/>
                      <a:pt x="428330" y="216527"/>
                    </a:cubicBezTo>
                    <a:close/>
                    <a:moveTo>
                      <a:pt x="15747" y="200780"/>
                    </a:moveTo>
                    <a:lnTo>
                      <a:pt x="420456" y="200780"/>
                    </a:lnTo>
                    <a:lnTo>
                      <a:pt x="420456" y="15747"/>
                    </a:lnTo>
                    <a:lnTo>
                      <a:pt x="15747" y="15747"/>
                    </a:lnTo>
                    <a:lnTo>
                      <a:pt x="15747" y="20078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67" name="Google Shape;367;p6"/>
              <p:cNvSpPr/>
              <p:nvPr/>
            </p:nvSpPr>
            <p:spPr>
              <a:xfrm>
                <a:off x="974502" y="2815047"/>
                <a:ext cx="102161" cy="5905"/>
              </a:xfrm>
              <a:custGeom>
                <a:avLst/>
                <a:gdLst/>
                <a:ahLst/>
                <a:cxnLst/>
                <a:rect l="l" t="t" r="r" b="b"/>
                <a:pathLst>
                  <a:path w="136215" h="7873" extrusionOk="0">
                    <a:moveTo>
                      <a:pt x="0" y="0"/>
                    </a:moveTo>
                    <a:lnTo>
                      <a:pt x="136215"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68" name="Google Shape;368;p6"/>
              <p:cNvSpPr/>
              <p:nvPr/>
            </p:nvSpPr>
            <p:spPr>
              <a:xfrm>
                <a:off x="968597" y="2809142"/>
                <a:ext cx="113972" cy="11810"/>
              </a:xfrm>
              <a:custGeom>
                <a:avLst/>
                <a:gdLst/>
                <a:ahLst/>
                <a:cxnLst/>
                <a:rect l="l" t="t" r="r" b="b"/>
                <a:pathLst>
                  <a:path w="151962" h="15747" extrusionOk="0">
                    <a:moveTo>
                      <a:pt x="144089" y="15747"/>
                    </a:moveTo>
                    <a:lnTo>
                      <a:pt x="7874" y="15747"/>
                    </a:lnTo>
                    <a:cubicBezTo>
                      <a:pt x="3149" y="15747"/>
                      <a:pt x="0" y="12598"/>
                      <a:pt x="0" y="7874"/>
                    </a:cubicBezTo>
                    <a:cubicBezTo>
                      <a:pt x="0" y="3149"/>
                      <a:pt x="3149" y="0"/>
                      <a:pt x="7874" y="0"/>
                    </a:cubicBezTo>
                    <a:lnTo>
                      <a:pt x="144089" y="0"/>
                    </a:lnTo>
                    <a:cubicBezTo>
                      <a:pt x="148813" y="0"/>
                      <a:pt x="151963" y="3149"/>
                      <a:pt x="151963" y="7874"/>
                    </a:cubicBezTo>
                    <a:cubicBezTo>
                      <a:pt x="151963" y="12598"/>
                      <a:pt x="148813" y="15747"/>
                      <a:pt x="144089"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69" name="Google Shape;369;p6"/>
              <p:cNvSpPr/>
              <p:nvPr/>
            </p:nvSpPr>
            <p:spPr>
              <a:xfrm>
                <a:off x="974502" y="2852841"/>
                <a:ext cx="118106" cy="5905"/>
              </a:xfrm>
              <a:custGeom>
                <a:avLst/>
                <a:gdLst/>
                <a:ahLst/>
                <a:cxnLst/>
                <a:rect l="l" t="t" r="r" b="b"/>
                <a:pathLst>
                  <a:path w="157474" h="7873" extrusionOk="0">
                    <a:moveTo>
                      <a:pt x="0" y="0"/>
                    </a:moveTo>
                    <a:lnTo>
                      <a:pt x="157474"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70" name="Google Shape;370;p6"/>
              <p:cNvSpPr/>
              <p:nvPr/>
            </p:nvSpPr>
            <p:spPr>
              <a:xfrm>
                <a:off x="969188" y="2846936"/>
                <a:ext cx="129325" cy="11810"/>
              </a:xfrm>
              <a:custGeom>
                <a:avLst/>
                <a:gdLst/>
                <a:ahLst/>
                <a:cxnLst/>
                <a:rect l="l" t="t" r="r" b="b"/>
                <a:pathLst>
                  <a:path w="172434" h="15747" extrusionOk="0">
                    <a:moveTo>
                      <a:pt x="164561" y="15747"/>
                    </a:moveTo>
                    <a:lnTo>
                      <a:pt x="7874" y="15747"/>
                    </a:lnTo>
                    <a:cubicBezTo>
                      <a:pt x="3149" y="15747"/>
                      <a:pt x="0" y="12598"/>
                      <a:pt x="0" y="7874"/>
                    </a:cubicBezTo>
                    <a:cubicBezTo>
                      <a:pt x="0" y="3149"/>
                      <a:pt x="3149" y="0"/>
                      <a:pt x="7874" y="0"/>
                    </a:cubicBezTo>
                    <a:lnTo>
                      <a:pt x="164561" y="0"/>
                    </a:lnTo>
                    <a:cubicBezTo>
                      <a:pt x="169285" y="0"/>
                      <a:pt x="172434" y="3149"/>
                      <a:pt x="172434" y="7874"/>
                    </a:cubicBezTo>
                    <a:cubicBezTo>
                      <a:pt x="172434" y="12598"/>
                      <a:pt x="168497" y="15747"/>
                      <a:pt x="164561"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371" name="Google Shape;371;p6"/>
            <p:cNvGrpSpPr/>
            <p:nvPr/>
          </p:nvGrpSpPr>
          <p:grpSpPr>
            <a:xfrm>
              <a:off x="8478170" y="3335101"/>
              <a:ext cx="257813" cy="354103"/>
              <a:chOff x="3239177" y="3416795"/>
              <a:chExt cx="196055" cy="269280"/>
            </a:xfrm>
          </p:grpSpPr>
          <p:sp>
            <p:nvSpPr>
              <p:cNvPr id="372" name="Google Shape;372;p6"/>
              <p:cNvSpPr/>
              <p:nvPr/>
            </p:nvSpPr>
            <p:spPr>
              <a:xfrm>
                <a:off x="3245083" y="3490021"/>
                <a:ext cx="184244" cy="190150"/>
              </a:xfrm>
              <a:custGeom>
                <a:avLst/>
                <a:gdLst/>
                <a:ahLst/>
                <a:cxnLst/>
                <a:rect l="l" t="t" r="r" b="b"/>
                <a:pathLst>
                  <a:path w="245659" h="253533" extrusionOk="0">
                    <a:moveTo>
                      <a:pt x="218889" y="253534"/>
                    </a:moveTo>
                    <a:lnTo>
                      <a:pt x="26771" y="253534"/>
                    </a:lnTo>
                    <a:cubicBezTo>
                      <a:pt x="11811" y="253534"/>
                      <a:pt x="0" y="241723"/>
                      <a:pt x="0" y="226763"/>
                    </a:cubicBezTo>
                    <a:lnTo>
                      <a:pt x="0" y="26771"/>
                    </a:lnTo>
                    <a:cubicBezTo>
                      <a:pt x="0" y="11811"/>
                      <a:pt x="11811" y="0"/>
                      <a:pt x="26771" y="0"/>
                    </a:cubicBezTo>
                    <a:lnTo>
                      <a:pt x="218889" y="0"/>
                    </a:lnTo>
                    <a:cubicBezTo>
                      <a:pt x="233849" y="0"/>
                      <a:pt x="245660" y="11811"/>
                      <a:pt x="245660" y="26771"/>
                    </a:cubicBezTo>
                    <a:lnTo>
                      <a:pt x="245660" y="226763"/>
                    </a:lnTo>
                    <a:cubicBezTo>
                      <a:pt x="245660" y="241723"/>
                      <a:pt x="233062" y="253534"/>
                      <a:pt x="218889" y="253534"/>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73" name="Google Shape;373;p6"/>
              <p:cNvSpPr/>
              <p:nvPr/>
            </p:nvSpPr>
            <p:spPr>
              <a:xfrm>
                <a:off x="3239177" y="3484115"/>
                <a:ext cx="196055" cy="201960"/>
              </a:xfrm>
              <a:custGeom>
                <a:avLst/>
                <a:gdLst/>
                <a:ahLst/>
                <a:cxnLst/>
                <a:rect l="l" t="t" r="r" b="b"/>
                <a:pathLst>
                  <a:path w="261407" h="269280" extrusionOk="0">
                    <a:moveTo>
                      <a:pt x="226763" y="269281"/>
                    </a:moveTo>
                    <a:lnTo>
                      <a:pt x="34645" y="269281"/>
                    </a:lnTo>
                    <a:cubicBezTo>
                      <a:pt x="15747" y="269281"/>
                      <a:pt x="0" y="253534"/>
                      <a:pt x="0" y="234636"/>
                    </a:cubicBezTo>
                    <a:lnTo>
                      <a:pt x="0" y="34645"/>
                    </a:lnTo>
                    <a:cubicBezTo>
                      <a:pt x="0" y="15747"/>
                      <a:pt x="15747" y="0"/>
                      <a:pt x="34645" y="0"/>
                    </a:cubicBezTo>
                    <a:lnTo>
                      <a:pt x="226763" y="0"/>
                    </a:lnTo>
                    <a:cubicBezTo>
                      <a:pt x="245660" y="0"/>
                      <a:pt x="261407" y="15747"/>
                      <a:pt x="261407" y="34645"/>
                    </a:cubicBezTo>
                    <a:lnTo>
                      <a:pt x="261407" y="234636"/>
                    </a:lnTo>
                    <a:cubicBezTo>
                      <a:pt x="261407" y="254321"/>
                      <a:pt x="245660" y="269281"/>
                      <a:pt x="226763" y="269281"/>
                    </a:cubicBezTo>
                    <a:close/>
                    <a:moveTo>
                      <a:pt x="34645" y="16535"/>
                    </a:moveTo>
                    <a:cubicBezTo>
                      <a:pt x="24409" y="16535"/>
                      <a:pt x="15747" y="25196"/>
                      <a:pt x="15747" y="35432"/>
                    </a:cubicBezTo>
                    <a:lnTo>
                      <a:pt x="15747" y="235424"/>
                    </a:lnTo>
                    <a:cubicBezTo>
                      <a:pt x="15747" y="245660"/>
                      <a:pt x="24409" y="254321"/>
                      <a:pt x="34645" y="254321"/>
                    </a:cubicBezTo>
                    <a:lnTo>
                      <a:pt x="226763" y="254321"/>
                    </a:lnTo>
                    <a:cubicBezTo>
                      <a:pt x="236999" y="254321"/>
                      <a:pt x="245660" y="245660"/>
                      <a:pt x="245660" y="235424"/>
                    </a:cubicBezTo>
                    <a:lnTo>
                      <a:pt x="245660" y="35432"/>
                    </a:lnTo>
                    <a:cubicBezTo>
                      <a:pt x="245660" y="25196"/>
                      <a:pt x="236999" y="16535"/>
                      <a:pt x="226763" y="16535"/>
                    </a:cubicBezTo>
                    <a:lnTo>
                      <a:pt x="34645" y="1653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74" name="Google Shape;374;p6"/>
              <p:cNvSpPr/>
              <p:nvPr/>
            </p:nvSpPr>
            <p:spPr>
              <a:xfrm>
                <a:off x="3272837" y="3416795"/>
                <a:ext cx="128734" cy="79721"/>
              </a:xfrm>
              <a:custGeom>
                <a:avLst/>
                <a:gdLst/>
                <a:ahLst/>
                <a:cxnLst/>
                <a:rect l="l" t="t" r="r" b="b"/>
                <a:pathLst>
                  <a:path w="171646" h="106295" extrusionOk="0">
                    <a:moveTo>
                      <a:pt x="163773" y="106295"/>
                    </a:moveTo>
                    <a:lnTo>
                      <a:pt x="7874" y="106295"/>
                    </a:lnTo>
                    <a:cubicBezTo>
                      <a:pt x="3149" y="106295"/>
                      <a:pt x="0" y="103146"/>
                      <a:pt x="0" y="98421"/>
                    </a:cubicBezTo>
                    <a:lnTo>
                      <a:pt x="0" y="85824"/>
                    </a:lnTo>
                    <a:cubicBezTo>
                      <a:pt x="0" y="38581"/>
                      <a:pt x="38581" y="0"/>
                      <a:pt x="85823" y="0"/>
                    </a:cubicBezTo>
                    <a:cubicBezTo>
                      <a:pt x="133066" y="0"/>
                      <a:pt x="171647" y="38581"/>
                      <a:pt x="171647" y="85824"/>
                    </a:cubicBezTo>
                    <a:lnTo>
                      <a:pt x="171647" y="98421"/>
                    </a:lnTo>
                    <a:cubicBezTo>
                      <a:pt x="171647" y="102358"/>
                      <a:pt x="167710" y="106295"/>
                      <a:pt x="163773" y="106295"/>
                    </a:cubicBezTo>
                    <a:close/>
                    <a:moveTo>
                      <a:pt x="15747" y="90548"/>
                    </a:moveTo>
                    <a:lnTo>
                      <a:pt x="155899" y="90548"/>
                    </a:lnTo>
                    <a:lnTo>
                      <a:pt x="155899" y="85824"/>
                    </a:lnTo>
                    <a:cubicBezTo>
                      <a:pt x="155899" y="47242"/>
                      <a:pt x="124405" y="15747"/>
                      <a:pt x="85823" y="15747"/>
                    </a:cubicBezTo>
                    <a:cubicBezTo>
                      <a:pt x="47242" y="15747"/>
                      <a:pt x="15747" y="47242"/>
                      <a:pt x="15747" y="85824"/>
                    </a:cubicBezTo>
                    <a:lnTo>
                      <a:pt x="15747" y="9054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75" name="Google Shape;375;p6"/>
              <p:cNvSpPr/>
              <p:nvPr/>
            </p:nvSpPr>
            <p:spPr>
              <a:xfrm>
                <a:off x="3337205" y="3534901"/>
                <a:ext cx="5905" cy="47242"/>
              </a:xfrm>
              <a:custGeom>
                <a:avLst/>
                <a:gdLst/>
                <a:ahLst/>
                <a:cxnLst/>
                <a:rect l="l" t="t" r="r" b="b"/>
                <a:pathLst>
                  <a:path w="7873" h="62989" extrusionOk="0">
                    <a:moveTo>
                      <a:pt x="0" y="0"/>
                    </a:moveTo>
                    <a:lnTo>
                      <a:pt x="0" y="62989"/>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76" name="Google Shape;376;p6"/>
              <p:cNvSpPr/>
              <p:nvPr/>
            </p:nvSpPr>
            <p:spPr>
              <a:xfrm>
                <a:off x="3331300" y="3528995"/>
                <a:ext cx="11810" cy="59053"/>
              </a:xfrm>
              <a:custGeom>
                <a:avLst/>
                <a:gdLst/>
                <a:ahLst/>
                <a:cxnLst/>
                <a:rect l="l" t="t" r="r" b="b"/>
                <a:pathLst>
                  <a:path w="15747" h="78737" extrusionOk="0">
                    <a:moveTo>
                      <a:pt x="7874" y="78737"/>
                    </a:moveTo>
                    <a:cubicBezTo>
                      <a:pt x="3149" y="78737"/>
                      <a:pt x="0" y="75588"/>
                      <a:pt x="0" y="70863"/>
                    </a:cubicBezTo>
                    <a:lnTo>
                      <a:pt x="0" y="7874"/>
                    </a:lnTo>
                    <a:cubicBezTo>
                      <a:pt x="0" y="3150"/>
                      <a:pt x="3149" y="0"/>
                      <a:pt x="7874" y="0"/>
                    </a:cubicBezTo>
                    <a:cubicBezTo>
                      <a:pt x="12598" y="0"/>
                      <a:pt x="15747" y="3150"/>
                      <a:pt x="15747" y="7874"/>
                    </a:cubicBezTo>
                    <a:lnTo>
                      <a:pt x="15747" y="70863"/>
                    </a:lnTo>
                    <a:cubicBezTo>
                      <a:pt x="15747" y="74800"/>
                      <a:pt x="11811" y="78737"/>
                      <a:pt x="7874" y="7873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77" name="Google Shape;377;p6"/>
              <p:cNvSpPr/>
              <p:nvPr/>
            </p:nvSpPr>
            <p:spPr>
              <a:xfrm>
                <a:off x="3318899" y="3587458"/>
                <a:ext cx="36613" cy="36613"/>
              </a:xfrm>
              <a:custGeom>
                <a:avLst/>
                <a:gdLst/>
                <a:ahLst/>
                <a:cxnLst/>
                <a:rect l="l" t="t" r="r" b="b"/>
                <a:pathLst>
                  <a:path w="48817" h="48817" extrusionOk="0">
                    <a:moveTo>
                      <a:pt x="48817" y="24408"/>
                    </a:moveTo>
                    <a:cubicBezTo>
                      <a:pt x="48817" y="37794"/>
                      <a:pt x="37794" y="48817"/>
                      <a:pt x="24409" y="48817"/>
                    </a:cubicBezTo>
                    <a:cubicBezTo>
                      <a:pt x="11023" y="48817"/>
                      <a:pt x="0" y="37794"/>
                      <a:pt x="0" y="24408"/>
                    </a:cubicBezTo>
                    <a:cubicBezTo>
                      <a:pt x="0" y="11023"/>
                      <a:pt x="11023" y="0"/>
                      <a:pt x="24409" y="0"/>
                    </a:cubicBezTo>
                    <a:cubicBezTo>
                      <a:pt x="37794" y="0"/>
                      <a:pt x="48817" y="11023"/>
                      <a:pt x="48817" y="244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78" name="Google Shape;378;p6"/>
              <p:cNvSpPr/>
              <p:nvPr/>
            </p:nvSpPr>
            <p:spPr>
              <a:xfrm>
                <a:off x="3312993" y="3581553"/>
                <a:ext cx="48423" cy="48423"/>
              </a:xfrm>
              <a:custGeom>
                <a:avLst/>
                <a:gdLst/>
                <a:ahLst/>
                <a:cxnLst/>
                <a:rect l="l" t="t" r="r" b="b"/>
                <a:pathLst>
                  <a:path w="64564" h="64564" extrusionOk="0">
                    <a:moveTo>
                      <a:pt x="32282" y="64565"/>
                    </a:moveTo>
                    <a:cubicBezTo>
                      <a:pt x="14173" y="64565"/>
                      <a:pt x="0" y="50392"/>
                      <a:pt x="0" y="32282"/>
                    </a:cubicBezTo>
                    <a:cubicBezTo>
                      <a:pt x="0" y="14173"/>
                      <a:pt x="14173" y="0"/>
                      <a:pt x="32282" y="0"/>
                    </a:cubicBezTo>
                    <a:cubicBezTo>
                      <a:pt x="50392" y="0"/>
                      <a:pt x="64565" y="14173"/>
                      <a:pt x="64565" y="32282"/>
                    </a:cubicBezTo>
                    <a:cubicBezTo>
                      <a:pt x="64565" y="50392"/>
                      <a:pt x="50392" y="64565"/>
                      <a:pt x="32282" y="64565"/>
                    </a:cubicBezTo>
                    <a:close/>
                    <a:moveTo>
                      <a:pt x="32282" y="15747"/>
                    </a:moveTo>
                    <a:cubicBezTo>
                      <a:pt x="22834" y="15747"/>
                      <a:pt x="15747" y="22834"/>
                      <a:pt x="15747" y="32282"/>
                    </a:cubicBezTo>
                    <a:cubicBezTo>
                      <a:pt x="15747" y="41731"/>
                      <a:pt x="22834" y="48817"/>
                      <a:pt x="32282" y="48817"/>
                    </a:cubicBezTo>
                    <a:cubicBezTo>
                      <a:pt x="41731" y="48817"/>
                      <a:pt x="48817" y="41731"/>
                      <a:pt x="48817" y="32282"/>
                    </a:cubicBezTo>
                    <a:cubicBezTo>
                      <a:pt x="48817" y="22834"/>
                      <a:pt x="41731" y="15747"/>
                      <a:pt x="32282"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379" name="Google Shape;379;p6"/>
            <p:cNvGrpSpPr/>
            <p:nvPr/>
          </p:nvGrpSpPr>
          <p:grpSpPr>
            <a:xfrm>
              <a:off x="8001293" y="4556255"/>
              <a:ext cx="312084" cy="312118"/>
              <a:chOff x="3721947" y="1411924"/>
              <a:chExt cx="373217" cy="373213"/>
            </a:xfrm>
          </p:grpSpPr>
          <p:sp>
            <p:nvSpPr>
              <p:cNvPr id="380" name="Google Shape;380;p6"/>
              <p:cNvSpPr/>
              <p:nvPr/>
            </p:nvSpPr>
            <p:spPr>
              <a:xfrm>
                <a:off x="3730806" y="1423722"/>
                <a:ext cx="355504" cy="355514"/>
              </a:xfrm>
              <a:custGeom>
                <a:avLst/>
                <a:gdLst/>
                <a:ahLst/>
                <a:cxnLst/>
                <a:rect l="l" t="t" r="r" b="b"/>
                <a:pathLst>
                  <a:path w="474005" h="474019" extrusionOk="0">
                    <a:moveTo>
                      <a:pt x="474001" y="235441"/>
                    </a:moveTo>
                    <a:cubicBezTo>
                      <a:pt x="474789" y="366145"/>
                      <a:pt x="369281" y="473227"/>
                      <a:pt x="238578" y="474015"/>
                    </a:cubicBezTo>
                    <a:cubicBezTo>
                      <a:pt x="107874" y="474802"/>
                      <a:pt x="792" y="369294"/>
                      <a:pt x="4" y="238591"/>
                    </a:cubicBezTo>
                    <a:cubicBezTo>
                      <a:pt x="-783" y="107887"/>
                      <a:pt x="104725" y="805"/>
                      <a:pt x="235428" y="17"/>
                    </a:cubicBezTo>
                    <a:cubicBezTo>
                      <a:pt x="366919" y="-1557"/>
                      <a:pt x="473214" y="103950"/>
                      <a:pt x="474001" y="235441"/>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81" name="Google Shape;381;p6"/>
              <p:cNvSpPr/>
              <p:nvPr/>
            </p:nvSpPr>
            <p:spPr>
              <a:xfrm>
                <a:off x="3721947" y="1411924"/>
                <a:ext cx="373217" cy="373213"/>
              </a:xfrm>
              <a:custGeom>
                <a:avLst/>
                <a:gdLst/>
                <a:ahLst/>
                <a:cxnLst/>
                <a:rect l="l" t="t" r="r" b="b"/>
                <a:pathLst>
                  <a:path w="497622" h="497618" extrusionOk="0">
                    <a:moveTo>
                      <a:pt x="248813" y="497618"/>
                    </a:moveTo>
                    <a:cubicBezTo>
                      <a:pt x="112598" y="497618"/>
                      <a:pt x="792" y="386599"/>
                      <a:pt x="4" y="250384"/>
                    </a:cubicBezTo>
                    <a:cubicBezTo>
                      <a:pt x="-783" y="113382"/>
                      <a:pt x="110236" y="787"/>
                      <a:pt x="247239" y="0"/>
                    </a:cubicBezTo>
                    <a:cubicBezTo>
                      <a:pt x="314165" y="0"/>
                      <a:pt x="376368" y="25196"/>
                      <a:pt x="423610" y="71651"/>
                    </a:cubicBezTo>
                    <a:cubicBezTo>
                      <a:pt x="470852" y="118106"/>
                      <a:pt x="496835" y="181095"/>
                      <a:pt x="497622" y="247235"/>
                    </a:cubicBezTo>
                    <a:lnTo>
                      <a:pt x="497622" y="247235"/>
                    </a:lnTo>
                    <a:cubicBezTo>
                      <a:pt x="497622" y="313374"/>
                      <a:pt x="472427" y="376363"/>
                      <a:pt x="425972" y="423606"/>
                    </a:cubicBezTo>
                    <a:cubicBezTo>
                      <a:pt x="379517" y="470848"/>
                      <a:pt x="316527" y="496831"/>
                      <a:pt x="250388" y="497618"/>
                    </a:cubicBezTo>
                    <a:cubicBezTo>
                      <a:pt x="250388" y="497618"/>
                      <a:pt x="249601" y="497618"/>
                      <a:pt x="248813" y="497618"/>
                    </a:cubicBezTo>
                    <a:close/>
                    <a:moveTo>
                      <a:pt x="248813" y="23621"/>
                    </a:moveTo>
                    <a:cubicBezTo>
                      <a:pt x="248026" y="23621"/>
                      <a:pt x="248026" y="23621"/>
                      <a:pt x="247239" y="23621"/>
                    </a:cubicBezTo>
                    <a:cubicBezTo>
                      <a:pt x="122834" y="24409"/>
                      <a:pt x="22838" y="125979"/>
                      <a:pt x="23625" y="250384"/>
                    </a:cubicBezTo>
                    <a:cubicBezTo>
                      <a:pt x="24413" y="374789"/>
                      <a:pt x="125984" y="474785"/>
                      <a:pt x="250388" y="473997"/>
                    </a:cubicBezTo>
                    <a:cubicBezTo>
                      <a:pt x="310228" y="473997"/>
                      <a:pt x="366919" y="449589"/>
                      <a:pt x="409437" y="407071"/>
                    </a:cubicBezTo>
                    <a:cubicBezTo>
                      <a:pt x="451955" y="364553"/>
                      <a:pt x="474789" y="307862"/>
                      <a:pt x="474789" y="247235"/>
                    </a:cubicBezTo>
                    <a:lnTo>
                      <a:pt x="474789" y="247235"/>
                    </a:lnTo>
                    <a:cubicBezTo>
                      <a:pt x="474789" y="187394"/>
                      <a:pt x="450380" y="130704"/>
                      <a:pt x="407862" y="88186"/>
                    </a:cubicBezTo>
                    <a:cubicBezTo>
                      <a:pt x="365344" y="47242"/>
                      <a:pt x="308653" y="23621"/>
                      <a:pt x="248813" y="2362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82" name="Google Shape;382;p6"/>
              <p:cNvSpPr/>
              <p:nvPr/>
            </p:nvSpPr>
            <p:spPr>
              <a:xfrm>
                <a:off x="3778047" y="1468025"/>
                <a:ext cx="266927" cy="266923"/>
              </a:xfrm>
              <a:custGeom>
                <a:avLst/>
                <a:gdLst/>
                <a:ahLst/>
                <a:cxnLst/>
                <a:rect l="l" t="t" r="r" b="b"/>
                <a:pathLst>
                  <a:path w="355903" h="355897" extrusionOk="0">
                    <a:moveTo>
                      <a:pt x="355897" y="177158"/>
                    </a:moveTo>
                    <a:cubicBezTo>
                      <a:pt x="356685" y="275580"/>
                      <a:pt x="277160" y="355104"/>
                      <a:pt x="178739" y="355892"/>
                    </a:cubicBezTo>
                    <a:cubicBezTo>
                      <a:pt x="80317" y="356679"/>
                      <a:pt x="793" y="277155"/>
                      <a:pt x="6" y="178733"/>
                    </a:cubicBezTo>
                    <a:cubicBezTo>
                      <a:pt x="-782" y="80312"/>
                      <a:pt x="78743" y="787"/>
                      <a:pt x="177164" y="0"/>
                    </a:cubicBezTo>
                    <a:cubicBezTo>
                      <a:pt x="275586" y="0"/>
                      <a:pt x="355110" y="78737"/>
                      <a:pt x="355897" y="17715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383" name="Google Shape;383;p6"/>
              <p:cNvSpPr/>
              <p:nvPr/>
            </p:nvSpPr>
            <p:spPr>
              <a:xfrm>
                <a:off x="3856591" y="1514677"/>
                <a:ext cx="94484" cy="158261"/>
              </a:xfrm>
              <a:custGeom>
                <a:avLst/>
                <a:gdLst/>
                <a:ahLst/>
                <a:cxnLst/>
                <a:rect l="l" t="t" r="r" b="b"/>
                <a:pathLst>
                  <a:path w="125979" h="211015" extrusionOk="0">
                    <a:moveTo>
                      <a:pt x="73225" y="185819"/>
                    </a:moveTo>
                    <a:lnTo>
                      <a:pt x="73225" y="211015"/>
                    </a:lnTo>
                    <a:lnTo>
                      <a:pt x="55116" y="211015"/>
                    </a:lnTo>
                    <a:lnTo>
                      <a:pt x="55116" y="185819"/>
                    </a:lnTo>
                    <a:cubicBezTo>
                      <a:pt x="33070" y="184245"/>
                      <a:pt x="11811" y="177158"/>
                      <a:pt x="0" y="167710"/>
                    </a:cubicBezTo>
                    <a:lnTo>
                      <a:pt x="10236" y="144876"/>
                    </a:lnTo>
                    <a:cubicBezTo>
                      <a:pt x="21259" y="153537"/>
                      <a:pt x="38581" y="160624"/>
                      <a:pt x="55116" y="161411"/>
                    </a:cubicBezTo>
                    <a:lnTo>
                      <a:pt x="55116" y="116531"/>
                    </a:lnTo>
                    <a:cubicBezTo>
                      <a:pt x="29920" y="110232"/>
                      <a:pt x="3149" y="102358"/>
                      <a:pt x="3149" y="71651"/>
                    </a:cubicBezTo>
                    <a:cubicBezTo>
                      <a:pt x="3149" y="48817"/>
                      <a:pt x="19684" y="28345"/>
                      <a:pt x="55116" y="25196"/>
                    </a:cubicBezTo>
                    <a:lnTo>
                      <a:pt x="55116" y="0"/>
                    </a:lnTo>
                    <a:lnTo>
                      <a:pt x="73225" y="0"/>
                    </a:lnTo>
                    <a:lnTo>
                      <a:pt x="73225" y="25196"/>
                    </a:lnTo>
                    <a:cubicBezTo>
                      <a:pt x="89760" y="25983"/>
                      <a:pt x="107082" y="30707"/>
                      <a:pt x="118893" y="38581"/>
                    </a:cubicBezTo>
                    <a:lnTo>
                      <a:pt x="109444" y="61415"/>
                    </a:lnTo>
                    <a:cubicBezTo>
                      <a:pt x="97634" y="54329"/>
                      <a:pt x="85036" y="50392"/>
                      <a:pt x="73225" y="49604"/>
                    </a:cubicBezTo>
                    <a:lnTo>
                      <a:pt x="73225" y="95272"/>
                    </a:lnTo>
                    <a:cubicBezTo>
                      <a:pt x="98421" y="101571"/>
                      <a:pt x="125979" y="108657"/>
                      <a:pt x="125979" y="140152"/>
                    </a:cubicBezTo>
                    <a:cubicBezTo>
                      <a:pt x="125192" y="162198"/>
                      <a:pt x="108657" y="181882"/>
                      <a:pt x="73225" y="185819"/>
                    </a:cubicBezTo>
                    <a:close/>
                    <a:moveTo>
                      <a:pt x="54328" y="89760"/>
                    </a:moveTo>
                    <a:lnTo>
                      <a:pt x="54328" y="49604"/>
                    </a:lnTo>
                    <a:cubicBezTo>
                      <a:pt x="38581" y="51966"/>
                      <a:pt x="31495" y="60627"/>
                      <a:pt x="31495" y="70076"/>
                    </a:cubicBezTo>
                    <a:cubicBezTo>
                      <a:pt x="31495" y="81099"/>
                      <a:pt x="40943" y="85823"/>
                      <a:pt x="54328" y="89760"/>
                    </a:cubicBezTo>
                    <a:close/>
                    <a:moveTo>
                      <a:pt x="96059" y="141727"/>
                    </a:moveTo>
                    <a:cubicBezTo>
                      <a:pt x="96059" y="130703"/>
                      <a:pt x="85823" y="125192"/>
                      <a:pt x="72438" y="122042"/>
                    </a:cubicBezTo>
                    <a:lnTo>
                      <a:pt x="72438" y="162198"/>
                    </a:lnTo>
                    <a:cubicBezTo>
                      <a:pt x="89760" y="159049"/>
                      <a:pt x="96059" y="151175"/>
                      <a:pt x="96059" y="14172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384" name="Google Shape;384;p6"/>
            <p:cNvSpPr/>
            <p:nvPr/>
          </p:nvSpPr>
          <p:spPr>
            <a:xfrm>
              <a:off x="8351303" y="4365717"/>
              <a:ext cx="316216" cy="345907"/>
            </a:xfrm>
            <a:custGeom>
              <a:avLst/>
              <a:gdLst/>
              <a:ahLst/>
              <a:cxnLst/>
              <a:rect l="l" t="t" r="r" b="b"/>
              <a:pathLst>
                <a:path w="923258" h="1009946" extrusionOk="0">
                  <a:moveTo>
                    <a:pt x="0" y="1005459"/>
                  </a:moveTo>
                  <a:cubicBezTo>
                    <a:pt x="0" y="1005459"/>
                    <a:pt x="396145" y="1015556"/>
                    <a:pt x="406241" y="1005459"/>
                  </a:cubicBezTo>
                  <a:cubicBezTo>
                    <a:pt x="414528" y="997172"/>
                    <a:pt x="409194" y="324517"/>
                    <a:pt x="407003" y="84201"/>
                  </a:cubicBezTo>
                  <a:cubicBezTo>
                    <a:pt x="406622" y="37814"/>
                    <a:pt x="444055" y="0"/>
                    <a:pt x="490442" y="0"/>
                  </a:cubicBezTo>
                  <a:lnTo>
                    <a:pt x="923258"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85" name="Google Shape;385;p6"/>
            <p:cNvSpPr/>
            <p:nvPr/>
          </p:nvSpPr>
          <p:spPr>
            <a:xfrm rot="-5400000">
              <a:off x="8532486" y="3798099"/>
              <a:ext cx="654964" cy="112388"/>
            </a:xfrm>
            <a:custGeom>
              <a:avLst/>
              <a:gdLst/>
              <a:ahLst/>
              <a:cxnLst/>
              <a:rect l="l" t="t" r="r" b="b"/>
              <a:pathLst>
                <a:path w="2403538" h="412432" extrusionOk="0">
                  <a:moveTo>
                    <a:pt x="0" y="412432"/>
                  </a:moveTo>
                  <a:lnTo>
                    <a:pt x="2403539" y="412432"/>
                  </a:lnTo>
                  <a:lnTo>
                    <a:pt x="2403539"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46"/>
        <p:cNvGrpSpPr/>
        <p:nvPr/>
      </p:nvGrpSpPr>
      <p:grpSpPr>
        <a:xfrm>
          <a:off x="0" y="0"/>
          <a:ext cx="0" cy="0"/>
          <a:chOff x="0" y="0"/>
          <a:chExt cx="0" cy="0"/>
        </a:xfrm>
      </p:grpSpPr>
      <p:sp>
        <p:nvSpPr>
          <p:cNvPr id="447" name="Google Shape;447;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000"/>
              <a:buNone/>
              <a:defRPr sz="4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448" name="Google Shape;448;p8"/>
          <p:cNvGrpSpPr/>
          <p:nvPr/>
        </p:nvGrpSpPr>
        <p:grpSpPr>
          <a:xfrm>
            <a:off x="7559787" y="3887930"/>
            <a:ext cx="1421253" cy="1151482"/>
            <a:chOff x="7387335" y="3836389"/>
            <a:chExt cx="1421253" cy="1151482"/>
          </a:xfrm>
        </p:grpSpPr>
        <p:grpSp>
          <p:nvGrpSpPr>
            <p:cNvPr id="449" name="Google Shape;449;p8"/>
            <p:cNvGrpSpPr/>
            <p:nvPr/>
          </p:nvGrpSpPr>
          <p:grpSpPr>
            <a:xfrm>
              <a:off x="7387335" y="4639460"/>
              <a:ext cx="227943" cy="348411"/>
              <a:chOff x="6066035" y="1347585"/>
              <a:chExt cx="227943" cy="348411"/>
            </a:xfrm>
          </p:grpSpPr>
          <p:sp>
            <p:nvSpPr>
              <p:cNvPr id="450" name="Google Shape;450;p8"/>
              <p:cNvSpPr/>
              <p:nvPr/>
            </p:nvSpPr>
            <p:spPr>
              <a:xfrm>
                <a:off x="6074894" y="1356443"/>
                <a:ext cx="210227" cy="330695"/>
              </a:xfrm>
              <a:custGeom>
                <a:avLst/>
                <a:gdLst/>
                <a:ahLst/>
                <a:cxnLst/>
                <a:rect l="l" t="t" r="r" b="b"/>
                <a:pathLst>
                  <a:path w="280303" h="440927" extrusionOk="0">
                    <a:moveTo>
                      <a:pt x="229912" y="440928"/>
                    </a:moveTo>
                    <a:lnTo>
                      <a:pt x="50392" y="440928"/>
                    </a:lnTo>
                    <a:cubicBezTo>
                      <a:pt x="22834" y="440928"/>
                      <a:pt x="0" y="418094"/>
                      <a:pt x="0" y="390536"/>
                    </a:cubicBezTo>
                    <a:lnTo>
                      <a:pt x="0" y="50392"/>
                    </a:lnTo>
                    <a:cubicBezTo>
                      <a:pt x="0" y="22834"/>
                      <a:pt x="22834" y="0"/>
                      <a:pt x="50392" y="0"/>
                    </a:cubicBezTo>
                    <a:lnTo>
                      <a:pt x="229912" y="0"/>
                    </a:lnTo>
                    <a:cubicBezTo>
                      <a:pt x="257470" y="0"/>
                      <a:pt x="280304" y="22834"/>
                      <a:pt x="280304" y="50392"/>
                    </a:cubicBezTo>
                    <a:lnTo>
                      <a:pt x="280304" y="390536"/>
                    </a:lnTo>
                    <a:cubicBezTo>
                      <a:pt x="280304" y="418094"/>
                      <a:pt x="258258" y="440928"/>
                      <a:pt x="229912" y="44092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51" name="Google Shape;451;p8"/>
              <p:cNvSpPr/>
              <p:nvPr/>
            </p:nvSpPr>
            <p:spPr>
              <a:xfrm>
                <a:off x="6066035" y="1347585"/>
                <a:ext cx="227943" cy="348411"/>
              </a:xfrm>
              <a:custGeom>
                <a:avLst/>
                <a:gdLst/>
                <a:ahLst/>
                <a:cxnLst/>
                <a:rect l="l" t="t" r="r" b="b"/>
                <a:pathLst>
                  <a:path w="303924" h="464548" extrusionOk="0">
                    <a:moveTo>
                      <a:pt x="241723" y="464549"/>
                    </a:moveTo>
                    <a:lnTo>
                      <a:pt x="62202" y="464549"/>
                    </a:lnTo>
                    <a:cubicBezTo>
                      <a:pt x="27558" y="464549"/>
                      <a:pt x="0" y="436991"/>
                      <a:pt x="0" y="402346"/>
                    </a:cubicBezTo>
                    <a:lnTo>
                      <a:pt x="0" y="62202"/>
                    </a:lnTo>
                    <a:cubicBezTo>
                      <a:pt x="0" y="27558"/>
                      <a:pt x="27558" y="0"/>
                      <a:pt x="62202" y="0"/>
                    </a:cubicBezTo>
                    <a:lnTo>
                      <a:pt x="241723" y="0"/>
                    </a:lnTo>
                    <a:cubicBezTo>
                      <a:pt x="276367" y="0"/>
                      <a:pt x="303925" y="27558"/>
                      <a:pt x="303925" y="62202"/>
                    </a:cubicBezTo>
                    <a:lnTo>
                      <a:pt x="303925" y="402346"/>
                    </a:lnTo>
                    <a:cubicBezTo>
                      <a:pt x="303925" y="436204"/>
                      <a:pt x="276367" y="464549"/>
                      <a:pt x="241723" y="464549"/>
                    </a:cubicBezTo>
                    <a:close/>
                    <a:moveTo>
                      <a:pt x="62990" y="23621"/>
                    </a:moveTo>
                    <a:cubicBezTo>
                      <a:pt x="41731" y="23621"/>
                      <a:pt x="24408" y="40943"/>
                      <a:pt x="24408" y="62202"/>
                    </a:cubicBezTo>
                    <a:lnTo>
                      <a:pt x="24408" y="402346"/>
                    </a:lnTo>
                    <a:cubicBezTo>
                      <a:pt x="24408" y="423606"/>
                      <a:pt x="41731" y="440928"/>
                      <a:pt x="62990" y="440928"/>
                    </a:cubicBezTo>
                    <a:lnTo>
                      <a:pt x="242510" y="440928"/>
                    </a:lnTo>
                    <a:cubicBezTo>
                      <a:pt x="263769" y="440928"/>
                      <a:pt x="281092" y="423606"/>
                      <a:pt x="281092" y="402346"/>
                    </a:cubicBezTo>
                    <a:lnTo>
                      <a:pt x="281092" y="62202"/>
                    </a:lnTo>
                    <a:cubicBezTo>
                      <a:pt x="281092" y="40943"/>
                      <a:pt x="263769" y="23621"/>
                      <a:pt x="242510" y="23621"/>
                    </a:cubicBezTo>
                    <a:lnTo>
                      <a:pt x="62990" y="23621"/>
                    </a:lnTo>
                    <a:lnTo>
                      <a:pt x="62990" y="2362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52" name="Google Shape;452;p8"/>
              <p:cNvSpPr/>
              <p:nvPr/>
            </p:nvSpPr>
            <p:spPr>
              <a:xfrm>
                <a:off x="6089066" y="1403685"/>
                <a:ext cx="183063" cy="235620"/>
              </a:xfrm>
              <a:custGeom>
                <a:avLst/>
                <a:gdLst/>
                <a:ahLst/>
                <a:cxnLst/>
                <a:rect l="l" t="t" r="r" b="b"/>
                <a:pathLst>
                  <a:path w="244084" h="314160" extrusionOk="0">
                    <a:moveTo>
                      <a:pt x="0" y="0"/>
                    </a:moveTo>
                    <a:lnTo>
                      <a:pt x="244085" y="0"/>
                    </a:lnTo>
                    <a:lnTo>
                      <a:pt x="244085" y="314161"/>
                    </a:lnTo>
                    <a:lnTo>
                      <a:pt x="0" y="314161"/>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53" name="Google Shape;453;p8"/>
              <p:cNvSpPr/>
              <p:nvPr/>
            </p:nvSpPr>
            <p:spPr>
              <a:xfrm>
                <a:off x="6162882" y="1646392"/>
                <a:ext cx="33069" cy="33069"/>
              </a:xfrm>
              <a:custGeom>
                <a:avLst/>
                <a:gdLst/>
                <a:ahLst/>
                <a:cxnLst/>
                <a:rect l="l" t="t" r="r" b="b"/>
                <a:pathLst>
                  <a:path w="44092" h="44092" extrusionOk="0">
                    <a:moveTo>
                      <a:pt x="44093" y="22047"/>
                    </a:moveTo>
                    <a:cubicBezTo>
                      <a:pt x="44093" y="34645"/>
                      <a:pt x="33857" y="44093"/>
                      <a:pt x="22046" y="44093"/>
                    </a:cubicBezTo>
                    <a:cubicBezTo>
                      <a:pt x="9448" y="44093"/>
                      <a:pt x="0" y="33857"/>
                      <a:pt x="0" y="22047"/>
                    </a:cubicBezTo>
                    <a:cubicBezTo>
                      <a:pt x="0" y="9449"/>
                      <a:pt x="10236" y="0"/>
                      <a:pt x="22046" y="0"/>
                    </a:cubicBezTo>
                    <a:cubicBezTo>
                      <a:pt x="33857" y="0"/>
                      <a:pt x="44093" y="10236"/>
                      <a:pt x="44093" y="2204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54" name="Google Shape;454;p8"/>
              <p:cNvSpPr/>
              <p:nvPr/>
            </p:nvSpPr>
            <p:spPr>
              <a:xfrm>
                <a:off x="6169391" y="1506874"/>
                <a:ext cx="12389" cy="24956"/>
              </a:xfrm>
              <a:custGeom>
                <a:avLst/>
                <a:gdLst/>
                <a:ahLst/>
                <a:cxnLst/>
                <a:rect l="l" t="t" r="r" b="b"/>
                <a:pathLst>
                  <a:path w="16518" h="33274" extrusionOk="0">
                    <a:moveTo>
                      <a:pt x="7070" y="32487"/>
                    </a:moveTo>
                    <a:cubicBezTo>
                      <a:pt x="12581" y="29337"/>
                      <a:pt x="16518" y="11228"/>
                      <a:pt x="16518" y="8866"/>
                    </a:cubicBezTo>
                    <a:cubicBezTo>
                      <a:pt x="16518" y="7291"/>
                      <a:pt x="16518" y="4929"/>
                      <a:pt x="15731" y="3354"/>
                    </a:cubicBezTo>
                    <a:cubicBezTo>
                      <a:pt x="14944" y="992"/>
                      <a:pt x="11794" y="-583"/>
                      <a:pt x="9432" y="205"/>
                    </a:cubicBezTo>
                    <a:cubicBezTo>
                      <a:pt x="7070" y="992"/>
                      <a:pt x="5495" y="3354"/>
                      <a:pt x="4708" y="4929"/>
                    </a:cubicBezTo>
                    <a:cubicBezTo>
                      <a:pt x="4708" y="4929"/>
                      <a:pt x="-4740" y="28550"/>
                      <a:pt x="3133" y="32487"/>
                    </a:cubicBezTo>
                    <a:cubicBezTo>
                      <a:pt x="3920" y="32487"/>
                      <a:pt x="3920" y="33274"/>
                      <a:pt x="4708" y="33274"/>
                    </a:cubicBezTo>
                    <a:cubicBezTo>
                      <a:pt x="5495" y="33274"/>
                      <a:pt x="6282" y="33274"/>
                      <a:pt x="7070" y="32487"/>
                    </a:cubicBezTo>
                    <a:close/>
                    <a:moveTo>
                      <a:pt x="5495" y="30125"/>
                    </a:moveTo>
                    <a:lnTo>
                      <a:pt x="5495" y="30125"/>
                    </a:lnTo>
                    <a:lnTo>
                      <a:pt x="5495" y="30125"/>
                    </a:lnTo>
                    <a:lnTo>
                      <a:pt x="5495" y="30125"/>
                    </a:lnTo>
                    <a:lnTo>
                      <a:pt x="5495" y="30125"/>
                    </a:lnTo>
                    <a:close/>
                    <a:moveTo>
                      <a:pt x="4708" y="28550"/>
                    </a:moveTo>
                    <a:cubicBezTo>
                      <a:pt x="2346" y="26188"/>
                      <a:pt x="5495" y="13590"/>
                      <a:pt x="8644" y="6504"/>
                    </a:cubicBezTo>
                    <a:cubicBezTo>
                      <a:pt x="9432" y="4929"/>
                      <a:pt x="9432" y="4142"/>
                      <a:pt x="10219" y="4142"/>
                    </a:cubicBezTo>
                    <a:cubicBezTo>
                      <a:pt x="10219" y="4142"/>
                      <a:pt x="11007" y="4929"/>
                      <a:pt x="11794" y="4929"/>
                    </a:cubicBezTo>
                    <a:cubicBezTo>
                      <a:pt x="12581" y="5716"/>
                      <a:pt x="12581" y="7291"/>
                      <a:pt x="11794" y="8079"/>
                    </a:cubicBezTo>
                    <a:cubicBezTo>
                      <a:pt x="11794" y="13590"/>
                      <a:pt x="7857" y="26188"/>
                      <a:pt x="4708" y="2855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55" name="Google Shape;455;p8"/>
              <p:cNvSpPr/>
              <p:nvPr/>
            </p:nvSpPr>
            <p:spPr>
              <a:xfrm>
                <a:off x="6197133" y="1474548"/>
                <a:ext cx="26425" cy="96256"/>
              </a:xfrm>
              <a:custGeom>
                <a:avLst/>
                <a:gdLst/>
                <a:ahLst/>
                <a:cxnLst/>
                <a:rect l="l" t="t" r="r" b="b"/>
                <a:pathLst>
                  <a:path w="35234" h="128341" extrusionOk="0">
                    <a:moveTo>
                      <a:pt x="25196" y="5512"/>
                    </a:moveTo>
                    <a:cubicBezTo>
                      <a:pt x="23621" y="3937"/>
                      <a:pt x="22833" y="3150"/>
                      <a:pt x="21259" y="2362"/>
                    </a:cubicBezTo>
                    <a:lnTo>
                      <a:pt x="18109" y="0"/>
                    </a:lnTo>
                    <a:lnTo>
                      <a:pt x="19684" y="3150"/>
                    </a:lnTo>
                    <a:cubicBezTo>
                      <a:pt x="23621" y="12598"/>
                      <a:pt x="25983" y="19684"/>
                      <a:pt x="27558" y="26771"/>
                    </a:cubicBezTo>
                    <a:cubicBezTo>
                      <a:pt x="30707" y="41731"/>
                      <a:pt x="30707" y="54329"/>
                      <a:pt x="27558" y="66139"/>
                    </a:cubicBezTo>
                    <a:cubicBezTo>
                      <a:pt x="25196" y="74800"/>
                      <a:pt x="19684" y="82674"/>
                      <a:pt x="14960" y="90548"/>
                    </a:cubicBezTo>
                    <a:lnTo>
                      <a:pt x="13385" y="92910"/>
                    </a:lnTo>
                    <a:cubicBezTo>
                      <a:pt x="7874" y="101571"/>
                      <a:pt x="2362" y="111019"/>
                      <a:pt x="787" y="121255"/>
                    </a:cubicBezTo>
                    <a:cubicBezTo>
                      <a:pt x="787" y="122830"/>
                      <a:pt x="0" y="125192"/>
                      <a:pt x="0" y="126767"/>
                    </a:cubicBezTo>
                    <a:lnTo>
                      <a:pt x="0" y="128341"/>
                    </a:lnTo>
                    <a:lnTo>
                      <a:pt x="1575" y="127554"/>
                    </a:lnTo>
                    <a:cubicBezTo>
                      <a:pt x="2362" y="127554"/>
                      <a:pt x="3149" y="126767"/>
                      <a:pt x="3937" y="126767"/>
                    </a:cubicBezTo>
                    <a:lnTo>
                      <a:pt x="4724" y="126767"/>
                    </a:lnTo>
                    <a:lnTo>
                      <a:pt x="4724" y="125979"/>
                    </a:lnTo>
                    <a:cubicBezTo>
                      <a:pt x="4724" y="124405"/>
                      <a:pt x="4724" y="123617"/>
                      <a:pt x="5512" y="122043"/>
                    </a:cubicBezTo>
                    <a:cubicBezTo>
                      <a:pt x="7874" y="112594"/>
                      <a:pt x="12598" y="103146"/>
                      <a:pt x="18109" y="95272"/>
                    </a:cubicBezTo>
                    <a:lnTo>
                      <a:pt x="19684" y="92910"/>
                    </a:lnTo>
                    <a:cubicBezTo>
                      <a:pt x="24408" y="85036"/>
                      <a:pt x="29920" y="76375"/>
                      <a:pt x="32282" y="66927"/>
                    </a:cubicBezTo>
                    <a:cubicBezTo>
                      <a:pt x="36219" y="54329"/>
                      <a:pt x="36219" y="40943"/>
                      <a:pt x="32282" y="25196"/>
                    </a:cubicBezTo>
                    <a:cubicBezTo>
                      <a:pt x="30707" y="19684"/>
                      <a:pt x="28345" y="13385"/>
                      <a:pt x="25196" y="5512"/>
                    </a:cubicBezTo>
                    <a:lnTo>
                      <a:pt x="25196" y="551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56" name="Google Shape;456;p8"/>
              <p:cNvSpPr/>
              <p:nvPr/>
            </p:nvSpPr>
            <p:spPr>
              <a:xfrm>
                <a:off x="6210124" y="1485178"/>
                <a:ext cx="19385" cy="79721"/>
              </a:xfrm>
              <a:custGeom>
                <a:avLst/>
                <a:gdLst/>
                <a:ahLst/>
                <a:cxnLst/>
                <a:rect l="l" t="t" r="r" b="b"/>
                <a:pathLst>
                  <a:path w="25847" h="106295" extrusionOk="0">
                    <a:moveTo>
                      <a:pt x="20471" y="24409"/>
                    </a:moveTo>
                    <a:cubicBezTo>
                      <a:pt x="22046" y="32282"/>
                      <a:pt x="23621" y="40943"/>
                      <a:pt x="22046" y="49604"/>
                    </a:cubicBezTo>
                    <a:cubicBezTo>
                      <a:pt x="20471" y="58265"/>
                      <a:pt x="15747" y="66139"/>
                      <a:pt x="11811" y="74013"/>
                    </a:cubicBezTo>
                    <a:cubicBezTo>
                      <a:pt x="7086" y="81887"/>
                      <a:pt x="2362" y="89760"/>
                      <a:pt x="787" y="99209"/>
                    </a:cubicBezTo>
                    <a:cubicBezTo>
                      <a:pt x="787" y="100783"/>
                      <a:pt x="0" y="102358"/>
                      <a:pt x="0" y="103933"/>
                    </a:cubicBezTo>
                    <a:lnTo>
                      <a:pt x="0" y="106295"/>
                    </a:lnTo>
                    <a:lnTo>
                      <a:pt x="1574" y="104720"/>
                    </a:lnTo>
                    <a:cubicBezTo>
                      <a:pt x="2362" y="103933"/>
                      <a:pt x="3149" y="103146"/>
                      <a:pt x="3937" y="103146"/>
                    </a:cubicBezTo>
                    <a:lnTo>
                      <a:pt x="3937" y="103146"/>
                    </a:lnTo>
                    <a:lnTo>
                      <a:pt x="3937" y="102358"/>
                    </a:lnTo>
                    <a:cubicBezTo>
                      <a:pt x="3937" y="101571"/>
                      <a:pt x="3937" y="100783"/>
                      <a:pt x="3937" y="99996"/>
                    </a:cubicBezTo>
                    <a:cubicBezTo>
                      <a:pt x="5511" y="91335"/>
                      <a:pt x="10236" y="83461"/>
                      <a:pt x="14173" y="76375"/>
                    </a:cubicBezTo>
                    <a:cubicBezTo>
                      <a:pt x="18109" y="69289"/>
                      <a:pt x="23621" y="60628"/>
                      <a:pt x="25195" y="51179"/>
                    </a:cubicBezTo>
                    <a:cubicBezTo>
                      <a:pt x="26770" y="42518"/>
                      <a:pt x="25195" y="33070"/>
                      <a:pt x="23621" y="24409"/>
                    </a:cubicBezTo>
                    <a:cubicBezTo>
                      <a:pt x="22833" y="19684"/>
                      <a:pt x="22046" y="14173"/>
                      <a:pt x="20471" y="9448"/>
                    </a:cubicBezTo>
                    <a:lnTo>
                      <a:pt x="20471" y="9448"/>
                    </a:lnTo>
                    <a:cubicBezTo>
                      <a:pt x="19684" y="7874"/>
                      <a:pt x="18109" y="5512"/>
                      <a:pt x="16535" y="3937"/>
                    </a:cubicBezTo>
                    <a:lnTo>
                      <a:pt x="13385" y="0"/>
                    </a:lnTo>
                    <a:lnTo>
                      <a:pt x="14173" y="4724"/>
                    </a:lnTo>
                    <a:cubicBezTo>
                      <a:pt x="18109" y="10236"/>
                      <a:pt x="19684" y="17322"/>
                      <a:pt x="20471" y="24409"/>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57" name="Google Shape;457;p8"/>
              <p:cNvSpPr/>
              <p:nvPr/>
            </p:nvSpPr>
            <p:spPr>
              <a:xfrm>
                <a:off x="6142580" y="1465100"/>
                <a:ext cx="75953" cy="107476"/>
              </a:xfrm>
              <a:custGeom>
                <a:avLst/>
                <a:gdLst/>
                <a:ahLst/>
                <a:cxnLst/>
                <a:rect l="l" t="t" r="r" b="b"/>
                <a:pathLst>
                  <a:path w="101271" h="143301" extrusionOk="0">
                    <a:moveTo>
                      <a:pt x="86122" y="103146"/>
                    </a:moveTo>
                    <a:lnTo>
                      <a:pt x="87696" y="100783"/>
                    </a:lnTo>
                    <a:cubicBezTo>
                      <a:pt x="93995" y="89760"/>
                      <a:pt x="99507" y="77950"/>
                      <a:pt x="101081" y="65352"/>
                    </a:cubicBezTo>
                    <a:cubicBezTo>
                      <a:pt x="101869" y="55116"/>
                      <a:pt x="100294" y="44093"/>
                      <a:pt x="94782" y="32282"/>
                    </a:cubicBezTo>
                    <a:cubicBezTo>
                      <a:pt x="90058" y="21259"/>
                      <a:pt x="82185" y="7874"/>
                      <a:pt x="68012" y="2362"/>
                    </a:cubicBezTo>
                    <a:cubicBezTo>
                      <a:pt x="63288" y="1575"/>
                      <a:pt x="59351" y="787"/>
                      <a:pt x="54627" y="0"/>
                    </a:cubicBezTo>
                    <a:cubicBezTo>
                      <a:pt x="44391" y="787"/>
                      <a:pt x="34942" y="4724"/>
                      <a:pt x="26281" y="11811"/>
                    </a:cubicBezTo>
                    <a:cubicBezTo>
                      <a:pt x="16833" y="20472"/>
                      <a:pt x="9747" y="33070"/>
                      <a:pt x="5022" y="49604"/>
                    </a:cubicBezTo>
                    <a:cubicBezTo>
                      <a:pt x="298" y="66139"/>
                      <a:pt x="-1277" y="83461"/>
                      <a:pt x="1085" y="100783"/>
                    </a:cubicBezTo>
                    <a:cubicBezTo>
                      <a:pt x="1085" y="102358"/>
                      <a:pt x="1085" y="103146"/>
                      <a:pt x="1873" y="104720"/>
                    </a:cubicBezTo>
                    <a:cubicBezTo>
                      <a:pt x="2660" y="108657"/>
                      <a:pt x="2660" y="113381"/>
                      <a:pt x="2660" y="117318"/>
                    </a:cubicBezTo>
                    <a:cubicBezTo>
                      <a:pt x="2660" y="118893"/>
                      <a:pt x="2660" y="122042"/>
                      <a:pt x="1085" y="125192"/>
                    </a:cubicBezTo>
                    <a:lnTo>
                      <a:pt x="1085" y="125979"/>
                    </a:lnTo>
                    <a:lnTo>
                      <a:pt x="1873" y="126767"/>
                    </a:lnTo>
                    <a:cubicBezTo>
                      <a:pt x="2660" y="127554"/>
                      <a:pt x="3448" y="127554"/>
                      <a:pt x="4235" y="128341"/>
                    </a:cubicBezTo>
                    <a:lnTo>
                      <a:pt x="5022" y="129129"/>
                    </a:lnTo>
                    <a:lnTo>
                      <a:pt x="5810" y="127554"/>
                    </a:lnTo>
                    <a:cubicBezTo>
                      <a:pt x="7384" y="123617"/>
                      <a:pt x="7384" y="119680"/>
                      <a:pt x="7384" y="117318"/>
                    </a:cubicBezTo>
                    <a:cubicBezTo>
                      <a:pt x="7384" y="112594"/>
                      <a:pt x="7384" y="108657"/>
                      <a:pt x="6597" y="103933"/>
                    </a:cubicBezTo>
                    <a:cubicBezTo>
                      <a:pt x="6597" y="102358"/>
                      <a:pt x="6597" y="101571"/>
                      <a:pt x="5810" y="99996"/>
                    </a:cubicBezTo>
                    <a:cubicBezTo>
                      <a:pt x="4235" y="83461"/>
                      <a:pt x="5022" y="66139"/>
                      <a:pt x="9747" y="50392"/>
                    </a:cubicBezTo>
                    <a:cubicBezTo>
                      <a:pt x="13683" y="34644"/>
                      <a:pt x="20769" y="22834"/>
                      <a:pt x="29431" y="14960"/>
                    </a:cubicBezTo>
                    <a:cubicBezTo>
                      <a:pt x="40454" y="5512"/>
                      <a:pt x="54627" y="1575"/>
                      <a:pt x="66437" y="6299"/>
                    </a:cubicBezTo>
                    <a:cubicBezTo>
                      <a:pt x="79035" y="11023"/>
                      <a:pt x="86909" y="23621"/>
                      <a:pt x="90846" y="33857"/>
                    </a:cubicBezTo>
                    <a:cubicBezTo>
                      <a:pt x="95570" y="44880"/>
                      <a:pt x="97144" y="55903"/>
                      <a:pt x="96357" y="65352"/>
                    </a:cubicBezTo>
                    <a:cubicBezTo>
                      <a:pt x="94782" y="77162"/>
                      <a:pt x="89271" y="88185"/>
                      <a:pt x="83759" y="99209"/>
                    </a:cubicBezTo>
                    <a:lnTo>
                      <a:pt x="82185" y="101571"/>
                    </a:lnTo>
                    <a:cubicBezTo>
                      <a:pt x="76673" y="111807"/>
                      <a:pt x="70374" y="122042"/>
                      <a:pt x="68012" y="133853"/>
                    </a:cubicBezTo>
                    <a:cubicBezTo>
                      <a:pt x="67224" y="136215"/>
                      <a:pt x="67224" y="139365"/>
                      <a:pt x="67224" y="141727"/>
                    </a:cubicBezTo>
                    <a:lnTo>
                      <a:pt x="67224" y="143301"/>
                    </a:lnTo>
                    <a:lnTo>
                      <a:pt x="68799" y="143301"/>
                    </a:lnTo>
                    <a:cubicBezTo>
                      <a:pt x="69587" y="143301"/>
                      <a:pt x="70374" y="142514"/>
                      <a:pt x="71161" y="142514"/>
                    </a:cubicBezTo>
                    <a:lnTo>
                      <a:pt x="71949" y="142514"/>
                    </a:lnTo>
                    <a:lnTo>
                      <a:pt x="71949" y="141727"/>
                    </a:lnTo>
                    <a:cubicBezTo>
                      <a:pt x="71949" y="139365"/>
                      <a:pt x="72736" y="137002"/>
                      <a:pt x="72736" y="135428"/>
                    </a:cubicBezTo>
                    <a:cubicBezTo>
                      <a:pt x="75098" y="123617"/>
                      <a:pt x="80610" y="113381"/>
                      <a:pt x="86122" y="103146"/>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58" name="Google Shape;458;p8"/>
              <p:cNvSpPr/>
              <p:nvPr/>
            </p:nvSpPr>
            <p:spPr>
              <a:xfrm>
                <a:off x="6128041" y="1479272"/>
                <a:ext cx="15353" cy="58462"/>
              </a:xfrm>
              <a:custGeom>
                <a:avLst/>
                <a:gdLst/>
                <a:ahLst/>
                <a:cxnLst/>
                <a:rect l="l" t="t" r="r" b="b"/>
                <a:pathLst>
                  <a:path w="20471" h="77949" extrusionOk="0">
                    <a:moveTo>
                      <a:pt x="10236" y="48817"/>
                    </a:moveTo>
                    <a:cubicBezTo>
                      <a:pt x="12598" y="33857"/>
                      <a:pt x="14173" y="18897"/>
                      <a:pt x="18897" y="3937"/>
                    </a:cubicBezTo>
                    <a:lnTo>
                      <a:pt x="20471" y="0"/>
                    </a:lnTo>
                    <a:lnTo>
                      <a:pt x="17322" y="3149"/>
                    </a:lnTo>
                    <a:cubicBezTo>
                      <a:pt x="15747" y="4724"/>
                      <a:pt x="14960" y="6299"/>
                      <a:pt x="13385" y="7086"/>
                    </a:cubicBezTo>
                    <a:lnTo>
                      <a:pt x="13385" y="7086"/>
                    </a:lnTo>
                    <a:cubicBezTo>
                      <a:pt x="9449" y="20472"/>
                      <a:pt x="7874" y="33857"/>
                      <a:pt x="5512" y="47242"/>
                    </a:cubicBezTo>
                    <a:lnTo>
                      <a:pt x="4724" y="52754"/>
                    </a:lnTo>
                    <a:cubicBezTo>
                      <a:pt x="3937" y="59840"/>
                      <a:pt x="2362" y="66927"/>
                      <a:pt x="0" y="72438"/>
                    </a:cubicBezTo>
                    <a:lnTo>
                      <a:pt x="0" y="72438"/>
                    </a:lnTo>
                    <a:lnTo>
                      <a:pt x="0" y="72438"/>
                    </a:lnTo>
                    <a:cubicBezTo>
                      <a:pt x="0" y="73225"/>
                      <a:pt x="787" y="74800"/>
                      <a:pt x="787" y="75588"/>
                    </a:cubicBezTo>
                    <a:lnTo>
                      <a:pt x="1575" y="77950"/>
                    </a:lnTo>
                    <a:lnTo>
                      <a:pt x="2362" y="75588"/>
                    </a:lnTo>
                    <a:cubicBezTo>
                      <a:pt x="6299" y="68501"/>
                      <a:pt x="7874" y="60628"/>
                      <a:pt x="8661" y="51967"/>
                    </a:cubicBezTo>
                    <a:lnTo>
                      <a:pt x="10236" y="48817"/>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59" name="Google Shape;459;p8"/>
              <p:cNvSpPr/>
              <p:nvPr/>
            </p:nvSpPr>
            <p:spPr>
              <a:xfrm>
                <a:off x="6133946" y="1469824"/>
                <a:ext cx="24211" cy="80311"/>
              </a:xfrm>
              <a:custGeom>
                <a:avLst/>
                <a:gdLst/>
                <a:ahLst/>
                <a:cxnLst/>
                <a:rect l="l" t="t" r="r" b="b"/>
                <a:pathLst>
                  <a:path w="32282" h="107082" extrusionOk="0">
                    <a:moveTo>
                      <a:pt x="28345" y="3937"/>
                    </a:moveTo>
                    <a:lnTo>
                      <a:pt x="32282" y="0"/>
                    </a:lnTo>
                    <a:lnTo>
                      <a:pt x="27558" y="2362"/>
                    </a:lnTo>
                    <a:cubicBezTo>
                      <a:pt x="25983" y="3150"/>
                      <a:pt x="23621" y="4724"/>
                      <a:pt x="22046" y="5512"/>
                    </a:cubicBezTo>
                    <a:lnTo>
                      <a:pt x="22046" y="5512"/>
                    </a:lnTo>
                    <a:cubicBezTo>
                      <a:pt x="19684" y="9449"/>
                      <a:pt x="17322" y="13385"/>
                      <a:pt x="14960" y="17322"/>
                    </a:cubicBezTo>
                    <a:cubicBezTo>
                      <a:pt x="7874" y="30708"/>
                      <a:pt x="4724" y="47242"/>
                      <a:pt x="3937" y="66139"/>
                    </a:cubicBezTo>
                    <a:cubicBezTo>
                      <a:pt x="3937" y="68501"/>
                      <a:pt x="3937" y="70863"/>
                      <a:pt x="3937" y="72438"/>
                    </a:cubicBezTo>
                    <a:cubicBezTo>
                      <a:pt x="3937" y="79525"/>
                      <a:pt x="3937" y="87398"/>
                      <a:pt x="2362" y="94485"/>
                    </a:cubicBezTo>
                    <a:cubicBezTo>
                      <a:pt x="1575" y="96847"/>
                      <a:pt x="787" y="99209"/>
                      <a:pt x="0" y="101571"/>
                    </a:cubicBezTo>
                    <a:lnTo>
                      <a:pt x="0" y="102358"/>
                    </a:lnTo>
                    <a:lnTo>
                      <a:pt x="0" y="103146"/>
                    </a:lnTo>
                    <a:cubicBezTo>
                      <a:pt x="787" y="103933"/>
                      <a:pt x="787" y="104720"/>
                      <a:pt x="1575" y="105508"/>
                    </a:cubicBezTo>
                    <a:lnTo>
                      <a:pt x="2362" y="107082"/>
                    </a:lnTo>
                    <a:lnTo>
                      <a:pt x="3150" y="105508"/>
                    </a:lnTo>
                    <a:cubicBezTo>
                      <a:pt x="4724" y="102358"/>
                      <a:pt x="5512" y="99996"/>
                      <a:pt x="6299" y="96847"/>
                    </a:cubicBezTo>
                    <a:cubicBezTo>
                      <a:pt x="7874" y="88973"/>
                      <a:pt x="8661" y="81099"/>
                      <a:pt x="8661" y="73226"/>
                    </a:cubicBezTo>
                    <a:cubicBezTo>
                      <a:pt x="8661" y="70863"/>
                      <a:pt x="8661" y="68501"/>
                      <a:pt x="8661" y="66927"/>
                    </a:cubicBezTo>
                    <a:cubicBezTo>
                      <a:pt x="9449" y="48817"/>
                      <a:pt x="12598" y="33070"/>
                      <a:pt x="18897" y="19684"/>
                    </a:cubicBezTo>
                    <a:cubicBezTo>
                      <a:pt x="21259" y="14173"/>
                      <a:pt x="24408" y="8661"/>
                      <a:pt x="28345" y="393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60" name="Google Shape;460;p8"/>
              <p:cNvSpPr/>
              <p:nvPr/>
            </p:nvSpPr>
            <p:spPr>
              <a:xfrm>
                <a:off x="6156818" y="1486439"/>
                <a:ext cx="41971" cy="87318"/>
              </a:xfrm>
              <a:custGeom>
                <a:avLst/>
                <a:gdLst/>
                <a:ahLst/>
                <a:cxnLst/>
                <a:rect l="l" t="t" r="r" b="b"/>
                <a:pathLst>
                  <a:path w="55961" h="116424" extrusionOk="0">
                    <a:moveTo>
                      <a:pt x="38793" y="109338"/>
                    </a:moveTo>
                    <a:cubicBezTo>
                      <a:pt x="38006" y="100677"/>
                      <a:pt x="38793" y="91228"/>
                      <a:pt x="42730" y="78631"/>
                    </a:cubicBezTo>
                    <a:cubicBezTo>
                      <a:pt x="44305" y="73906"/>
                      <a:pt x="45880" y="69182"/>
                      <a:pt x="47454" y="64458"/>
                    </a:cubicBezTo>
                    <a:cubicBezTo>
                      <a:pt x="49029" y="58946"/>
                      <a:pt x="51391" y="53435"/>
                      <a:pt x="52966" y="47923"/>
                    </a:cubicBezTo>
                    <a:cubicBezTo>
                      <a:pt x="55328" y="40837"/>
                      <a:pt x="56902" y="30601"/>
                      <a:pt x="55328" y="21152"/>
                    </a:cubicBezTo>
                    <a:cubicBezTo>
                      <a:pt x="52966" y="10917"/>
                      <a:pt x="45880" y="3043"/>
                      <a:pt x="37218" y="681"/>
                    </a:cubicBezTo>
                    <a:cubicBezTo>
                      <a:pt x="28557" y="-1681"/>
                      <a:pt x="18322" y="2256"/>
                      <a:pt x="11235" y="10129"/>
                    </a:cubicBezTo>
                    <a:cubicBezTo>
                      <a:pt x="5723" y="16428"/>
                      <a:pt x="2574" y="25089"/>
                      <a:pt x="999" y="36112"/>
                    </a:cubicBezTo>
                    <a:cubicBezTo>
                      <a:pt x="-1363" y="51860"/>
                      <a:pt x="999" y="68395"/>
                      <a:pt x="2574" y="84142"/>
                    </a:cubicBezTo>
                    <a:cubicBezTo>
                      <a:pt x="2574" y="87291"/>
                      <a:pt x="3361" y="91228"/>
                      <a:pt x="3361" y="94378"/>
                    </a:cubicBezTo>
                    <a:cubicBezTo>
                      <a:pt x="4149" y="99889"/>
                      <a:pt x="4149" y="105401"/>
                      <a:pt x="2574" y="110125"/>
                    </a:cubicBezTo>
                    <a:lnTo>
                      <a:pt x="2574" y="110913"/>
                    </a:lnTo>
                    <a:lnTo>
                      <a:pt x="3361" y="110913"/>
                    </a:lnTo>
                    <a:cubicBezTo>
                      <a:pt x="4149" y="110913"/>
                      <a:pt x="4936" y="111700"/>
                      <a:pt x="5723" y="111700"/>
                    </a:cubicBezTo>
                    <a:lnTo>
                      <a:pt x="6511" y="112487"/>
                    </a:lnTo>
                    <a:lnTo>
                      <a:pt x="6511" y="111700"/>
                    </a:lnTo>
                    <a:cubicBezTo>
                      <a:pt x="8086" y="106189"/>
                      <a:pt x="8086" y="99889"/>
                      <a:pt x="7298" y="94378"/>
                    </a:cubicBezTo>
                    <a:cubicBezTo>
                      <a:pt x="7298" y="91228"/>
                      <a:pt x="6511" y="87291"/>
                      <a:pt x="6511" y="84142"/>
                    </a:cubicBezTo>
                    <a:lnTo>
                      <a:pt x="5723" y="84142"/>
                    </a:lnTo>
                    <a:lnTo>
                      <a:pt x="5723" y="84142"/>
                    </a:lnTo>
                    <a:lnTo>
                      <a:pt x="6511" y="83355"/>
                    </a:lnTo>
                    <a:cubicBezTo>
                      <a:pt x="4936" y="68395"/>
                      <a:pt x="3361" y="51860"/>
                      <a:pt x="4936" y="36900"/>
                    </a:cubicBezTo>
                    <a:cubicBezTo>
                      <a:pt x="6511" y="26664"/>
                      <a:pt x="8873" y="18790"/>
                      <a:pt x="13597" y="13279"/>
                    </a:cubicBezTo>
                    <a:cubicBezTo>
                      <a:pt x="19109" y="6192"/>
                      <a:pt x="27770" y="3043"/>
                      <a:pt x="34856" y="5405"/>
                    </a:cubicBezTo>
                    <a:cubicBezTo>
                      <a:pt x="41943" y="6980"/>
                      <a:pt x="47454" y="14066"/>
                      <a:pt x="49816" y="22727"/>
                    </a:cubicBezTo>
                    <a:cubicBezTo>
                      <a:pt x="51391" y="29814"/>
                      <a:pt x="50604" y="36900"/>
                      <a:pt x="48242" y="47136"/>
                    </a:cubicBezTo>
                    <a:cubicBezTo>
                      <a:pt x="46667" y="52647"/>
                      <a:pt x="45092" y="58159"/>
                      <a:pt x="42730" y="62883"/>
                    </a:cubicBezTo>
                    <a:lnTo>
                      <a:pt x="42730" y="63670"/>
                    </a:lnTo>
                    <a:cubicBezTo>
                      <a:pt x="41155" y="68395"/>
                      <a:pt x="39581" y="73119"/>
                      <a:pt x="38006" y="77843"/>
                    </a:cubicBezTo>
                    <a:cubicBezTo>
                      <a:pt x="34069" y="90441"/>
                      <a:pt x="33281" y="100677"/>
                      <a:pt x="34069" y="110125"/>
                    </a:cubicBezTo>
                    <a:cubicBezTo>
                      <a:pt x="34069" y="111700"/>
                      <a:pt x="34856" y="114062"/>
                      <a:pt x="35644" y="115637"/>
                    </a:cubicBezTo>
                    <a:lnTo>
                      <a:pt x="35644" y="116424"/>
                    </a:lnTo>
                    <a:lnTo>
                      <a:pt x="36431" y="116424"/>
                    </a:lnTo>
                    <a:cubicBezTo>
                      <a:pt x="37218" y="116424"/>
                      <a:pt x="38006" y="116424"/>
                      <a:pt x="38793" y="116424"/>
                    </a:cubicBezTo>
                    <a:lnTo>
                      <a:pt x="40368" y="116424"/>
                    </a:lnTo>
                    <a:lnTo>
                      <a:pt x="40368" y="114849"/>
                    </a:lnTo>
                    <a:cubicBezTo>
                      <a:pt x="39581" y="112487"/>
                      <a:pt x="38793" y="110913"/>
                      <a:pt x="38793" y="109338"/>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61" name="Google Shape;461;p8"/>
              <p:cNvSpPr/>
              <p:nvPr/>
            </p:nvSpPr>
            <p:spPr>
              <a:xfrm>
                <a:off x="6151662" y="1474526"/>
                <a:ext cx="56690" cy="98050"/>
              </a:xfrm>
              <a:custGeom>
                <a:avLst/>
                <a:gdLst/>
                <a:ahLst/>
                <a:cxnLst/>
                <a:rect l="l" t="t" r="r" b="b"/>
                <a:pathLst>
                  <a:path w="75587" h="130733" extrusionOk="0">
                    <a:moveTo>
                      <a:pt x="51179" y="116561"/>
                    </a:moveTo>
                    <a:cubicBezTo>
                      <a:pt x="52754" y="103963"/>
                      <a:pt x="57478" y="92940"/>
                      <a:pt x="62990" y="81129"/>
                    </a:cubicBezTo>
                    <a:lnTo>
                      <a:pt x="64565" y="77980"/>
                    </a:lnTo>
                    <a:cubicBezTo>
                      <a:pt x="70076" y="65382"/>
                      <a:pt x="75587" y="51996"/>
                      <a:pt x="75587" y="37824"/>
                    </a:cubicBezTo>
                    <a:cubicBezTo>
                      <a:pt x="75587" y="24439"/>
                      <a:pt x="69289" y="8691"/>
                      <a:pt x="55116" y="2392"/>
                    </a:cubicBezTo>
                    <a:cubicBezTo>
                      <a:pt x="44093" y="-2332"/>
                      <a:pt x="29920" y="30"/>
                      <a:pt x="18897" y="8691"/>
                    </a:cubicBezTo>
                    <a:cubicBezTo>
                      <a:pt x="10236" y="15777"/>
                      <a:pt x="3937" y="27588"/>
                      <a:pt x="1575" y="40973"/>
                    </a:cubicBezTo>
                    <a:cubicBezTo>
                      <a:pt x="-787" y="53571"/>
                      <a:pt x="0" y="65382"/>
                      <a:pt x="787" y="77192"/>
                    </a:cubicBezTo>
                    <a:lnTo>
                      <a:pt x="787" y="81917"/>
                    </a:lnTo>
                    <a:cubicBezTo>
                      <a:pt x="1575" y="92152"/>
                      <a:pt x="2362" y="102388"/>
                      <a:pt x="1575" y="112624"/>
                    </a:cubicBezTo>
                    <a:cubicBezTo>
                      <a:pt x="1575" y="114986"/>
                      <a:pt x="787" y="117348"/>
                      <a:pt x="0" y="120498"/>
                    </a:cubicBezTo>
                    <a:lnTo>
                      <a:pt x="0" y="121285"/>
                    </a:lnTo>
                    <a:lnTo>
                      <a:pt x="787" y="122073"/>
                    </a:lnTo>
                    <a:cubicBezTo>
                      <a:pt x="1575" y="122073"/>
                      <a:pt x="2362" y="122860"/>
                      <a:pt x="3150" y="122860"/>
                    </a:cubicBezTo>
                    <a:lnTo>
                      <a:pt x="3937" y="123647"/>
                    </a:lnTo>
                    <a:lnTo>
                      <a:pt x="4724" y="122860"/>
                    </a:lnTo>
                    <a:cubicBezTo>
                      <a:pt x="6299" y="119710"/>
                      <a:pt x="6299" y="115773"/>
                      <a:pt x="6299" y="113411"/>
                    </a:cubicBezTo>
                    <a:cubicBezTo>
                      <a:pt x="7087" y="103176"/>
                      <a:pt x="6299" y="92152"/>
                      <a:pt x="5512" y="81917"/>
                    </a:cubicBezTo>
                    <a:lnTo>
                      <a:pt x="5512" y="77192"/>
                    </a:lnTo>
                    <a:cubicBezTo>
                      <a:pt x="4724" y="66169"/>
                      <a:pt x="3937" y="53571"/>
                      <a:pt x="6299" y="41761"/>
                    </a:cubicBezTo>
                    <a:cubicBezTo>
                      <a:pt x="8661" y="29163"/>
                      <a:pt x="14173" y="18927"/>
                      <a:pt x="22046" y="11841"/>
                    </a:cubicBezTo>
                    <a:cubicBezTo>
                      <a:pt x="31495" y="3967"/>
                      <a:pt x="43305" y="1605"/>
                      <a:pt x="53541" y="6329"/>
                    </a:cubicBezTo>
                    <a:cubicBezTo>
                      <a:pt x="66139" y="11841"/>
                      <a:pt x="71651" y="26013"/>
                      <a:pt x="71651" y="37824"/>
                    </a:cubicBezTo>
                    <a:cubicBezTo>
                      <a:pt x="71651" y="51209"/>
                      <a:pt x="66139" y="63807"/>
                      <a:pt x="61415" y="76405"/>
                    </a:cubicBezTo>
                    <a:lnTo>
                      <a:pt x="59840" y="79554"/>
                    </a:lnTo>
                    <a:cubicBezTo>
                      <a:pt x="54329" y="91365"/>
                      <a:pt x="49604" y="103176"/>
                      <a:pt x="48029" y="115773"/>
                    </a:cubicBezTo>
                    <a:cubicBezTo>
                      <a:pt x="47242" y="120498"/>
                      <a:pt x="47242" y="125222"/>
                      <a:pt x="48029" y="129946"/>
                    </a:cubicBezTo>
                    <a:lnTo>
                      <a:pt x="48029" y="130733"/>
                    </a:lnTo>
                    <a:lnTo>
                      <a:pt x="48817" y="130733"/>
                    </a:lnTo>
                    <a:cubicBezTo>
                      <a:pt x="49604" y="130733"/>
                      <a:pt x="50392" y="130733"/>
                      <a:pt x="51179" y="129946"/>
                    </a:cubicBezTo>
                    <a:lnTo>
                      <a:pt x="51966" y="129946"/>
                    </a:lnTo>
                    <a:lnTo>
                      <a:pt x="51966" y="129159"/>
                    </a:lnTo>
                    <a:cubicBezTo>
                      <a:pt x="51179" y="126009"/>
                      <a:pt x="51179" y="121285"/>
                      <a:pt x="51179" y="11656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62" name="Google Shape;462;p8"/>
              <p:cNvSpPr/>
              <p:nvPr/>
            </p:nvSpPr>
            <p:spPr>
              <a:xfrm>
                <a:off x="6163954" y="1498695"/>
                <a:ext cx="23017" cy="76243"/>
              </a:xfrm>
              <a:custGeom>
                <a:avLst/>
                <a:gdLst/>
                <a:ahLst/>
                <a:cxnLst/>
                <a:rect l="l" t="t" r="r" b="b"/>
                <a:pathLst>
                  <a:path w="30689" h="101658" extrusionOk="0">
                    <a:moveTo>
                      <a:pt x="30067" y="11898"/>
                    </a:moveTo>
                    <a:cubicBezTo>
                      <a:pt x="29279" y="6386"/>
                      <a:pt x="26130" y="87"/>
                      <a:pt x="19830" y="87"/>
                    </a:cubicBezTo>
                    <a:cubicBezTo>
                      <a:pt x="14319" y="-700"/>
                      <a:pt x="10382" y="4024"/>
                      <a:pt x="8020" y="7173"/>
                    </a:cubicBezTo>
                    <a:cubicBezTo>
                      <a:pt x="1721" y="16622"/>
                      <a:pt x="-641" y="28432"/>
                      <a:pt x="146" y="44967"/>
                    </a:cubicBezTo>
                    <a:cubicBezTo>
                      <a:pt x="146" y="49692"/>
                      <a:pt x="934" y="53628"/>
                      <a:pt x="1721" y="58353"/>
                    </a:cubicBezTo>
                    <a:cubicBezTo>
                      <a:pt x="2509" y="66226"/>
                      <a:pt x="3296" y="74100"/>
                      <a:pt x="3296" y="82761"/>
                    </a:cubicBezTo>
                    <a:cubicBezTo>
                      <a:pt x="3296" y="88273"/>
                      <a:pt x="2509" y="92997"/>
                      <a:pt x="146" y="97721"/>
                    </a:cubicBezTo>
                    <a:lnTo>
                      <a:pt x="146" y="98508"/>
                    </a:lnTo>
                    <a:lnTo>
                      <a:pt x="934" y="98508"/>
                    </a:lnTo>
                    <a:cubicBezTo>
                      <a:pt x="1721" y="98508"/>
                      <a:pt x="2509" y="99296"/>
                      <a:pt x="3296" y="99296"/>
                    </a:cubicBezTo>
                    <a:lnTo>
                      <a:pt x="4083" y="99296"/>
                    </a:lnTo>
                    <a:lnTo>
                      <a:pt x="4083" y="98508"/>
                    </a:lnTo>
                    <a:cubicBezTo>
                      <a:pt x="5658" y="93784"/>
                      <a:pt x="6445" y="88273"/>
                      <a:pt x="7233" y="82761"/>
                    </a:cubicBezTo>
                    <a:cubicBezTo>
                      <a:pt x="8020" y="74100"/>
                      <a:pt x="6445" y="66226"/>
                      <a:pt x="5658" y="57565"/>
                    </a:cubicBezTo>
                    <a:cubicBezTo>
                      <a:pt x="4871" y="52841"/>
                      <a:pt x="4871" y="48904"/>
                      <a:pt x="4083" y="44967"/>
                    </a:cubicBezTo>
                    <a:cubicBezTo>
                      <a:pt x="3296" y="30007"/>
                      <a:pt x="4871" y="18197"/>
                      <a:pt x="11169" y="10323"/>
                    </a:cubicBezTo>
                    <a:cubicBezTo>
                      <a:pt x="11957" y="8748"/>
                      <a:pt x="15106" y="4811"/>
                      <a:pt x="18256" y="5599"/>
                    </a:cubicBezTo>
                    <a:cubicBezTo>
                      <a:pt x="21405" y="5599"/>
                      <a:pt x="23767" y="10323"/>
                      <a:pt x="24555" y="14260"/>
                    </a:cubicBezTo>
                    <a:cubicBezTo>
                      <a:pt x="26917" y="26070"/>
                      <a:pt x="22980" y="37881"/>
                      <a:pt x="18256" y="50479"/>
                    </a:cubicBezTo>
                    <a:cubicBezTo>
                      <a:pt x="16681" y="55990"/>
                      <a:pt x="14319" y="61502"/>
                      <a:pt x="12744" y="67801"/>
                    </a:cubicBezTo>
                    <a:cubicBezTo>
                      <a:pt x="10382" y="78824"/>
                      <a:pt x="10382" y="89848"/>
                      <a:pt x="11957" y="100871"/>
                    </a:cubicBezTo>
                    <a:lnTo>
                      <a:pt x="11957" y="101658"/>
                    </a:lnTo>
                    <a:lnTo>
                      <a:pt x="12744" y="101658"/>
                    </a:lnTo>
                    <a:cubicBezTo>
                      <a:pt x="13531" y="101658"/>
                      <a:pt x="14319" y="101658"/>
                      <a:pt x="15106" y="101658"/>
                    </a:cubicBezTo>
                    <a:lnTo>
                      <a:pt x="16681" y="101658"/>
                    </a:lnTo>
                    <a:lnTo>
                      <a:pt x="16681" y="100083"/>
                    </a:lnTo>
                    <a:cubicBezTo>
                      <a:pt x="15106" y="89060"/>
                      <a:pt x="15106" y="78037"/>
                      <a:pt x="17468" y="67801"/>
                    </a:cubicBezTo>
                    <a:cubicBezTo>
                      <a:pt x="19043" y="62290"/>
                      <a:pt x="20618" y="55990"/>
                      <a:pt x="22193" y="51266"/>
                    </a:cubicBezTo>
                    <a:cubicBezTo>
                      <a:pt x="27704" y="37881"/>
                      <a:pt x="32429" y="25283"/>
                      <a:pt x="30067" y="11898"/>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63" name="Google Shape;463;p8"/>
              <p:cNvSpPr/>
              <p:nvPr/>
            </p:nvSpPr>
            <p:spPr>
              <a:xfrm>
                <a:off x="6122726" y="1462148"/>
                <a:ext cx="114563" cy="114562"/>
              </a:xfrm>
              <a:custGeom>
                <a:avLst/>
                <a:gdLst/>
                <a:ahLst/>
                <a:cxnLst/>
                <a:rect l="l" t="t" r="r" b="b"/>
                <a:pathLst>
                  <a:path w="152750" h="152749" extrusionOk="0">
                    <a:moveTo>
                      <a:pt x="76375" y="0"/>
                    </a:moveTo>
                    <a:cubicBezTo>
                      <a:pt x="33857" y="0"/>
                      <a:pt x="0" y="34644"/>
                      <a:pt x="0" y="76375"/>
                    </a:cubicBezTo>
                    <a:cubicBezTo>
                      <a:pt x="0" y="118106"/>
                      <a:pt x="34645" y="152750"/>
                      <a:pt x="76375" y="152750"/>
                    </a:cubicBezTo>
                    <a:cubicBezTo>
                      <a:pt x="118893" y="152750"/>
                      <a:pt x="152750" y="118106"/>
                      <a:pt x="152750" y="76375"/>
                    </a:cubicBezTo>
                    <a:cubicBezTo>
                      <a:pt x="152750" y="34644"/>
                      <a:pt x="118893" y="0"/>
                      <a:pt x="76375" y="0"/>
                    </a:cubicBezTo>
                    <a:close/>
                    <a:moveTo>
                      <a:pt x="148813" y="76375"/>
                    </a:moveTo>
                    <a:cubicBezTo>
                      <a:pt x="148813" y="116531"/>
                      <a:pt x="116531" y="148813"/>
                      <a:pt x="76375" y="148813"/>
                    </a:cubicBezTo>
                    <a:cubicBezTo>
                      <a:pt x="36219" y="148813"/>
                      <a:pt x="3937" y="116531"/>
                      <a:pt x="3937" y="76375"/>
                    </a:cubicBezTo>
                    <a:cubicBezTo>
                      <a:pt x="3937" y="36219"/>
                      <a:pt x="36219" y="3937"/>
                      <a:pt x="76375" y="3937"/>
                    </a:cubicBezTo>
                    <a:cubicBezTo>
                      <a:pt x="116531" y="3937"/>
                      <a:pt x="148813" y="36219"/>
                      <a:pt x="148813" y="7637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464" name="Google Shape;464;p8"/>
            <p:cNvGrpSpPr/>
            <p:nvPr/>
          </p:nvGrpSpPr>
          <p:grpSpPr>
            <a:xfrm>
              <a:off x="8123934" y="4403164"/>
              <a:ext cx="188378" cy="272233"/>
              <a:chOff x="973321" y="3018189"/>
              <a:chExt cx="188378" cy="272233"/>
            </a:xfrm>
          </p:grpSpPr>
          <p:sp>
            <p:nvSpPr>
              <p:cNvPr id="465" name="Google Shape;465;p8"/>
              <p:cNvSpPr/>
              <p:nvPr/>
            </p:nvSpPr>
            <p:spPr>
              <a:xfrm>
                <a:off x="1041232" y="3018189"/>
                <a:ext cx="50785" cy="108657"/>
              </a:xfrm>
              <a:custGeom>
                <a:avLst/>
                <a:gdLst/>
                <a:ahLst/>
                <a:cxnLst/>
                <a:rect l="l" t="t" r="r" b="b"/>
                <a:pathLst>
                  <a:path w="67713" h="144876" extrusionOk="0">
                    <a:moveTo>
                      <a:pt x="34644" y="144876"/>
                    </a:moveTo>
                    <a:cubicBezTo>
                      <a:pt x="31495" y="144876"/>
                      <a:pt x="29133" y="143301"/>
                      <a:pt x="27558" y="140939"/>
                    </a:cubicBezTo>
                    <a:cubicBezTo>
                      <a:pt x="26771" y="138577"/>
                      <a:pt x="0" y="87398"/>
                      <a:pt x="0" y="53541"/>
                    </a:cubicBezTo>
                    <a:cubicBezTo>
                      <a:pt x="0" y="16535"/>
                      <a:pt x="17322" y="0"/>
                      <a:pt x="33857" y="0"/>
                    </a:cubicBezTo>
                    <a:cubicBezTo>
                      <a:pt x="49604" y="0"/>
                      <a:pt x="67714" y="14173"/>
                      <a:pt x="67714" y="53541"/>
                    </a:cubicBezTo>
                    <a:cubicBezTo>
                      <a:pt x="67714" y="87398"/>
                      <a:pt x="41731" y="138577"/>
                      <a:pt x="40156" y="140939"/>
                    </a:cubicBezTo>
                    <a:cubicBezTo>
                      <a:pt x="40156" y="143301"/>
                      <a:pt x="37794" y="144876"/>
                      <a:pt x="34644" y="144876"/>
                    </a:cubicBezTo>
                    <a:close/>
                    <a:moveTo>
                      <a:pt x="34644" y="14960"/>
                    </a:moveTo>
                    <a:cubicBezTo>
                      <a:pt x="25196" y="14960"/>
                      <a:pt x="16535" y="28345"/>
                      <a:pt x="16535" y="52754"/>
                    </a:cubicBezTo>
                    <a:cubicBezTo>
                      <a:pt x="16535" y="72438"/>
                      <a:pt x="27558" y="100784"/>
                      <a:pt x="34644" y="118105"/>
                    </a:cubicBezTo>
                    <a:cubicBezTo>
                      <a:pt x="42518" y="100784"/>
                      <a:pt x="52754" y="72438"/>
                      <a:pt x="52754" y="52754"/>
                    </a:cubicBezTo>
                    <a:cubicBezTo>
                      <a:pt x="52754" y="29920"/>
                      <a:pt x="45668" y="14960"/>
                      <a:pt x="34644" y="1496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nvGrpSpPr>
              <p:cNvPr id="466" name="Google Shape;466;p8"/>
              <p:cNvGrpSpPr/>
              <p:nvPr/>
            </p:nvGrpSpPr>
            <p:grpSpPr>
              <a:xfrm>
                <a:off x="973321" y="3050914"/>
                <a:ext cx="188378" cy="239508"/>
                <a:chOff x="973321" y="3050914"/>
                <a:chExt cx="188378" cy="239508"/>
              </a:xfrm>
            </p:grpSpPr>
            <p:sp>
              <p:nvSpPr>
                <p:cNvPr id="467" name="Google Shape;467;p8"/>
                <p:cNvSpPr/>
                <p:nvPr/>
              </p:nvSpPr>
              <p:spPr>
                <a:xfrm>
                  <a:off x="1058135" y="3050914"/>
                  <a:ext cx="83847" cy="85971"/>
                </a:xfrm>
                <a:custGeom>
                  <a:avLst/>
                  <a:gdLst/>
                  <a:ahLst/>
                  <a:cxnLst/>
                  <a:rect l="l" t="t" r="r" b="b"/>
                  <a:pathLst>
                    <a:path w="111796" h="114628" extrusionOk="0">
                      <a:moveTo>
                        <a:pt x="8169" y="114629"/>
                      </a:moveTo>
                      <a:cubicBezTo>
                        <a:pt x="5807" y="114629"/>
                        <a:pt x="4232" y="113841"/>
                        <a:pt x="2657" y="112267"/>
                      </a:cubicBezTo>
                      <a:cubicBezTo>
                        <a:pt x="295" y="109904"/>
                        <a:pt x="-492" y="107542"/>
                        <a:pt x="295" y="104393"/>
                      </a:cubicBezTo>
                      <a:cubicBezTo>
                        <a:pt x="1083" y="102031"/>
                        <a:pt x="17617" y="46915"/>
                        <a:pt x="41239" y="22506"/>
                      </a:cubicBezTo>
                      <a:cubicBezTo>
                        <a:pt x="67222" y="-4264"/>
                        <a:pt x="90843" y="-4264"/>
                        <a:pt x="103441" y="7546"/>
                      </a:cubicBezTo>
                      <a:cubicBezTo>
                        <a:pt x="114464" y="18570"/>
                        <a:pt x="118401" y="41404"/>
                        <a:pt x="90843" y="69749"/>
                      </a:cubicBezTo>
                      <a:lnTo>
                        <a:pt x="90843" y="69749"/>
                      </a:lnTo>
                      <a:cubicBezTo>
                        <a:pt x="67222" y="94157"/>
                        <a:pt x="12893" y="113054"/>
                        <a:pt x="10531" y="113841"/>
                      </a:cubicBezTo>
                      <a:cubicBezTo>
                        <a:pt x="10531" y="113841"/>
                        <a:pt x="9744" y="114629"/>
                        <a:pt x="8169" y="114629"/>
                      </a:cubicBezTo>
                      <a:close/>
                      <a:moveTo>
                        <a:pt x="84544" y="15420"/>
                      </a:moveTo>
                      <a:cubicBezTo>
                        <a:pt x="76670" y="15420"/>
                        <a:pt x="65647" y="20932"/>
                        <a:pt x="53837" y="32742"/>
                      </a:cubicBezTo>
                      <a:cubicBezTo>
                        <a:pt x="39664" y="46915"/>
                        <a:pt x="28641" y="75260"/>
                        <a:pt x="21554" y="92583"/>
                      </a:cubicBezTo>
                      <a:cubicBezTo>
                        <a:pt x="38876" y="85496"/>
                        <a:pt x="66434" y="72898"/>
                        <a:pt x="79820" y="57938"/>
                      </a:cubicBezTo>
                      <a:lnTo>
                        <a:pt x="79820" y="57938"/>
                      </a:lnTo>
                      <a:cubicBezTo>
                        <a:pt x="95567" y="41404"/>
                        <a:pt x="100291" y="25656"/>
                        <a:pt x="92418" y="17782"/>
                      </a:cubicBezTo>
                      <a:cubicBezTo>
                        <a:pt x="90843" y="16208"/>
                        <a:pt x="87693" y="15420"/>
                        <a:pt x="84544" y="1542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68" name="Google Shape;468;p8"/>
                <p:cNvSpPr/>
                <p:nvPr/>
              </p:nvSpPr>
              <p:spPr>
                <a:xfrm>
                  <a:off x="992447" y="3050914"/>
                  <a:ext cx="83847" cy="85971"/>
                </a:xfrm>
                <a:custGeom>
                  <a:avLst/>
                  <a:gdLst/>
                  <a:ahLst/>
                  <a:cxnLst/>
                  <a:rect l="l" t="t" r="r" b="b"/>
                  <a:pathLst>
                    <a:path w="111796" h="114628" extrusionOk="0">
                      <a:moveTo>
                        <a:pt x="103628" y="114629"/>
                      </a:moveTo>
                      <a:cubicBezTo>
                        <a:pt x="102840" y="114629"/>
                        <a:pt x="102053" y="114629"/>
                        <a:pt x="101266" y="113841"/>
                      </a:cubicBezTo>
                      <a:cubicBezTo>
                        <a:pt x="98903" y="113054"/>
                        <a:pt x="44575" y="94157"/>
                        <a:pt x="20954" y="69749"/>
                      </a:cubicBezTo>
                      <a:cubicBezTo>
                        <a:pt x="-6604" y="41404"/>
                        <a:pt x="-2667" y="18570"/>
                        <a:pt x="8356" y="7546"/>
                      </a:cubicBezTo>
                      <a:cubicBezTo>
                        <a:pt x="20954" y="-4264"/>
                        <a:pt x="44575" y="-4264"/>
                        <a:pt x="70558" y="22506"/>
                      </a:cubicBezTo>
                      <a:cubicBezTo>
                        <a:pt x="94179" y="46915"/>
                        <a:pt x="110714" y="102031"/>
                        <a:pt x="111501" y="104393"/>
                      </a:cubicBezTo>
                      <a:cubicBezTo>
                        <a:pt x="112289" y="107542"/>
                        <a:pt x="111501" y="109904"/>
                        <a:pt x="109139" y="112267"/>
                      </a:cubicBezTo>
                      <a:cubicBezTo>
                        <a:pt x="107565" y="113841"/>
                        <a:pt x="105202" y="114629"/>
                        <a:pt x="103628" y="114629"/>
                      </a:cubicBezTo>
                      <a:close/>
                      <a:moveTo>
                        <a:pt x="27253" y="15420"/>
                      </a:moveTo>
                      <a:cubicBezTo>
                        <a:pt x="23316" y="15420"/>
                        <a:pt x="20954" y="16208"/>
                        <a:pt x="18592" y="18570"/>
                      </a:cubicBezTo>
                      <a:cubicBezTo>
                        <a:pt x="10718" y="26443"/>
                        <a:pt x="15442" y="42191"/>
                        <a:pt x="31190" y="58725"/>
                      </a:cubicBezTo>
                      <a:lnTo>
                        <a:pt x="31190" y="58725"/>
                      </a:lnTo>
                      <a:cubicBezTo>
                        <a:pt x="45362" y="72898"/>
                        <a:pt x="72133" y="86283"/>
                        <a:pt x="89455" y="93370"/>
                      </a:cubicBezTo>
                      <a:cubicBezTo>
                        <a:pt x="83156" y="76048"/>
                        <a:pt x="71345" y="47702"/>
                        <a:pt x="57173" y="33530"/>
                      </a:cubicBezTo>
                      <a:cubicBezTo>
                        <a:pt x="46937" y="20932"/>
                        <a:pt x="35126" y="15420"/>
                        <a:pt x="27253" y="1542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69" name="Google Shape;469;p8"/>
                <p:cNvSpPr/>
                <p:nvPr/>
              </p:nvSpPr>
              <p:spPr>
                <a:xfrm>
                  <a:off x="992218" y="3167002"/>
                  <a:ext cx="149994" cy="117515"/>
                </a:xfrm>
                <a:custGeom>
                  <a:avLst/>
                  <a:gdLst/>
                  <a:ahLst/>
                  <a:cxnLst/>
                  <a:rect l="l" t="t" r="r" b="b"/>
                  <a:pathLst>
                    <a:path w="199992" h="156686" extrusionOk="0">
                      <a:moveTo>
                        <a:pt x="0" y="0"/>
                      </a:moveTo>
                      <a:lnTo>
                        <a:pt x="199992" y="0"/>
                      </a:lnTo>
                      <a:lnTo>
                        <a:pt x="199992" y="156687"/>
                      </a:lnTo>
                      <a:lnTo>
                        <a:pt x="0" y="156687"/>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70" name="Google Shape;470;p8"/>
                <p:cNvSpPr/>
                <p:nvPr/>
              </p:nvSpPr>
              <p:spPr>
                <a:xfrm>
                  <a:off x="986312" y="3161097"/>
                  <a:ext cx="161804" cy="129325"/>
                </a:xfrm>
                <a:custGeom>
                  <a:avLst/>
                  <a:gdLst/>
                  <a:ahLst/>
                  <a:cxnLst/>
                  <a:rect l="l" t="t" r="r" b="b"/>
                  <a:pathLst>
                    <a:path w="215739" h="172434" extrusionOk="0">
                      <a:moveTo>
                        <a:pt x="207866" y="172434"/>
                      </a:moveTo>
                      <a:lnTo>
                        <a:pt x="7874" y="172434"/>
                      </a:lnTo>
                      <a:cubicBezTo>
                        <a:pt x="3149" y="172434"/>
                        <a:pt x="0" y="169285"/>
                        <a:pt x="0" y="164561"/>
                      </a:cubicBezTo>
                      <a:lnTo>
                        <a:pt x="0" y="7874"/>
                      </a:lnTo>
                      <a:cubicBezTo>
                        <a:pt x="0" y="3150"/>
                        <a:pt x="3149" y="0"/>
                        <a:pt x="7874" y="0"/>
                      </a:cubicBezTo>
                      <a:lnTo>
                        <a:pt x="207866" y="0"/>
                      </a:lnTo>
                      <a:cubicBezTo>
                        <a:pt x="212590" y="0"/>
                        <a:pt x="215740" y="3150"/>
                        <a:pt x="215740" y="7874"/>
                      </a:cubicBezTo>
                      <a:lnTo>
                        <a:pt x="215740" y="164561"/>
                      </a:lnTo>
                      <a:cubicBezTo>
                        <a:pt x="215740" y="168498"/>
                        <a:pt x="211803" y="172434"/>
                        <a:pt x="207866" y="172434"/>
                      </a:cubicBezTo>
                      <a:close/>
                      <a:moveTo>
                        <a:pt x="15747" y="156687"/>
                      </a:moveTo>
                      <a:lnTo>
                        <a:pt x="199992" y="156687"/>
                      </a:lnTo>
                      <a:lnTo>
                        <a:pt x="199992" y="15747"/>
                      </a:lnTo>
                      <a:lnTo>
                        <a:pt x="15747" y="15747"/>
                      </a:lnTo>
                      <a:lnTo>
                        <a:pt x="15747" y="15668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71" name="Google Shape;471;p8"/>
                <p:cNvSpPr/>
                <p:nvPr/>
              </p:nvSpPr>
              <p:spPr>
                <a:xfrm>
                  <a:off x="978635" y="3133342"/>
                  <a:ext cx="176567" cy="33660"/>
                </a:xfrm>
                <a:custGeom>
                  <a:avLst/>
                  <a:gdLst/>
                  <a:ahLst/>
                  <a:cxnLst/>
                  <a:rect l="l" t="t" r="r" b="b"/>
                  <a:pathLst>
                    <a:path w="235423" h="44880" extrusionOk="0">
                      <a:moveTo>
                        <a:pt x="0" y="0"/>
                      </a:moveTo>
                      <a:lnTo>
                        <a:pt x="235424" y="0"/>
                      </a:lnTo>
                      <a:lnTo>
                        <a:pt x="235424" y="44880"/>
                      </a:lnTo>
                      <a:lnTo>
                        <a:pt x="0" y="44880"/>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72" name="Google Shape;472;p8"/>
                <p:cNvSpPr/>
                <p:nvPr/>
              </p:nvSpPr>
              <p:spPr>
                <a:xfrm>
                  <a:off x="973321" y="3127436"/>
                  <a:ext cx="188378" cy="45470"/>
                </a:xfrm>
                <a:custGeom>
                  <a:avLst/>
                  <a:gdLst/>
                  <a:ahLst/>
                  <a:cxnLst/>
                  <a:rect l="l" t="t" r="r" b="b"/>
                  <a:pathLst>
                    <a:path w="251171" h="60627" extrusionOk="0">
                      <a:moveTo>
                        <a:pt x="243298" y="60628"/>
                      </a:moveTo>
                      <a:lnTo>
                        <a:pt x="7874" y="60628"/>
                      </a:lnTo>
                      <a:cubicBezTo>
                        <a:pt x="3149" y="60628"/>
                        <a:pt x="0" y="57478"/>
                        <a:pt x="0" y="52754"/>
                      </a:cubicBezTo>
                      <a:lnTo>
                        <a:pt x="0" y="7874"/>
                      </a:lnTo>
                      <a:cubicBezTo>
                        <a:pt x="0" y="3150"/>
                        <a:pt x="3149" y="0"/>
                        <a:pt x="7874" y="0"/>
                      </a:cubicBezTo>
                      <a:lnTo>
                        <a:pt x="243298" y="0"/>
                      </a:lnTo>
                      <a:cubicBezTo>
                        <a:pt x="248022" y="0"/>
                        <a:pt x="251171" y="3150"/>
                        <a:pt x="251171" y="7874"/>
                      </a:cubicBezTo>
                      <a:lnTo>
                        <a:pt x="251171" y="52754"/>
                      </a:lnTo>
                      <a:cubicBezTo>
                        <a:pt x="251171" y="57478"/>
                        <a:pt x="247234" y="60628"/>
                        <a:pt x="243298" y="60628"/>
                      </a:cubicBezTo>
                      <a:close/>
                      <a:moveTo>
                        <a:pt x="14960" y="44880"/>
                      </a:moveTo>
                      <a:lnTo>
                        <a:pt x="234637" y="44880"/>
                      </a:lnTo>
                      <a:lnTo>
                        <a:pt x="234637" y="15747"/>
                      </a:lnTo>
                      <a:lnTo>
                        <a:pt x="14960" y="15747"/>
                      </a:lnTo>
                      <a:lnTo>
                        <a:pt x="14960" y="4488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73" name="Google Shape;473;p8"/>
                <p:cNvSpPr/>
                <p:nvPr/>
              </p:nvSpPr>
              <p:spPr>
                <a:xfrm>
                  <a:off x="1067215" y="3167002"/>
                  <a:ext cx="5905" cy="117515"/>
                </a:xfrm>
                <a:custGeom>
                  <a:avLst/>
                  <a:gdLst/>
                  <a:ahLst/>
                  <a:cxnLst/>
                  <a:rect l="l" t="t" r="r" b="b"/>
                  <a:pathLst>
                    <a:path w="7873" h="156686" extrusionOk="0">
                      <a:moveTo>
                        <a:pt x="0" y="0"/>
                      </a:moveTo>
                      <a:lnTo>
                        <a:pt x="0" y="156687"/>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74" name="Google Shape;474;p8"/>
                <p:cNvSpPr/>
                <p:nvPr/>
              </p:nvSpPr>
              <p:spPr>
                <a:xfrm>
                  <a:off x="1061309" y="3161097"/>
                  <a:ext cx="11810" cy="129325"/>
                </a:xfrm>
                <a:custGeom>
                  <a:avLst/>
                  <a:gdLst/>
                  <a:ahLst/>
                  <a:cxnLst/>
                  <a:rect l="l" t="t" r="r" b="b"/>
                  <a:pathLst>
                    <a:path w="15747" h="172434" extrusionOk="0">
                      <a:moveTo>
                        <a:pt x="7874" y="172434"/>
                      </a:moveTo>
                      <a:cubicBezTo>
                        <a:pt x="3149" y="172434"/>
                        <a:pt x="0" y="169285"/>
                        <a:pt x="0" y="164561"/>
                      </a:cubicBezTo>
                      <a:lnTo>
                        <a:pt x="0" y="7874"/>
                      </a:lnTo>
                      <a:cubicBezTo>
                        <a:pt x="0" y="3150"/>
                        <a:pt x="3149" y="0"/>
                        <a:pt x="7874" y="0"/>
                      </a:cubicBezTo>
                      <a:cubicBezTo>
                        <a:pt x="12598" y="0"/>
                        <a:pt x="15747" y="3150"/>
                        <a:pt x="15747" y="7874"/>
                      </a:cubicBezTo>
                      <a:lnTo>
                        <a:pt x="15747" y="164561"/>
                      </a:lnTo>
                      <a:cubicBezTo>
                        <a:pt x="15747" y="168498"/>
                        <a:pt x="12598" y="172434"/>
                        <a:pt x="7874" y="172434"/>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75" name="Google Shape;475;p8"/>
                <p:cNvSpPr/>
                <p:nvPr/>
              </p:nvSpPr>
              <p:spPr>
                <a:xfrm>
                  <a:off x="992218" y="3210701"/>
                  <a:ext cx="149994" cy="5905"/>
                </a:xfrm>
                <a:custGeom>
                  <a:avLst/>
                  <a:gdLst/>
                  <a:ahLst/>
                  <a:cxnLst/>
                  <a:rect l="l" t="t" r="r" b="b"/>
                  <a:pathLst>
                    <a:path w="199992" h="7873" extrusionOk="0">
                      <a:moveTo>
                        <a:pt x="0" y="0"/>
                      </a:moveTo>
                      <a:lnTo>
                        <a:pt x="199992"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76" name="Google Shape;476;p8"/>
                <p:cNvSpPr/>
                <p:nvPr/>
              </p:nvSpPr>
              <p:spPr>
                <a:xfrm>
                  <a:off x="986312" y="3204796"/>
                  <a:ext cx="161804" cy="11810"/>
                </a:xfrm>
                <a:custGeom>
                  <a:avLst/>
                  <a:gdLst/>
                  <a:ahLst/>
                  <a:cxnLst/>
                  <a:rect l="l" t="t" r="r" b="b"/>
                  <a:pathLst>
                    <a:path w="215739" h="15747" extrusionOk="0">
                      <a:moveTo>
                        <a:pt x="207866" y="15747"/>
                      </a:moveTo>
                      <a:lnTo>
                        <a:pt x="7874" y="15747"/>
                      </a:lnTo>
                      <a:cubicBezTo>
                        <a:pt x="3149" y="15747"/>
                        <a:pt x="0" y="12598"/>
                        <a:pt x="0" y="7874"/>
                      </a:cubicBezTo>
                      <a:cubicBezTo>
                        <a:pt x="0" y="3149"/>
                        <a:pt x="3149" y="0"/>
                        <a:pt x="7874" y="0"/>
                      </a:cubicBezTo>
                      <a:lnTo>
                        <a:pt x="207866" y="0"/>
                      </a:lnTo>
                      <a:cubicBezTo>
                        <a:pt x="212590" y="0"/>
                        <a:pt x="215740" y="3149"/>
                        <a:pt x="215740" y="7874"/>
                      </a:cubicBezTo>
                      <a:cubicBezTo>
                        <a:pt x="215740" y="12598"/>
                        <a:pt x="211803" y="15747"/>
                        <a:pt x="207866"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grpSp>
          <p:nvGrpSpPr>
            <p:cNvPr id="477" name="Google Shape;477;p8"/>
            <p:cNvGrpSpPr/>
            <p:nvPr/>
          </p:nvGrpSpPr>
          <p:grpSpPr>
            <a:xfrm>
              <a:off x="8477657" y="3836389"/>
              <a:ext cx="330931" cy="330928"/>
              <a:chOff x="3558649" y="1625723"/>
              <a:chExt cx="373217" cy="373213"/>
            </a:xfrm>
          </p:grpSpPr>
          <p:sp>
            <p:nvSpPr>
              <p:cNvPr id="478" name="Google Shape;478;p8"/>
              <p:cNvSpPr/>
              <p:nvPr/>
            </p:nvSpPr>
            <p:spPr>
              <a:xfrm>
                <a:off x="3567508" y="1635159"/>
                <a:ext cx="355504" cy="355514"/>
              </a:xfrm>
              <a:custGeom>
                <a:avLst/>
                <a:gdLst/>
                <a:ahLst/>
                <a:cxnLst/>
                <a:rect l="l" t="t" r="r" b="b"/>
                <a:pathLst>
                  <a:path w="474005" h="474019" extrusionOk="0">
                    <a:moveTo>
                      <a:pt x="474001" y="235441"/>
                    </a:moveTo>
                    <a:cubicBezTo>
                      <a:pt x="474789" y="366145"/>
                      <a:pt x="369281" y="473227"/>
                      <a:pt x="238578" y="474015"/>
                    </a:cubicBezTo>
                    <a:cubicBezTo>
                      <a:pt x="107874" y="474802"/>
                      <a:pt x="792" y="369294"/>
                      <a:pt x="4" y="238591"/>
                    </a:cubicBezTo>
                    <a:cubicBezTo>
                      <a:pt x="-783" y="107887"/>
                      <a:pt x="104725" y="805"/>
                      <a:pt x="235428" y="17"/>
                    </a:cubicBezTo>
                    <a:cubicBezTo>
                      <a:pt x="366919" y="-1557"/>
                      <a:pt x="473214" y="103950"/>
                      <a:pt x="474001" y="235441"/>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79" name="Google Shape;479;p8"/>
              <p:cNvSpPr/>
              <p:nvPr/>
            </p:nvSpPr>
            <p:spPr>
              <a:xfrm>
                <a:off x="3558649" y="1625723"/>
                <a:ext cx="373217" cy="373213"/>
              </a:xfrm>
              <a:custGeom>
                <a:avLst/>
                <a:gdLst/>
                <a:ahLst/>
                <a:cxnLst/>
                <a:rect l="l" t="t" r="r" b="b"/>
                <a:pathLst>
                  <a:path w="497622" h="497618" extrusionOk="0">
                    <a:moveTo>
                      <a:pt x="248813" y="497618"/>
                    </a:moveTo>
                    <a:cubicBezTo>
                      <a:pt x="112598" y="497618"/>
                      <a:pt x="792" y="386599"/>
                      <a:pt x="4" y="250384"/>
                    </a:cubicBezTo>
                    <a:cubicBezTo>
                      <a:pt x="-783" y="113382"/>
                      <a:pt x="110236" y="787"/>
                      <a:pt x="247239" y="0"/>
                    </a:cubicBezTo>
                    <a:cubicBezTo>
                      <a:pt x="314165" y="0"/>
                      <a:pt x="376368" y="25196"/>
                      <a:pt x="423610" y="71651"/>
                    </a:cubicBezTo>
                    <a:cubicBezTo>
                      <a:pt x="470852" y="118106"/>
                      <a:pt x="496835" y="181095"/>
                      <a:pt x="497622" y="247235"/>
                    </a:cubicBezTo>
                    <a:lnTo>
                      <a:pt x="497622" y="247235"/>
                    </a:lnTo>
                    <a:cubicBezTo>
                      <a:pt x="497622" y="313374"/>
                      <a:pt x="472427" y="376363"/>
                      <a:pt x="425972" y="423606"/>
                    </a:cubicBezTo>
                    <a:cubicBezTo>
                      <a:pt x="379517" y="470848"/>
                      <a:pt x="316527" y="496831"/>
                      <a:pt x="250388" y="497618"/>
                    </a:cubicBezTo>
                    <a:cubicBezTo>
                      <a:pt x="250388" y="497618"/>
                      <a:pt x="249601" y="497618"/>
                      <a:pt x="248813" y="497618"/>
                    </a:cubicBezTo>
                    <a:close/>
                    <a:moveTo>
                      <a:pt x="248813" y="23621"/>
                    </a:moveTo>
                    <a:cubicBezTo>
                      <a:pt x="248026" y="23621"/>
                      <a:pt x="248026" y="23621"/>
                      <a:pt x="247239" y="23621"/>
                    </a:cubicBezTo>
                    <a:cubicBezTo>
                      <a:pt x="122834" y="24409"/>
                      <a:pt x="22838" y="125979"/>
                      <a:pt x="23625" y="250384"/>
                    </a:cubicBezTo>
                    <a:cubicBezTo>
                      <a:pt x="24413" y="374789"/>
                      <a:pt x="125984" y="474785"/>
                      <a:pt x="250388" y="473997"/>
                    </a:cubicBezTo>
                    <a:cubicBezTo>
                      <a:pt x="310228" y="473997"/>
                      <a:pt x="366919" y="449589"/>
                      <a:pt x="409437" y="407071"/>
                    </a:cubicBezTo>
                    <a:cubicBezTo>
                      <a:pt x="451955" y="364553"/>
                      <a:pt x="474789" y="307862"/>
                      <a:pt x="474789" y="247235"/>
                    </a:cubicBezTo>
                    <a:lnTo>
                      <a:pt x="474789" y="247235"/>
                    </a:lnTo>
                    <a:cubicBezTo>
                      <a:pt x="474789" y="187394"/>
                      <a:pt x="450380" y="130704"/>
                      <a:pt x="407862" y="88186"/>
                    </a:cubicBezTo>
                    <a:cubicBezTo>
                      <a:pt x="365344" y="47242"/>
                      <a:pt x="308653" y="23621"/>
                      <a:pt x="248813" y="2362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80" name="Google Shape;480;p8"/>
              <p:cNvSpPr/>
              <p:nvPr/>
            </p:nvSpPr>
            <p:spPr>
              <a:xfrm>
                <a:off x="3614749" y="1681824"/>
                <a:ext cx="266927" cy="266923"/>
              </a:xfrm>
              <a:custGeom>
                <a:avLst/>
                <a:gdLst/>
                <a:ahLst/>
                <a:cxnLst/>
                <a:rect l="l" t="t" r="r" b="b"/>
                <a:pathLst>
                  <a:path w="355903" h="355897" extrusionOk="0">
                    <a:moveTo>
                      <a:pt x="355897" y="177158"/>
                    </a:moveTo>
                    <a:cubicBezTo>
                      <a:pt x="356685" y="275580"/>
                      <a:pt x="277160" y="355104"/>
                      <a:pt x="178739" y="355892"/>
                    </a:cubicBezTo>
                    <a:cubicBezTo>
                      <a:pt x="80317" y="356679"/>
                      <a:pt x="793" y="277155"/>
                      <a:pt x="6" y="178733"/>
                    </a:cubicBezTo>
                    <a:cubicBezTo>
                      <a:pt x="-782" y="80312"/>
                      <a:pt x="78743" y="787"/>
                      <a:pt x="177164" y="0"/>
                    </a:cubicBezTo>
                    <a:cubicBezTo>
                      <a:pt x="275586" y="0"/>
                      <a:pt x="355110" y="78737"/>
                      <a:pt x="355897" y="17715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81" name="Google Shape;481;p8"/>
              <p:cNvSpPr/>
              <p:nvPr/>
            </p:nvSpPr>
            <p:spPr>
              <a:xfrm>
                <a:off x="3693293" y="1728476"/>
                <a:ext cx="94484" cy="158261"/>
              </a:xfrm>
              <a:custGeom>
                <a:avLst/>
                <a:gdLst/>
                <a:ahLst/>
                <a:cxnLst/>
                <a:rect l="l" t="t" r="r" b="b"/>
                <a:pathLst>
                  <a:path w="125979" h="211015" extrusionOk="0">
                    <a:moveTo>
                      <a:pt x="73225" y="185819"/>
                    </a:moveTo>
                    <a:lnTo>
                      <a:pt x="73225" y="211015"/>
                    </a:lnTo>
                    <a:lnTo>
                      <a:pt x="55116" y="211015"/>
                    </a:lnTo>
                    <a:lnTo>
                      <a:pt x="55116" y="185819"/>
                    </a:lnTo>
                    <a:cubicBezTo>
                      <a:pt x="33070" y="184245"/>
                      <a:pt x="11811" y="177158"/>
                      <a:pt x="0" y="167710"/>
                    </a:cubicBezTo>
                    <a:lnTo>
                      <a:pt x="10236" y="144876"/>
                    </a:lnTo>
                    <a:cubicBezTo>
                      <a:pt x="21259" y="153537"/>
                      <a:pt x="38581" y="160624"/>
                      <a:pt x="55116" y="161411"/>
                    </a:cubicBezTo>
                    <a:lnTo>
                      <a:pt x="55116" y="116531"/>
                    </a:lnTo>
                    <a:cubicBezTo>
                      <a:pt x="29920" y="110232"/>
                      <a:pt x="3149" y="102358"/>
                      <a:pt x="3149" y="71651"/>
                    </a:cubicBezTo>
                    <a:cubicBezTo>
                      <a:pt x="3149" y="48817"/>
                      <a:pt x="19684" y="28345"/>
                      <a:pt x="55116" y="25196"/>
                    </a:cubicBezTo>
                    <a:lnTo>
                      <a:pt x="55116" y="0"/>
                    </a:lnTo>
                    <a:lnTo>
                      <a:pt x="73225" y="0"/>
                    </a:lnTo>
                    <a:lnTo>
                      <a:pt x="73225" y="25196"/>
                    </a:lnTo>
                    <a:cubicBezTo>
                      <a:pt x="89760" y="25983"/>
                      <a:pt x="107082" y="30707"/>
                      <a:pt x="118893" y="38581"/>
                    </a:cubicBezTo>
                    <a:lnTo>
                      <a:pt x="109444" y="61415"/>
                    </a:lnTo>
                    <a:cubicBezTo>
                      <a:pt x="97634" y="54329"/>
                      <a:pt x="85036" y="50392"/>
                      <a:pt x="73225" y="49604"/>
                    </a:cubicBezTo>
                    <a:lnTo>
                      <a:pt x="73225" y="95272"/>
                    </a:lnTo>
                    <a:cubicBezTo>
                      <a:pt x="98421" y="101571"/>
                      <a:pt x="125979" y="108657"/>
                      <a:pt x="125979" y="140152"/>
                    </a:cubicBezTo>
                    <a:cubicBezTo>
                      <a:pt x="125192" y="162198"/>
                      <a:pt x="108657" y="181882"/>
                      <a:pt x="73225" y="185819"/>
                    </a:cubicBezTo>
                    <a:close/>
                    <a:moveTo>
                      <a:pt x="54328" y="89760"/>
                    </a:moveTo>
                    <a:lnTo>
                      <a:pt x="54328" y="49604"/>
                    </a:lnTo>
                    <a:cubicBezTo>
                      <a:pt x="38581" y="51966"/>
                      <a:pt x="31495" y="60627"/>
                      <a:pt x="31495" y="70076"/>
                    </a:cubicBezTo>
                    <a:cubicBezTo>
                      <a:pt x="31495" y="81099"/>
                      <a:pt x="40943" y="85823"/>
                      <a:pt x="54328" y="89760"/>
                    </a:cubicBezTo>
                    <a:close/>
                    <a:moveTo>
                      <a:pt x="96059" y="141727"/>
                    </a:moveTo>
                    <a:cubicBezTo>
                      <a:pt x="96059" y="130703"/>
                      <a:pt x="85823" y="125192"/>
                      <a:pt x="72438" y="122042"/>
                    </a:cubicBezTo>
                    <a:lnTo>
                      <a:pt x="72438" y="162198"/>
                    </a:lnTo>
                    <a:cubicBezTo>
                      <a:pt x="89760" y="159049"/>
                      <a:pt x="96059" y="151175"/>
                      <a:pt x="96059" y="14172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482" name="Google Shape;482;p8"/>
            <p:cNvSpPr/>
            <p:nvPr/>
          </p:nvSpPr>
          <p:spPr>
            <a:xfrm rot="10800000">
              <a:off x="8351998" y="4199469"/>
              <a:ext cx="311750" cy="404530"/>
            </a:xfrm>
            <a:custGeom>
              <a:avLst/>
              <a:gdLst/>
              <a:ahLst/>
              <a:cxnLst/>
              <a:rect l="l" t="t" r="r" b="b"/>
              <a:pathLst>
                <a:path w="789241" h="1024127" extrusionOk="0">
                  <a:moveTo>
                    <a:pt x="0" y="1024128"/>
                  </a:moveTo>
                  <a:lnTo>
                    <a:pt x="0" y="83439"/>
                  </a:lnTo>
                  <a:cubicBezTo>
                    <a:pt x="0" y="37338"/>
                    <a:pt x="37338" y="0"/>
                    <a:pt x="83439" y="0"/>
                  </a:cubicBezTo>
                  <a:lnTo>
                    <a:pt x="789241"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83" name="Google Shape;483;p8"/>
            <p:cNvSpPr/>
            <p:nvPr/>
          </p:nvSpPr>
          <p:spPr>
            <a:xfrm rot="5400000" flipH="1">
              <a:off x="7891417" y="4499196"/>
              <a:ext cx="99038" cy="568273"/>
            </a:xfrm>
            <a:custGeom>
              <a:avLst/>
              <a:gdLst/>
              <a:ahLst/>
              <a:cxnLst/>
              <a:rect l="l" t="t" r="r" b="b"/>
              <a:pathLst>
                <a:path w="234410" h="1345025" extrusionOk="0">
                  <a:moveTo>
                    <a:pt x="0" y="1345025"/>
                  </a:moveTo>
                  <a:lnTo>
                    <a:pt x="0" y="83439"/>
                  </a:lnTo>
                  <a:cubicBezTo>
                    <a:pt x="0" y="37338"/>
                    <a:pt x="37338" y="0"/>
                    <a:pt x="83439" y="0"/>
                  </a:cubicBezTo>
                  <a:lnTo>
                    <a:pt x="234410"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484" name="Google Shape;484;p8"/>
          <p:cNvGrpSpPr/>
          <p:nvPr/>
        </p:nvGrpSpPr>
        <p:grpSpPr>
          <a:xfrm>
            <a:off x="255838" y="180197"/>
            <a:ext cx="1592832" cy="837274"/>
            <a:chOff x="255838" y="180197"/>
            <a:chExt cx="1592832" cy="837274"/>
          </a:xfrm>
        </p:grpSpPr>
        <p:grpSp>
          <p:nvGrpSpPr>
            <p:cNvPr id="485" name="Google Shape;485;p8"/>
            <p:cNvGrpSpPr/>
            <p:nvPr/>
          </p:nvGrpSpPr>
          <p:grpSpPr>
            <a:xfrm>
              <a:off x="255838" y="643076"/>
              <a:ext cx="343097" cy="374395"/>
              <a:chOff x="665242" y="4697462"/>
              <a:chExt cx="343097" cy="374395"/>
            </a:xfrm>
          </p:grpSpPr>
          <p:sp>
            <p:nvSpPr>
              <p:cNvPr id="486" name="Google Shape;486;p8"/>
              <p:cNvSpPr/>
              <p:nvPr/>
            </p:nvSpPr>
            <p:spPr>
              <a:xfrm>
                <a:off x="677052" y="4731712"/>
                <a:ext cx="319475" cy="328333"/>
              </a:xfrm>
              <a:custGeom>
                <a:avLst/>
                <a:gdLst/>
                <a:ahLst/>
                <a:cxnLst/>
                <a:rect l="l" t="t" r="r" b="b"/>
                <a:pathLst>
                  <a:path w="425967" h="437778" extrusionOk="0">
                    <a:moveTo>
                      <a:pt x="32282" y="437778"/>
                    </a:moveTo>
                    <a:lnTo>
                      <a:pt x="393685" y="437778"/>
                    </a:lnTo>
                    <a:cubicBezTo>
                      <a:pt x="411007" y="437778"/>
                      <a:pt x="425967" y="423606"/>
                      <a:pt x="425967" y="405496"/>
                    </a:cubicBezTo>
                    <a:lnTo>
                      <a:pt x="425967" y="32282"/>
                    </a:lnTo>
                    <a:cubicBezTo>
                      <a:pt x="425967" y="14960"/>
                      <a:pt x="411795" y="0"/>
                      <a:pt x="393685" y="0"/>
                    </a:cubicBezTo>
                    <a:lnTo>
                      <a:pt x="32282" y="0"/>
                    </a:lnTo>
                    <a:cubicBezTo>
                      <a:pt x="14960" y="0"/>
                      <a:pt x="0" y="14173"/>
                      <a:pt x="0" y="32282"/>
                    </a:cubicBezTo>
                    <a:lnTo>
                      <a:pt x="0" y="405496"/>
                    </a:lnTo>
                    <a:cubicBezTo>
                      <a:pt x="0" y="423606"/>
                      <a:pt x="14173" y="437778"/>
                      <a:pt x="32282" y="43777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87" name="Google Shape;487;p8"/>
              <p:cNvSpPr/>
              <p:nvPr/>
            </p:nvSpPr>
            <p:spPr>
              <a:xfrm>
                <a:off x="665242" y="4719902"/>
                <a:ext cx="343097" cy="351955"/>
              </a:xfrm>
              <a:custGeom>
                <a:avLst/>
                <a:gdLst/>
                <a:ahLst/>
                <a:cxnLst/>
                <a:rect l="l" t="t" r="r" b="b"/>
                <a:pathLst>
                  <a:path w="457462" h="469273" extrusionOk="0">
                    <a:moveTo>
                      <a:pt x="409433" y="469273"/>
                    </a:moveTo>
                    <a:lnTo>
                      <a:pt x="48029" y="469273"/>
                    </a:lnTo>
                    <a:cubicBezTo>
                      <a:pt x="22046" y="469273"/>
                      <a:pt x="0" y="448014"/>
                      <a:pt x="0" y="421243"/>
                    </a:cubicBezTo>
                    <a:lnTo>
                      <a:pt x="0" y="48030"/>
                    </a:lnTo>
                    <a:cubicBezTo>
                      <a:pt x="0" y="22047"/>
                      <a:pt x="21259" y="0"/>
                      <a:pt x="48029" y="0"/>
                    </a:cubicBezTo>
                    <a:lnTo>
                      <a:pt x="409433" y="0"/>
                    </a:lnTo>
                    <a:cubicBezTo>
                      <a:pt x="435416" y="0"/>
                      <a:pt x="457462" y="21259"/>
                      <a:pt x="457462" y="48030"/>
                    </a:cubicBezTo>
                    <a:lnTo>
                      <a:pt x="457462" y="421243"/>
                    </a:lnTo>
                    <a:cubicBezTo>
                      <a:pt x="457462" y="447227"/>
                      <a:pt x="435416" y="469273"/>
                      <a:pt x="409433" y="469273"/>
                    </a:cubicBezTo>
                    <a:close/>
                    <a:moveTo>
                      <a:pt x="48029" y="31495"/>
                    </a:moveTo>
                    <a:cubicBezTo>
                      <a:pt x="39369" y="31495"/>
                      <a:pt x="31495" y="38581"/>
                      <a:pt x="31495" y="48030"/>
                    </a:cubicBezTo>
                    <a:lnTo>
                      <a:pt x="31495" y="421243"/>
                    </a:lnTo>
                    <a:cubicBezTo>
                      <a:pt x="31495" y="429905"/>
                      <a:pt x="38581" y="437778"/>
                      <a:pt x="48029" y="437778"/>
                    </a:cubicBezTo>
                    <a:lnTo>
                      <a:pt x="409433" y="437778"/>
                    </a:lnTo>
                    <a:cubicBezTo>
                      <a:pt x="418094" y="437778"/>
                      <a:pt x="425967" y="430692"/>
                      <a:pt x="425967" y="421243"/>
                    </a:cubicBezTo>
                    <a:lnTo>
                      <a:pt x="425967" y="48030"/>
                    </a:lnTo>
                    <a:cubicBezTo>
                      <a:pt x="425967" y="39369"/>
                      <a:pt x="418881" y="31495"/>
                      <a:pt x="409433" y="31495"/>
                    </a:cubicBezTo>
                    <a:lnTo>
                      <a:pt x="48029" y="3149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88" name="Google Shape;488;p8"/>
              <p:cNvSpPr/>
              <p:nvPr/>
            </p:nvSpPr>
            <p:spPr>
              <a:xfrm>
                <a:off x="677052" y="4731712"/>
                <a:ext cx="318907" cy="94484"/>
              </a:xfrm>
              <a:custGeom>
                <a:avLst/>
                <a:gdLst/>
                <a:ahLst/>
                <a:cxnLst/>
                <a:rect l="l" t="t" r="r" b="b"/>
                <a:pathLst>
                  <a:path w="425209" h="125979" extrusionOk="0">
                    <a:moveTo>
                      <a:pt x="393685" y="0"/>
                    </a:moveTo>
                    <a:lnTo>
                      <a:pt x="32282" y="0"/>
                    </a:lnTo>
                    <a:cubicBezTo>
                      <a:pt x="14960" y="0"/>
                      <a:pt x="0" y="14173"/>
                      <a:pt x="0" y="32282"/>
                    </a:cubicBezTo>
                    <a:lnTo>
                      <a:pt x="0" y="125979"/>
                    </a:lnTo>
                    <a:lnTo>
                      <a:pt x="425180" y="125979"/>
                    </a:lnTo>
                    <a:lnTo>
                      <a:pt x="425180" y="32282"/>
                    </a:lnTo>
                    <a:cubicBezTo>
                      <a:pt x="425967" y="14173"/>
                      <a:pt x="411007" y="0"/>
                      <a:pt x="393685" y="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89" name="Google Shape;489;p8"/>
              <p:cNvSpPr/>
              <p:nvPr/>
            </p:nvSpPr>
            <p:spPr>
              <a:xfrm>
                <a:off x="903815" y="4856314"/>
                <a:ext cx="51966" cy="51966"/>
              </a:xfrm>
              <a:custGeom>
                <a:avLst/>
                <a:gdLst/>
                <a:ahLst/>
                <a:cxnLst/>
                <a:rect l="l" t="t" r="r" b="b"/>
                <a:pathLst>
                  <a:path w="69288" h="69288" extrusionOk="0">
                    <a:moveTo>
                      <a:pt x="6299" y="69289"/>
                    </a:moveTo>
                    <a:lnTo>
                      <a:pt x="62990" y="69289"/>
                    </a:lnTo>
                    <a:cubicBezTo>
                      <a:pt x="66139" y="69289"/>
                      <a:pt x="69289" y="66139"/>
                      <a:pt x="69289" y="62990"/>
                    </a:cubicBezTo>
                    <a:lnTo>
                      <a:pt x="69289" y="6299"/>
                    </a:lnTo>
                    <a:cubicBezTo>
                      <a:pt x="69289" y="3149"/>
                      <a:pt x="66139" y="0"/>
                      <a:pt x="62990" y="0"/>
                    </a:cubicBezTo>
                    <a:lnTo>
                      <a:pt x="6299" y="0"/>
                    </a:lnTo>
                    <a:cubicBezTo>
                      <a:pt x="3150" y="0"/>
                      <a:pt x="0" y="3149"/>
                      <a:pt x="0" y="6299"/>
                    </a:cubicBezTo>
                    <a:lnTo>
                      <a:pt x="0" y="62990"/>
                    </a:lnTo>
                    <a:cubicBezTo>
                      <a:pt x="0" y="66139"/>
                      <a:pt x="3150" y="69289"/>
                      <a:pt x="6299" y="69289"/>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90" name="Google Shape;490;p8"/>
              <p:cNvSpPr/>
              <p:nvPr/>
            </p:nvSpPr>
            <p:spPr>
              <a:xfrm>
                <a:off x="842991" y="4856314"/>
                <a:ext cx="51966" cy="51966"/>
              </a:xfrm>
              <a:custGeom>
                <a:avLst/>
                <a:gdLst/>
                <a:ahLst/>
                <a:cxnLst/>
                <a:rect l="l" t="t" r="r" b="b"/>
                <a:pathLst>
                  <a:path w="69288" h="69288" extrusionOk="0">
                    <a:moveTo>
                      <a:pt x="6299" y="69289"/>
                    </a:moveTo>
                    <a:lnTo>
                      <a:pt x="62990" y="69289"/>
                    </a:lnTo>
                    <a:cubicBezTo>
                      <a:pt x="66139" y="69289"/>
                      <a:pt x="69289" y="66139"/>
                      <a:pt x="69289" y="62990"/>
                    </a:cubicBezTo>
                    <a:lnTo>
                      <a:pt x="69289" y="6299"/>
                    </a:lnTo>
                    <a:cubicBezTo>
                      <a:pt x="69289" y="3149"/>
                      <a:pt x="66139" y="0"/>
                      <a:pt x="62990" y="0"/>
                    </a:cubicBezTo>
                    <a:lnTo>
                      <a:pt x="6299" y="0"/>
                    </a:lnTo>
                    <a:cubicBezTo>
                      <a:pt x="3150" y="0"/>
                      <a:pt x="0" y="3149"/>
                      <a:pt x="0" y="6299"/>
                    </a:cubicBezTo>
                    <a:lnTo>
                      <a:pt x="0" y="62990"/>
                    </a:lnTo>
                    <a:cubicBezTo>
                      <a:pt x="0" y="66139"/>
                      <a:pt x="2362" y="69289"/>
                      <a:pt x="6299" y="6928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91" name="Google Shape;491;p8"/>
              <p:cNvSpPr/>
              <p:nvPr/>
            </p:nvSpPr>
            <p:spPr>
              <a:xfrm>
                <a:off x="750278" y="4697462"/>
                <a:ext cx="21259" cy="59053"/>
              </a:xfrm>
              <a:custGeom>
                <a:avLst/>
                <a:gdLst/>
                <a:ahLst/>
                <a:cxnLst/>
                <a:rect l="l" t="t" r="r" b="b"/>
                <a:pathLst>
                  <a:path w="28345" h="78737" extrusionOk="0">
                    <a:moveTo>
                      <a:pt x="14173" y="78737"/>
                    </a:moveTo>
                    <a:cubicBezTo>
                      <a:pt x="6299" y="78737"/>
                      <a:pt x="0" y="72438"/>
                      <a:pt x="0" y="64565"/>
                    </a:cubicBezTo>
                    <a:lnTo>
                      <a:pt x="0" y="14173"/>
                    </a:lnTo>
                    <a:cubicBezTo>
                      <a:pt x="0" y="6299"/>
                      <a:pt x="6299" y="0"/>
                      <a:pt x="14173" y="0"/>
                    </a:cubicBezTo>
                    <a:cubicBezTo>
                      <a:pt x="22046" y="0"/>
                      <a:pt x="28346" y="6299"/>
                      <a:pt x="28346" y="14173"/>
                    </a:cubicBezTo>
                    <a:lnTo>
                      <a:pt x="28346" y="64565"/>
                    </a:lnTo>
                    <a:cubicBezTo>
                      <a:pt x="28346" y="72438"/>
                      <a:pt x="22046" y="78737"/>
                      <a:pt x="14173" y="7873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92" name="Google Shape;492;p8"/>
              <p:cNvSpPr/>
              <p:nvPr/>
            </p:nvSpPr>
            <p:spPr>
              <a:xfrm>
                <a:off x="804016" y="4697462"/>
                <a:ext cx="21259" cy="59053"/>
              </a:xfrm>
              <a:custGeom>
                <a:avLst/>
                <a:gdLst/>
                <a:ahLst/>
                <a:cxnLst/>
                <a:rect l="l" t="t" r="r" b="b"/>
                <a:pathLst>
                  <a:path w="28345" h="78737" extrusionOk="0">
                    <a:moveTo>
                      <a:pt x="14173" y="78737"/>
                    </a:moveTo>
                    <a:cubicBezTo>
                      <a:pt x="6299" y="78737"/>
                      <a:pt x="0" y="72438"/>
                      <a:pt x="0" y="64565"/>
                    </a:cubicBezTo>
                    <a:lnTo>
                      <a:pt x="0" y="14173"/>
                    </a:lnTo>
                    <a:cubicBezTo>
                      <a:pt x="0" y="6299"/>
                      <a:pt x="6299" y="0"/>
                      <a:pt x="14173" y="0"/>
                    </a:cubicBezTo>
                    <a:cubicBezTo>
                      <a:pt x="22046" y="0"/>
                      <a:pt x="28345" y="6299"/>
                      <a:pt x="28345" y="14173"/>
                    </a:cubicBezTo>
                    <a:lnTo>
                      <a:pt x="28345" y="64565"/>
                    </a:lnTo>
                    <a:cubicBezTo>
                      <a:pt x="28345" y="72438"/>
                      <a:pt x="22046" y="78737"/>
                      <a:pt x="14173" y="7873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93" name="Google Shape;493;p8"/>
              <p:cNvSpPr/>
              <p:nvPr/>
            </p:nvSpPr>
            <p:spPr>
              <a:xfrm>
                <a:off x="855392" y="4697462"/>
                <a:ext cx="21259" cy="59053"/>
              </a:xfrm>
              <a:custGeom>
                <a:avLst/>
                <a:gdLst/>
                <a:ahLst/>
                <a:cxnLst/>
                <a:rect l="l" t="t" r="r" b="b"/>
                <a:pathLst>
                  <a:path w="28345" h="78737" extrusionOk="0">
                    <a:moveTo>
                      <a:pt x="14173" y="78737"/>
                    </a:moveTo>
                    <a:cubicBezTo>
                      <a:pt x="6299" y="78737"/>
                      <a:pt x="0" y="72438"/>
                      <a:pt x="0" y="64565"/>
                    </a:cubicBezTo>
                    <a:lnTo>
                      <a:pt x="0" y="14173"/>
                    </a:lnTo>
                    <a:cubicBezTo>
                      <a:pt x="0" y="6299"/>
                      <a:pt x="6299" y="0"/>
                      <a:pt x="14173" y="0"/>
                    </a:cubicBezTo>
                    <a:cubicBezTo>
                      <a:pt x="22047" y="0"/>
                      <a:pt x="28346" y="6299"/>
                      <a:pt x="28346" y="14173"/>
                    </a:cubicBezTo>
                    <a:lnTo>
                      <a:pt x="28346" y="64565"/>
                    </a:lnTo>
                    <a:cubicBezTo>
                      <a:pt x="28346" y="72438"/>
                      <a:pt x="22047" y="78737"/>
                      <a:pt x="14173" y="7873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94" name="Google Shape;494;p8"/>
              <p:cNvSpPr/>
              <p:nvPr/>
            </p:nvSpPr>
            <p:spPr>
              <a:xfrm>
                <a:off x="781575" y="4856314"/>
                <a:ext cx="51967" cy="51966"/>
              </a:xfrm>
              <a:custGeom>
                <a:avLst/>
                <a:gdLst/>
                <a:ahLst/>
                <a:cxnLst/>
                <a:rect l="l" t="t" r="r" b="b"/>
                <a:pathLst>
                  <a:path w="69289" h="69288" extrusionOk="0">
                    <a:moveTo>
                      <a:pt x="6299" y="69289"/>
                    </a:moveTo>
                    <a:lnTo>
                      <a:pt x="62990" y="69289"/>
                    </a:lnTo>
                    <a:cubicBezTo>
                      <a:pt x="66139" y="69289"/>
                      <a:pt x="69289" y="66139"/>
                      <a:pt x="69289" y="62990"/>
                    </a:cubicBezTo>
                    <a:lnTo>
                      <a:pt x="69289" y="6299"/>
                    </a:lnTo>
                    <a:cubicBezTo>
                      <a:pt x="69289" y="3149"/>
                      <a:pt x="66139" y="0"/>
                      <a:pt x="62990" y="0"/>
                    </a:cubicBezTo>
                    <a:lnTo>
                      <a:pt x="6299" y="0"/>
                    </a:lnTo>
                    <a:cubicBezTo>
                      <a:pt x="3150" y="0"/>
                      <a:pt x="0" y="3149"/>
                      <a:pt x="0" y="6299"/>
                    </a:cubicBezTo>
                    <a:lnTo>
                      <a:pt x="0" y="62990"/>
                    </a:lnTo>
                    <a:cubicBezTo>
                      <a:pt x="0" y="66139"/>
                      <a:pt x="3150" y="69289"/>
                      <a:pt x="6299" y="6928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95" name="Google Shape;495;p8"/>
              <p:cNvSpPr/>
              <p:nvPr/>
            </p:nvSpPr>
            <p:spPr>
              <a:xfrm>
                <a:off x="720751" y="4856314"/>
                <a:ext cx="51966" cy="51966"/>
              </a:xfrm>
              <a:custGeom>
                <a:avLst/>
                <a:gdLst/>
                <a:ahLst/>
                <a:cxnLst/>
                <a:rect l="l" t="t" r="r" b="b"/>
                <a:pathLst>
                  <a:path w="69288" h="69288" extrusionOk="0">
                    <a:moveTo>
                      <a:pt x="6299" y="69289"/>
                    </a:moveTo>
                    <a:lnTo>
                      <a:pt x="62990" y="69289"/>
                    </a:lnTo>
                    <a:cubicBezTo>
                      <a:pt x="66139" y="69289"/>
                      <a:pt x="69289" y="66139"/>
                      <a:pt x="69289" y="62990"/>
                    </a:cubicBezTo>
                    <a:lnTo>
                      <a:pt x="69289" y="6299"/>
                    </a:lnTo>
                    <a:cubicBezTo>
                      <a:pt x="69289" y="3149"/>
                      <a:pt x="66139" y="0"/>
                      <a:pt x="62990" y="0"/>
                    </a:cubicBezTo>
                    <a:lnTo>
                      <a:pt x="6299" y="0"/>
                    </a:lnTo>
                    <a:cubicBezTo>
                      <a:pt x="3150" y="0"/>
                      <a:pt x="0" y="3149"/>
                      <a:pt x="0" y="6299"/>
                    </a:cubicBezTo>
                    <a:lnTo>
                      <a:pt x="0" y="62990"/>
                    </a:lnTo>
                    <a:cubicBezTo>
                      <a:pt x="0" y="66139"/>
                      <a:pt x="2362" y="69289"/>
                      <a:pt x="6299" y="69289"/>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96" name="Google Shape;496;p8"/>
              <p:cNvSpPr/>
              <p:nvPr/>
            </p:nvSpPr>
            <p:spPr>
              <a:xfrm>
                <a:off x="903225" y="4914185"/>
                <a:ext cx="51966" cy="51966"/>
              </a:xfrm>
              <a:custGeom>
                <a:avLst/>
                <a:gdLst/>
                <a:ahLst/>
                <a:cxnLst/>
                <a:rect l="l" t="t" r="r" b="b"/>
                <a:pathLst>
                  <a:path w="69288" h="69288" extrusionOk="0">
                    <a:moveTo>
                      <a:pt x="6299" y="69289"/>
                    </a:moveTo>
                    <a:lnTo>
                      <a:pt x="62990" y="69289"/>
                    </a:lnTo>
                    <a:cubicBezTo>
                      <a:pt x="66139" y="69289"/>
                      <a:pt x="69289" y="66139"/>
                      <a:pt x="69289" y="62990"/>
                    </a:cubicBezTo>
                    <a:lnTo>
                      <a:pt x="69289" y="6299"/>
                    </a:lnTo>
                    <a:cubicBezTo>
                      <a:pt x="69289" y="3150"/>
                      <a:pt x="66139" y="0"/>
                      <a:pt x="62990" y="0"/>
                    </a:cubicBezTo>
                    <a:lnTo>
                      <a:pt x="6299" y="0"/>
                    </a:lnTo>
                    <a:cubicBezTo>
                      <a:pt x="3149" y="0"/>
                      <a:pt x="0" y="3150"/>
                      <a:pt x="0" y="6299"/>
                    </a:cubicBezTo>
                    <a:lnTo>
                      <a:pt x="0" y="62990"/>
                    </a:lnTo>
                    <a:cubicBezTo>
                      <a:pt x="0" y="66139"/>
                      <a:pt x="3149" y="69289"/>
                      <a:pt x="6299" y="69289"/>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97" name="Google Shape;497;p8"/>
              <p:cNvSpPr/>
              <p:nvPr/>
            </p:nvSpPr>
            <p:spPr>
              <a:xfrm>
                <a:off x="842400" y="4914185"/>
                <a:ext cx="51966" cy="51966"/>
              </a:xfrm>
              <a:custGeom>
                <a:avLst/>
                <a:gdLst/>
                <a:ahLst/>
                <a:cxnLst/>
                <a:rect l="l" t="t" r="r" b="b"/>
                <a:pathLst>
                  <a:path w="69288" h="69288" extrusionOk="0">
                    <a:moveTo>
                      <a:pt x="6299" y="69289"/>
                    </a:moveTo>
                    <a:lnTo>
                      <a:pt x="62990" y="69289"/>
                    </a:lnTo>
                    <a:cubicBezTo>
                      <a:pt x="66139" y="69289"/>
                      <a:pt x="69289" y="66139"/>
                      <a:pt x="69289" y="62990"/>
                    </a:cubicBezTo>
                    <a:lnTo>
                      <a:pt x="69289" y="6299"/>
                    </a:lnTo>
                    <a:cubicBezTo>
                      <a:pt x="69289" y="3150"/>
                      <a:pt x="66139" y="0"/>
                      <a:pt x="62990" y="0"/>
                    </a:cubicBezTo>
                    <a:lnTo>
                      <a:pt x="6299" y="0"/>
                    </a:lnTo>
                    <a:cubicBezTo>
                      <a:pt x="3149" y="0"/>
                      <a:pt x="0" y="3150"/>
                      <a:pt x="0" y="6299"/>
                    </a:cubicBezTo>
                    <a:lnTo>
                      <a:pt x="0" y="62990"/>
                    </a:lnTo>
                    <a:cubicBezTo>
                      <a:pt x="0" y="66139"/>
                      <a:pt x="3149" y="69289"/>
                      <a:pt x="6299" y="6928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98" name="Google Shape;498;p8"/>
              <p:cNvSpPr/>
              <p:nvPr/>
            </p:nvSpPr>
            <p:spPr>
              <a:xfrm>
                <a:off x="780985" y="4914185"/>
                <a:ext cx="51966" cy="51966"/>
              </a:xfrm>
              <a:custGeom>
                <a:avLst/>
                <a:gdLst/>
                <a:ahLst/>
                <a:cxnLst/>
                <a:rect l="l" t="t" r="r" b="b"/>
                <a:pathLst>
                  <a:path w="69288" h="69288" extrusionOk="0">
                    <a:moveTo>
                      <a:pt x="6299" y="69289"/>
                    </a:moveTo>
                    <a:lnTo>
                      <a:pt x="62990" y="69289"/>
                    </a:lnTo>
                    <a:cubicBezTo>
                      <a:pt x="66139" y="69289"/>
                      <a:pt x="69289" y="66139"/>
                      <a:pt x="69289" y="62990"/>
                    </a:cubicBezTo>
                    <a:lnTo>
                      <a:pt x="69289" y="6299"/>
                    </a:lnTo>
                    <a:cubicBezTo>
                      <a:pt x="69289" y="3150"/>
                      <a:pt x="66139" y="0"/>
                      <a:pt x="62990" y="0"/>
                    </a:cubicBezTo>
                    <a:lnTo>
                      <a:pt x="6299" y="0"/>
                    </a:lnTo>
                    <a:cubicBezTo>
                      <a:pt x="3150" y="0"/>
                      <a:pt x="0" y="3150"/>
                      <a:pt x="0" y="6299"/>
                    </a:cubicBezTo>
                    <a:lnTo>
                      <a:pt x="0" y="62990"/>
                    </a:lnTo>
                    <a:cubicBezTo>
                      <a:pt x="0" y="66139"/>
                      <a:pt x="3150" y="69289"/>
                      <a:pt x="6299" y="6928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499" name="Google Shape;499;p8"/>
              <p:cNvSpPr/>
              <p:nvPr/>
            </p:nvSpPr>
            <p:spPr>
              <a:xfrm>
                <a:off x="720161" y="4914185"/>
                <a:ext cx="51966" cy="51966"/>
              </a:xfrm>
              <a:custGeom>
                <a:avLst/>
                <a:gdLst/>
                <a:ahLst/>
                <a:cxnLst/>
                <a:rect l="l" t="t" r="r" b="b"/>
                <a:pathLst>
                  <a:path w="69288" h="69288" extrusionOk="0">
                    <a:moveTo>
                      <a:pt x="6299" y="69289"/>
                    </a:moveTo>
                    <a:lnTo>
                      <a:pt x="62990" y="69289"/>
                    </a:lnTo>
                    <a:cubicBezTo>
                      <a:pt x="66139" y="69289"/>
                      <a:pt x="69289" y="66139"/>
                      <a:pt x="69289" y="62990"/>
                    </a:cubicBezTo>
                    <a:lnTo>
                      <a:pt x="69289" y="6299"/>
                    </a:lnTo>
                    <a:cubicBezTo>
                      <a:pt x="69289" y="3150"/>
                      <a:pt x="66139" y="0"/>
                      <a:pt x="62990" y="0"/>
                    </a:cubicBezTo>
                    <a:lnTo>
                      <a:pt x="6299" y="0"/>
                    </a:lnTo>
                    <a:cubicBezTo>
                      <a:pt x="3149" y="0"/>
                      <a:pt x="0" y="3150"/>
                      <a:pt x="0" y="6299"/>
                    </a:cubicBezTo>
                    <a:lnTo>
                      <a:pt x="0" y="62990"/>
                    </a:lnTo>
                    <a:cubicBezTo>
                      <a:pt x="0" y="66139"/>
                      <a:pt x="3149" y="69289"/>
                      <a:pt x="6299" y="69289"/>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00" name="Google Shape;500;p8"/>
              <p:cNvSpPr/>
              <p:nvPr/>
            </p:nvSpPr>
            <p:spPr>
              <a:xfrm>
                <a:off x="902633" y="4972057"/>
                <a:ext cx="51967" cy="51966"/>
              </a:xfrm>
              <a:custGeom>
                <a:avLst/>
                <a:gdLst/>
                <a:ahLst/>
                <a:cxnLst/>
                <a:rect l="l" t="t" r="r" b="b"/>
                <a:pathLst>
                  <a:path w="69289" h="69288" extrusionOk="0">
                    <a:moveTo>
                      <a:pt x="6299" y="69289"/>
                    </a:moveTo>
                    <a:lnTo>
                      <a:pt x="62990" y="69289"/>
                    </a:lnTo>
                    <a:cubicBezTo>
                      <a:pt x="66139" y="69289"/>
                      <a:pt x="69289" y="66139"/>
                      <a:pt x="69289" y="62990"/>
                    </a:cubicBezTo>
                    <a:lnTo>
                      <a:pt x="69289" y="6299"/>
                    </a:lnTo>
                    <a:cubicBezTo>
                      <a:pt x="69289" y="3150"/>
                      <a:pt x="66139" y="0"/>
                      <a:pt x="62990" y="0"/>
                    </a:cubicBezTo>
                    <a:lnTo>
                      <a:pt x="6299" y="0"/>
                    </a:lnTo>
                    <a:cubicBezTo>
                      <a:pt x="3150" y="0"/>
                      <a:pt x="0" y="3150"/>
                      <a:pt x="0" y="6299"/>
                    </a:cubicBezTo>
                    <a:lnTo>
                      <a:pt x="0" y="62990"/>
                    </a:lnTo>
                    <a:cubicBezTo>
                      <a:pt x="788" y="66927"/>
                      <a:pt x="3150" y="69289"/>
                      <a:pt x="6299" y="69289"/>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01" name="Google Shape;501;p8"/>
              <p:cNvSpPr/>
              <p:nvPr/>
            </p:nvSpPr>
            <p:spPr>
              <a:xfrm>
                <a:off x="841809" y="4972057"/>
                <a:ext cx="51966" cy="51966"/>
              </a:xfrm>
              <a:custGeom>
                <a:avLst/>
                <a:gdLst/>
                <a:ahLst/>
                <a:cxnLst/>
                <a:rect l="l" t="t" r="r" b="b"/>
                <a:pathLst>
                  <a:path w="69288" h="69288" extrusionOk="0">
                    <a:moveTo>
                      <a:pt x="6299" y="69289"/>
                    </a:moveTo>
                    <a:lnTo>
                      <a:pt x="62990" y="69289"/>
                    </a:lnTo>
                    <a:cubicBezTo>
                      <a:pt x="66139" y="69289"/>
                      <a:pt x="69289" y="66139"/>
                      <a:pt x="69289" y="62990"/>
                    </a:cubicBezTo>
                    <a:lnTo>
                      <a:pt x="69289" y="6299"/>
                    </a:lnTo>
                    <a:cubicBezTo>
                      <a:pt x="69289" y="3150"/>
                      <a:pt x="66139" y="0"/>
                      <a:pt x="62990" y="0"/>
                    </a:cubicBezTo>
                    <a:lnTo>
                      <a:pt x="6299" y="0"/>
                    </a:lnTo>
                    <a:cubicBezTo>
                      <a:pt x="3150" y="0"/>
                      <a:pt x="0" y="3150"/>
                      <a:pt x="0" y="6299"/>
                    </a:cubicBezTo>
                    <a:lnTo>
                      <a:pt x="0" y="62990"/>
                    </a:lnTo>
                    <a:cubicBezTo>
                      <a:pt x="0" y="66927"/>
                      <a:pt x="3150" y="69289"/>
                      <a:pt x="6299" y="6928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02" name="Google Shape;502;p8"/>
              <p:cNvSpPr/>
              <p:nvPr/>
            </p:nvSpPr>
            <p:spPr>
              <a:xfrm>
                <a:off x="780395" y="4972057"/>
                <a:ext cx="51966" cy="51966"/>
              </a:xfrm>
              <a:custGeom>
                <a:avLst/>
                <a:gdLst/>
                <a:ahLst/>
                <a:cxnLst/>
                <a:rect l="l" t="t" r="r" b="b"/>
                <a:pathLst>
                  <a:path w="69288" h="69288" extrusionOk="0">
                    <a:moveTo>
                      <a:pt x="6299" y="69289"/>
                    </a:moveTo>
                    <a:lnTo>
                      <a:pt x="62990" y="69289"/>
                    </a:lnTo>
                    <a:cubicBezTo>
                      <a:pt x="66139" y="69289"/>
                      <a:pt x="69289" y="66139"/>
                      <a:pt x="69289" y="62990"/>
                    </a:cubicBezTo>
                    <a:lnTo>
                      <a:pt x="69289" y="6299"/>
                    </a:lnTo>
                    <a:cubicBezTo>
                      <a:pt x="69289" y="3150"/>
                      <a:pt x="66139" y="0"/>
                      <a:pt x="62990" y="0"/>
                    </a:cubicBezTo>
                    <a:lnTo>
                      <a:pt x="6299" y="0"/>
                    </a:lnTo>
                    <a:cubicBezTo>
                      <a:pt x="3149" y="0"/>
                      <a:pt x="0" y="3150"/>
                      <a:pt x="0" y="6299"/>
                    </a:cubicBezTo>
                    <a:lnTo>
                      <a:pt x="0" y="62990"/>
                    </a:lnTo>
                    <a:cubicBezTo>
                      <a:pt x="787" y="66927"/>
                      <a:pt x="3149" y="69289"/>
                      <a:pt x="6299" y="6928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03" name="Google Shape;503;p8"/>
              <p:cNvSpPr/>
              <p:nvPr/>
            </p:nvSpPr>
            <p:spPr>
              <a:xfrm>
                <a:off x="719570" y="4972057"/>
                <a:ext cx="51967" cy="51966"/>
              </a:xfrm>
              <a:custGeom>
                <a:avLst/>
                <a:gdLst/>
                <a:ahLst/>
                <a:cxnLst/>
                <a:rect l="l" t="t" r="r" b="b"/>
                <a:pathLst>
                  <a:path w="69289" h="69288" extrusionOk="0">
                    <a:moveTo>
                      <a:pt x="6299" y="69289"/>
                    </a:moveTo>
                    <a:lnTo>
                      <a:pt x="62990" y="69289"/>
                    </a:lnTo>
                    <a:cubicBezTo>
                      <a:pt x="66139" y="69289"/>
                      <a:pt x="69289" y="66139"/>
                      <a:pt x="69289" y="62990"/>
                    </a:cubicBezTo>
                    <a:lnTo>
                      <a:pt x="69289" y="6299"/>
                    </a:lnTo>
                    <a:cubicBezTo>
                      <a:pt x="69289" y="3150"/>
                      <a:pt x="66139" y="0"/>
                      <a:pt x="62990" y="0"/>
                    </a:cubicBezTo>
                    <a:lnTo>
                      <a:pt x="6299" y="0"/>
                    </a:lnTo>
                    <a:cubicBezTo>
                      <a:pt x="3150" y="0"/>
                      <a:pt x="0" y="3150"/>
                      <a:pt x="0" y="6299"/>
                    </a:cubicBezTo>
                    <a:lnTo>
                      <a:pt x="0" y="62990"/>
                    </a:lnTo>
                    <a:cubicBezTo>
                      <a:pt x="0" y="66927"/>
                      <a:pt x="3150" y="69289"/>
                      <a:pt x="6299" y="69289"/>
                    </a:cubicBezTo>
                    <a:close/>
                  </a:path>
                </a:pathLst>
              </a:custGeom>
              <a:solidFill>
                <a:schemeClr val="l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04" name="Google Shape;504;p8"/>
              <p:cNvSpPr/>
              <p:nvPr/>
            </p:nvSpPr>
            <p:spPr>
              <a:xfrm>
                <a:off x="906768" y="4697462"/>
                <a:ext cx="21259" cy="59053"/>
              </a:xfrm>
              <a:custGeom>
                <a:avLst/>
                <a:gdLst/>
                <a:ahLst/>
                <a:cxnLst/>
                <a:rect l="l" t="t" r="r" b="b"/>
                <a:pathLst>
                  <a:path w="28345" h="78737" extrusionOk="0">
                    <a:moveTo>
                      <a:pt x="14173" y="78737"/>
                    </a:moveTo>
                    <a:cubicBezTo>
                      <a:pt x="6299" y="78737"/>
                      <a:pt x="0" y="72438"/>
                      <a:pt x="0" y="64565"/>
                    </a:cubicBezTo>
                    <a:lnTo>
                      <a:pt x="0" y="14173"/>
                    </a:lnTo>
                    <a:cubicBezTo>
                      <a:pt x="0" y="6299"/>
                      <a:pt x="6299" y="0"/>
                      <a:pt x="14173" y="0"/>
                    </a:cubicBezTo>
                    <a:cubicBezTo>
                      <a:pt x="22046" y="0"/>
                      <a:pt x="28346" y="6299"/>
                      <a:pt x="28346" y="14173"/>
                    </a:cubicBezTo>
                    <a:lnTo>
                      <a:pt x="28346" y="64565"/>
                    </a:lnTo>
                    <a:cubicBezTo>
                      <a:pt x="28346" y="72438"/>
                      <a:pt x="22046" y="78737"/>
                      <a:pt x="14173" y="7873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505" name="Google Shape;505;p8"/>
            <p:cNvGrpSpPr/>
            <p:nvPr/>
          </p:nvGrpSpPr>
          <p:grpSpPr>
            <a:xfrm>
              <a:off x="1347799" y="180197"/>
              <a:ext cx="500871" cy="272566"/>
              <a:chOff x="881198" y="2764262"/>
              <a:chExt cx="380890" cy="207274"/>
            </a:xfrm>
          </p:grpSpPr>
          <p:sp>
            <p:nvSpPr>
              <p:cNvPr id="506" name="Google Shape;506;p8"/>
              <p:cNvSpPr/>
              <p:nvPr/>
            </p:nvSpPr>
            <p:spPr>
              <a:xfrm>
                <a:off x="887104" y="2815047"/>
                <a:ext cx="315342" cy="150584"/>
              </a:xfrm>
              <a:custGeom>
                <a:avLst/>
                <a:gdLst/>
                <a:ahLst/>
                <a:cxnLst/>
                <a:rect l="l" t="t" r="r" b="b"/>
                <a:pathLst>
                  <a:path w="420456" h="200779" extrusionOk="0">
                    <a:moveTo>
                      <a:pt x="0" y="0"/>
                    </a:moveTo>
                    <a:lnTo>
                      <a:pt x="420456" y="0"/>
                    </a:lnTo>
                    <a:lnTo>
                      <a:pt x="420456" y="200780"/>
                    </a:lnTo>
                    <a:lnTo>
                      <a:pt x="0" y="20078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07" name="Google Shape;507;p8"/>
              <p:cNvSpPr/>
              <p:nvPr/>
            </p:nvSpPr>
            <p:spPr>
              <a:xfrm>
                <a:off x="881198" y="2809142"/>
                <a:ext cx="327152" cy="162394"/>
              </a:xfrm>
              <a:custGeom>
                <a:avLst/>
                <a:gdLst/>
                <a:ahLst/>
                <a:cxnLst/>
                <a:rect l="l" t="t" r="r" b="b"/>
                <a:pathLst>
                  <a:path w="436203" h="216526" extrusionOk="0">
                    <a:moveTo>
                      <a:pt x="428330" y="216527"/>
                    </a:moveTo>
                    <a:lnTo>
                      <a:pt x="7874" y="216527"/>
                    </a:lnTo>
                    <a:cubicBezTo>
                      <a:pt x="3149" y="216527"/>
                      <a:pt x="0" y="213377"/>
                      <a:pt x="0" y="208653"/>
                    </a:cubicBezTo>
                    <a:lnTo>
                      <a:pt x="0" y="7874"/>
                    </a:lnTo>
                    <a:cubicBezTo>
                      <a:pt x="0" y="3149"/>
                      <a:pt x="3149" y="0"/>
                      <a:pt x="7874" y="0"/>
                    </a:cubicBezTo>
                    <a:lnTo>
                      <a:pt x="428330" y="0"/>
                    </a:lnTo>
                    <a:cubicBezTo>
                      <a:pt x="433054" y="0"/>
                      <a:pt x="436203" y="3149"/>
                      <a:pt x="436203" y="7874"/>
                    </a:cubicBezTo>
                    <a:lnTo>
                      <a:pt x="436203" y="208653"/>
                    </a:lnTo>
                    <a:cubicBezTo>
                      <a:pt x="436203" y="212590"/>
                      <a:pt x="433054" y="216527"/>
                      <a:pt x="428330" y="216527"/>
                    </a:cubicBezTo>
                    <a:close/>
                    <a:moveTo>
                      <a:pt x="15747" y="200780"/>
                    </a:moveTo>
                    <a:lnTo>
                      <a:pt x="420456" y="200780"/>
                    </a:lnTo>
                    <a:lnTo>
                      <a:pt x="420456" y="15747"/>
                    </a:lnTo>
                    <a:lnTo>
                      <a:pt x="15747" y="15747"/>
                    </a:lnTo>
                    <a:lnTo>
                      <a:pt x="15747" y="20078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08" name="Google Shape;508;p8"/>
              <p:cNvSpPr/>
              <p:nvPr/>
            </p:nvSpPr>
            <p:spPr>
              <a:xfrm>
                <a:off x="940842" y="2770757"/>
                <a:ext cx="315342" cy="150584"/>
              </a:xfrm>
              <a:custGeom>
                <a:avLst/>
                <a:gdLst/>
                <a:ahLst/>
                <a:cxnLst/>
                <a:rect l="l" t="t" r="r" b="b"/>
                <a:pathLst>
                  <a:path w="420456" h="200779" extrusionOk="0">
                    <a:moveTo>
                      <a:pt x="0" y="0"/>
                    </a:moveTo>
                    <a:lnTo>
                      <a:pt x="420456" y="0"/>
                    </a:lnTo>
                    <a:lnTo>
                      <a:pt x="420456" y="200780"/>
                    </a:lnTo>
                    <a:lnTo>
                      <a:pt x="0" y="20078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09" name="Google Shape;509;p8"/>
              <p:cNvSpPr/>
              <p:nvPr/>
            </p:nvSpPr>
            <p:spPr>
              <a:xfrm>
                <a:off x="934936" y="2764262"/>
                <a:ext cx="327152" cy="162394"/>
              </a:xfrm>
              <a:custGeom>
                <a:avLst/>
                <a:gdLst/>
                <a:ahLst/>
                <a:cxnLst/>
                <a:rect l="l" t="t" r="r" b="b"/>
                <a:pathLst>
                  <a:path w="436203" h="216526" extrusionOk="0">
                    <a:moveTo>
                      <a:pt x="428330" y="216527"/>
                    </a:moveTo>
                    <a:lnTo>
                      <a:pt x="7874" y="216527"/>
                    </a:lnTo>
                    <a:cubicBezTo>
                      <a:pt x="3149" y="216527"/>
                      <a:pt x="0" y="213378"/>
                      <a:pt x="0" y="208653"/>
                    </a:cubicBezTo>
                    <a:lnTo>
                      <a:pt x="0" y="7874"/>
                    </a:lnTo>
                    <a:cubicBezTo>
                      <a:pt x="0" y="3149"/>
                      <a:pt x="3149" y="0"/>
                      <a:pt x="7874" y="0"/>
                    </a:cubicBezTo>
                    <a:lnTo>
                      <a:pt x="428330" y="0"/>
                    </a:lnTo>
                    <a:cubicBezTo>
                      <a:pt x="433054" y="0"/>
                      <a:pt x="436203" y="3149"/>
                      <a:pt x="436203" y="7874"/>
                    </a:cubicBezTo>
                    <a:lnTo>
                      <a:pt x="436203" y="208653"/>
                    </a:lnTo>
                    <a:cubicBezTo>
                      <a:pt x="436203" y="213378"/>
                      <a:pt x="433054" y="216527"/>
                      <a:pt x="428330" y="216527"/>
                    </a:cubicBezTo>
                    <a:close/>
                    <a:moveTo>
                      <a:pt x="15747" y="200780"/>
                    </a:moveTo>
                    <a:lnTo>
                      <a:pt x="420456" y="200780"/>
                    </a:lnTo>
                    <a:lnTo>
                      <a:pt x="420456" y="15747"/>
                    </a:lnTo>
                    <a:lnTo>
                      <a:pt x="15747" y="15747"/>
                    </a:lnTo>
                    <a:lnTo>
                      <a:pt x="15747" y="20078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10" name="Google Shape;510;p8"/>
              <p:cNvSpPr/>
              <p:nvPr/>
            </p:nvSpPr>
            <p:spPr>
              <a:xfrm>
                <a:off x="974502" y="2815047"/>
                <a:ext cx="102161" cy="5905"/>
              </a:xfrm>
              <a:custGeom>
                <a:avLst/>
                <a:gdLst/>
                <a:ahLst/>
                <a:cxnLst/>
                <a:rect l="l" t="t" r="r" b="b"/>
                <a:pathLst>
                  <a:path w="136215" h="7873" extrusionOk="0">
                    <a:moveTo>
                      <a:pt x="0" y="0"/>
                    </a:moveTo>
                    <a:lnTo>
                      <a:pt x="136215"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11" name="Google Shape;511;p8"/>
              <p:cNvSpPr/>
              <p:nvPr/>
            </p:nvSpPr>
            <p:spPr>
              <a:xfrm>
                <a:off x="968597" y="2809142"/>
                <a:ext cx="113972" cy="11810"/>
              </a:xfrm>
              <a:custGeom>
                <a:avLst/>
                <a:gdLst/>
                <a:ahLst/>
                <a:cxnLst/>
                <a:rect l="l" t="t" r="r" b="b"/>
                <a:pathLst>
                  <a:path w="151962" h="15747" extrusionOk="0">
                    <a:moveTo>
                      <a:pt x="144089" y="15747"/>
                    </a:moveTo>
                    <a:lnTo>
                      <a:pt x="7874" y="15747"/>
                    </a:lnTo>
                    <a:cubicBezTo>
                      <a:pt x="3149" y="15747"/>
                      <a:pt x="0" y="12598"/>
                      <a:pt x="0" y="7874"/>
                    </a:cubicBezTo>
                    <a:cubicBezTo>
                      <a:pt x="0" y="3149"/>
                      <a:pt x="3149" y="0"/>
                      <a:pt x="7874" y="0"/>
                    </a:cubicBezTo>
                    <a:lnTo>
                      <a:pt x="144089" y="0"/>
                    </a:lnTo>
                    <a:cubicBezTo>
                      <a:pt x="148813" y="0"/>
                      <a:pt x="151963" y="3149"/>
                      <a:pt x="151963" y="7874"/>
                    </a:cubicBezTo>
                    <a:cubicBezTo>
                      <a:pt x="151963" y="12598"/>
                      <a:pt x="148813" y="15747"/>
                      <a:pt x="144089"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12" name="Google Shape;512;p8"/>
              <p:cNvSpPr/>
              <p:nvPr/>
            </p:nvSpPr>
            <p:spPr>
              <a:xfrm>
                <a:off x="974502" y="2852841"/>
                <a:ext cx="118106" cy="5905"/>
              </a:xfrm>
              <a:custGeom>
                <a:avLst/>
                <a:gdLst/>
                <a:ahLst/>
                <a:cxnLst/>
                <a:rect l="l" t="t" r="r" b="b"/>
                <a:pathLst>
                  <a:path w="157474" h="7873" extrusionOk="0">
                    <a:moveTo>
                      <a:pt x="0" y="0"/>
                    </a:moveTo>
                    <a:lnTo>
                      <a:pt x="157474"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13" name="Google Shape;513;p8"/>
              <p:cNvSpPr/>
              <p:nvPr/>
            </p:nvSpPr>
            <p:spPr>
              <a:xfrm>
                <a:off x="969188" y="2846936"/>
                <a:ext cx="129325" cy="11810"/>
              </a:xfrm>
              <a:custGeom>
                <a:avLst/>
                <a:gdLst/>
                <a:ahLst/>
                <a:cxnLst/>
                <a:rect l="l" t="t" r="r" b="b"/>
                <a:pathLst>
                  <a:path w="172434" h="15747" extrusionOk="0">
                    <a:moveTo>
                      <a:pt x="164561" y="15747"/>
                    </a:moveTo>
                    <a:lnTo>
                      <a:pt x="7874" y="15747"/>
                    </a:lnTo>
                    <a:cubicBezTo>
                      <a:pt x="3149" y="15747"/>
                      <a:pt x="0" y="12598"/>
                      <a:pt x="0" y="7874"/>
                    </a:cubicBezTo>
                    <a:cubicBezTo>
                      <a:pt x="0" y="3149"/>
                      <a:pt x="3149" y="0"/>
                      <a:pt x="7874" y="0"/>
                    </a:cubicBezTo>
                    <a:lnTo>
                      <a:pt x="164561" y="0"/>
                    </a:lnTo>
                    <a:cubicBezTo>
                      <a:pt x="169285" y="0"/>
                      <a:pt x="172434" y="3149"/>
                      <a:pt x="172434" y="7874"/>
                    </a:cubicBezTo>
                    <a:cubicBezTo>
                      <a:pt x="172434" y="12598"/>
                      <a:pt x="168497" y="15747"/>
                      <a:pt x="164561"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514" name="Google Shape;514;p8"/>
            <p:cNvSpPr/>
            <p:nvPr/>
          </p:nvSpPr>
          <p:spPr>
            <a:xfrm rot="5400000">
              <a:off x="701774" y="52831"/>
              <a:ext cx="242425" cy="818848"/>
            </a:xfrm>
            <a:custGeom>
              <a:avLst/>
              <a:gdLst/>
              <a:ahLst/>
              <a:cxnLst/>
              <a:rect l="l" t="t" r="r" b="b"/>
              <a:pathLst>
                <a:path w="444817" h="1502473" extrusionOk="0">
                  <a:moveTo>
                    <a:pt x="0" y="0"/>
                  </a:moveTo>
                  <a:lnTo>
                    <a:pt x="0" y="1419035"/>
                  </a:lnTo>
                  <a:cubicBezTo>
                    <a:pt x="0" y="1465136"/>
                    <a:pt x="37338" y="1502474"/>
                    <a:pt x="83439" y="1502474"/>
                  </a:cubicBezTo>
                  <a:lnTo>
                    <a:pt x="444817" y="1502474"/>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15"/>
        <p:cNvGrpSpPr/>
        <p:nvPr/>
      </p:nvGrpSpPr>
      <p:grpSpPr>
        <a:xfrm>
          <a:off x="0" y="0"/>
          <a:ext cx="0" cy="0"/>
          <a:chOff x="0" y="0"/>
          <a:chExt cx="0" cy="0"/>
        </a:xfrm>
      </p:grpSpPr>
      <p:sp>
        <p:nvSpPr>
          <p:cNvPr id="516" name="Google Shape;516;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517" name="Google Shape;517;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518" name="Google Shape;518;p9"/>
          <p:cNvGrpSpPr/>
          <p:nvPr/>
        </p:nvGrpSpPr>
        <p:grpSpPr>
          <a:xfrm>
            <a:off x="205562" y="2768063"/>
            <a:ext cx="561005" cy="2119974"/>
            <a:chOff x="102287" y="151563"/>
            <a:chExt cx="561005" cy="2119974"/>
          </a:xfrm>
        </p:grpSpPr>
        <p:sp>
          <p:nvSpPr>
            <p:cNvPr id="519" name="Google Shape;519;p9"/>
            <p:cNvSpPr/>
            <p:nvPr/>
          </p:nvSpPr>
          <p:spPr>
            <a:xfrm>
              <a:off x="132371" y="151563"/>
              <a:ext cx="251912" cy="265112"/>
            </a:xfrm>
            <a:custGeom>
              <a:avLst/>
              <a:gdLst/>
              <a:ahLst/>
              <a:cxnLst/>
              <a:rect l="l" t="t" r="r" b="b"/>
              <a:pathLst>
                <a:path w="335883" h="353482" extrusionOk="0">
                  <a:moveTo>
                    <a:pt x="314729" y="134672"/>
                  </a:moveTo>
                  <a:cubicBezTo>
                    <a:pt x="318351" y="131523"/>
                    <a:pt x="321895" y="128295"/>
                    <a:pt x="325516" y="125066"/>
                  </a:cubicBezTo>
                  <a:cubicBezTo>
                    <a:pt x="327327" y="123492"/>
                    <a:pt x="329138" y="121917"/>
                    <a:pt x="330870" y="120264"/>
                  </a:cubicBezTo>
                  <a:cubicBezTo>
                    <a:pt x="332524" y="118768"/>
                    <a:pt x="334571" y="117193"/>
                    <a:pt x="335674" y="115224"/>
                  </a:cubicBezTo>
                  <a:cubicBezTo>
                    <a:pt x="335830" y="114988"/>
                    <a:pt x="335674" y="114673"/>
                    <a:pt x="335516" y="114437"/>
                  </a:cubicBezTo>
                  <a:cubicBezTo>
                    <a:pt x="335516" y="114279"/>
                    <a:pt x="335516" y="114201"/>
                    <a:pt x="335516" y="114043"/>
                  </a:cubicBezTo>
                  <a:cubicBezTo>
                    <a:pt x="334964" y="111917"/>
                    <a:pt x="333232" y="110106"/>
                    <a:pt x="331972" y="108374"/>
                  </a:cubicBezTo>
                  <a:cubicBezTo>
                    <a:pt x="331500" y="107744"/>
                    <a:pt x="331106" y="107114"/>
                    <a:pt x="330713" y="106485"/>
                  </a:cubicBezTo>
                  <a:lnTo>
                    <a:pt x="320477" y="88690"/>
                  </a:lnTo>
                  <a:lnTo>
                    <a:pt x="305595" y="62864"/>
                  </a:lnTo>
                  <a:lnTo>
                    <a:pt x="304729" y="63100"/>
                  </a:lnTo>
                  <a:cubicBezTo>
                    <a:pt x="304729" y="63100"/>
                    <a:pt x="304493" y="63100"/>
                    <a:pt x="304414" y="63179"/>
                  </a:cubicBezTo>
                  <a:lnTo>
                    <a:pt x="303391" y="63494"/>
                  </a:lnTo>
                  <a:cubicBezTo>
                    <a:pt x="299690" y="64045"/>
                    <a:pt x="295911" y="65384"/>
                    <a:pt x="292289" y="66407"/>
                  </a:cubicBezTo>
                  <a:cubicBezTo>
                    <a:pt x="287958" y="67667"/>
                    <a:pt x="283627" y="68927"/>
                    <a:pt x="279376" y="70265"/>
                  </a:cubicBezTo>
                  <a:cubicBezTo>
                    <a:pt x="275518" y="71446"/>
                    <a:pt x="271739" y="72785"/>
                    <a:pt x="267959" y="74202"/>
                  </a:cubicBezTo>
                  <a:lnTo>
                    <a:pt x="260322" y="76486"/>
                  </a:lnTo>
                  <a:cubicBezTo>
                    <a:pt x="259534" y="75777"/>
                    <a:pt x="258747" y="75069"/>
                    <a:pt x="257960" y="74360"/>
                  </a:cubicBezTo>
                  <a:cubicBezTo>
                    <a:pt x="255755" y="72313"/>
                    <a:pt x="253393" y="70265"/>
                    <a:pt x="251031" y="68376"/>
                  </a:cubicBezTo>
                  <a:cubicBezTo>
                    <a:pt x="246385" y="64675"/>
                    <a:pt x="241503" y="61368"/>
                    <a:pt x="236464" y="58455"/>
                  </a:cubicBezTo>
                  <a:cubicBezTo>
                    <a:pt x="228355" y="53809"/>
                    <a:pt x="219142" y="49479"/>
                    <a:pt x="209772" y="47432"/>
                  </a:cubicBezTo>
                  <a:cubicBezTo>
                    <a:pt x="209142" y="45148"/>
                    <a:pt x="208434" y="42865"/>
                    <a:pt x="207882" y="40660"/>
                  </a:cubicBezTo>
                  <a:cubicBezTo>
                    <a:pt x="206781" y="36330"/>
                    <a:pt x="205757" y="31999"/>
                    <a:pt x="204734" y="27669"/>
                  </a:cubicBezTo>
                  <a:cubicBezTo>
                    <a:pt x="203710" y="23338"/>
                    <a:pt x="202608" y="19008"/>
                    <a:pt x="201584" y="14677"/>
                  </a:cubicBezTo>
                  <a:cubicBezTo>
                    <a:pt x="200718" y="11134"/>
                    <a:pt x="200166" y="6961"/>
                    <a:pt x="198513" y="3575"/>
                  </a:cubicBezTo>
                  <a:lnTo>
                    <a:pt x="197805" y="426"/>
                  </a:lnTo>
                  <a:lnTo>
                    <a:pt x="144893" y="426"/>
                  </a:lnTo>
                  <a:cubicBezTo>
                    <a:pt x="143240" y="268"/>
                    <a:pt x="141508" y="268"/>
                    <a:pt x="139932" y="426"/>
                  </a:cubicBezTo>
                  <a:lnTo>
                    <a:pt x="139618" y="426"/>
                  </a:lnTo>
                  <a:cubicBezTo>
                    <a:pt x="139066" y="-204"/>
                    <a:pt x="137886" y="-204"/>
                    <a:pt x="137571" y="898"/>
                  </a:cubicBezTo>
                  <a:cubicBezTo>
                    <a:pt x="134894" y="9402"/>
                    <a:pt x="133003" y="18299"/>
                    <a:pt x="131114" y="26960"/>
                  </a:cubicBezTo>
                  <a:cubicBezTo>
                    <a:pt x="130169" y="31212"/>
                    <a:pt x="129145" y="35542"/>
                    <a:pt x="128358" y="39873"/>
                  </a:cubicBezTo>
                  <a:cubicBezTo>
                    <a:pt x="127965" y="42156"/>
                    <a:pt x="127571" y="44361"/>
                    <a:pt x="127256" y="46644"/>
                  </a:cubicBezTo>
                  <a:cubicBezTo>
                    <a:pt x="127256" y="46723"/>
                    <a:pt x="127256" y="46802"/>
                    <a:pt x="127256" y="46881"/>
                  </a:cubicBezTo>
                  <a:cubicBezTo>
                    <a:pt x="108281" y="52313"/>
                    <a:pt x="89856" y="62471"/>
                    <a:pt x="75526" y="76328"/>
                  </a:cubicBezTo>
                  <a:lnTo>
                    <a:pt x="45133" y="67116"/>
                  </a:lnTo>
                  <a:cubicBezTo>
                    <a:pt x="44424" y="66880"/>
                    <a:pt x="43637" y="66565"/>
                    <a:pt x="42929" y="66329"/>
                  </a:cubicBezTo>
                  <a:cubicBezTo>
                    <a:pt x="40881" y="65620"/>
                    <a:pt x="38834" y="64833"/>
                    <a:pt x="36866" y="64045"/>
                  </a:cubicBezTo>
                  <a:cubicBezTo>
                    <a:pt x="35213" y="63415"/>
                    <a:pt x="31354" y="62864"/>
                    <a:pt x="31354" y="62864"/>
                  </a:cubicBezTo>
                  <a:lnTo>
                    <a:pt x="30567" y="62628"/>
                  </a:lnTo>
                  <a:lnTo>
                    <a:pt x="21355" y="78612"/>
                  </a:lnTo>
                  <a:cubicBezTo>
                    <a:pt x="19465" y="81604"/>
                    <a:pt x="17575" y="84674"/>
                    <a:pt x="15686" y="87666"/>
                  </a:cubicBezTo>
                  <a:cubicBezTo>
                    <a:pt x="10489" y="96012"/>
                    <a:pt x="4662" y="104280"/>
                    <a:pt x="410" y="113177"/>
                  </a:cubicBezTo>
                  <a:cubicBezTo>
                    <a:pt x="410" y="113335"/>
                    <a:pt x="410" y="113413"/>
                    <a:pt x="410" y="113571"/>
                  </a:cubicBezTo>
                  <a:cubicBezTo>
                    <a:pt x="96" y="113728"/>
                    <a:pt x="-140" y="114043"/>
                    <a:pt x="96" y="114437"/>
                  </a:cubicBezTo>
                  <a:cubicBezTo>
                    <a:pt x="1119" y="116091"/>
                    <a:pt x="2930" y="117429"/>
                    <a:pt x="4426" y="118689"/>
                  </a:cubicBezTo>
                  <a:cubicBezTo>
                    <a:pt x="6079" y="120185"/>
                    <a:pt x="7812" y="121602"/>
                    <a:pt x="9465" y="123098"/>
                  </a:cubicBezTo>
                  <a:cubicBezTo>
                    <a:pt x="12929" y="126090"/>
                    <a:pt x="16394" y="129161"/>
                    <a:pt x="19858" y="132153"/>
                  </a:cubicBezTo>
                  <a:lnTo>
                    <a:pt x="20646" y="132783"/>
                  </a:lnTo>
                  <a:lnTo>
                    <a:pt x="36079" y="147192"/>
                  </a:lnTo>
                  <a:cubicBezTo>
                    <a:pt x="34031" y="156640"/>
                    <a:pt x="32850" y="166403"/>
                    <a:pt x="32850" y="176403"/>
                  </a:cubicBezTo>
                  <a:cubicBezTo>
                    <a:pt x="32850" y="178135"/>
                    <a:pt x="32850" y="179868"/>
                    <a:pt x="33008" y="181678"/>
                  </a:cubicBezTo>
                  <a:cubicBezTo>
                    <a:pt x="32850" y="189710"/>
                    <a:pt x="33481" y="198213"/>
                    <a:pt x="35606" y="206008"/>
                  </a:cubicBezTo>
                  <a:cubicBezTo>
                    <a:pt x="33481" y="207898"/>
                    <a:pt x="31433" y="209866"/>
                    <a:pt x="29307" y="211756"/>
                  </a:cubicBezTo>
                  <a:cubicBezTo>
                    <a:pt x="26158" y="214669"/>
                    <a:pt x="23008" y="217504"/>
                    <a:pt x="19858" y="220417"/>
                  </a:cubicBezTo>
                  <a:cubicBezTo>
                    <a:pt x="13560" y="226165"/>
                    <a:pt x="7024" y="231755"/>
                    <a:pt x="1355" y="238133"/>
                  </a:cubicBezTo>
                  <a:cubicBezTo>
                    <a:pt x="1355" y="238133"/>
                    <a:pt x="1355" y="238133"/>
                    <a:pt x="1355" y="238212"/>
                  </a:cubicBezTo>
                  <a:lnTo>
                    <a:pt x="804" y="238684"/>
                  </a:lnTo>
                  <a:lnTo>
                    <a:pt x="1041" y="239078"/>
                  </a:lnTo>
                  <a:cubicBezTo>
                    <a:pt x="1041" y="239078"/>
                    <a:pt x="1041" y="239235"/>
                    <a:pt x="1041" y="239393"/>
                  </a:cubicBezTo>
                  <a:cubicBezTo>
                    <a:pt x="2458" y="243723"/>
                    <a:pt x="5134" y="247897"/>
                    <a:pt x="7339" y="251912"/>
                  </a:cubicBezTo>
                  <a:cubicBezTo>
                    <a:pt x="9702" y="256243"/>
                    <a:pt x="12142" y="260494"/>
                    <a:pt x="14662" y="264667"/>
                  </a:cubicBezTo>
                  <a:cubicBezTo>
                    <a:pt x="18205" y="270572"/>
                    <a:pt x="21984" y="276399"/>
                    <a:pt x="25921" y="282147"/>
                  </a:cubicBezTo>
                  <a:lnTo>
                    <a:pt x="30645" y="290414"/>
                  </a:lnTo>
                  <a:lnTo>
                    <a:pt x="31197" y="290257"/>
                  </a:lnTo>
                  <a:cubicBezTo>
                    <a:pt x="31197" y="290257"/>
                    <a:pt x="31433" y="290257"/>
                    <a:pt x="31669" y="290257"/>
                  </a:cubicBezTo>
                  <a:cubicBezTo>
                    <a:pt x="40566" y="288288"/>
                    <a:pt x="49385" y="285690"/>
                    <a:pt x="58046" y="283092"/>
                  </a:cubicBezTo>
                  <a:cubicBezTo>
                    <a:pt x="62298" y="281753"/>
                    <a:pt x="66629" y="280415"/>
                    <a:pt x="70881" y="279076"/>
                  </a:cubicBezTo>
                  <a:cubicBezTo>
                    <a:pt x="73085" y="278368"/>
                    <a:pt x="75368" y="277659"/>
                    <a:pt x="77573" y="276951"/>
                  </a:cubicBezTo>
                  <a:cubicBezTo>
                    <a:pt x="77810" y="277187"/>
                    <a:pt x="78045" y="277344"/>
                    <a:pt x="78281" y="277580"/>
                  </a:cubicBezTo>
                  <a:cubicBezTo>
                    <a:pt x="81037" y="280887"/>
                    <a:pt x="84502" y="283801"/>
                    <a:pt x="87808" y="286477"/>
                  </a:cubicBezTo>
                  <a:cubicBezTo>
                    <a:pt x="92060" y="289942"/>
                    <a:pt x="96706" y="292934"/>
                    <a:pt x="101431" y="295690"/>
                  </a:cubicBezTo>
                  <a:cubicBezTo>
                    <a:pt x="106076" y="298367"/>
                    <a:pt x="110879" y="300729"/>
                    <a:pt x="115839" y="302697"/>
                  </a:cubicBezTo>
                  <a:cubicBezTo>
                    <a:pt x="119618" y="304272"/>
                    <a:pt x="123713" y="305847"/>
                    <a:pt x="127807" y="306871"/>
                  </a:cubicBezTo>
                  <a:lnTo>
                    <a:pt x="130799" y="319626"/>
                  </a:lnTo>
                  <a:cubicBezTo>
                    <a:pt x="131193" y="322539"/>
                    <a:pt x="131587" y="325374"/>
                    <a:pt x="132137" y="328287"/>
                  </a:cubicBezTo>
                  <a:cubicBezTo>
                    <a:pt x="132847" y="331751"/>
                    <a:pt x="133713" y="335216"/>
                    <a:pt x="134657" y="338680"/>
                  </a:cubicBezTo>
                  <a:cubicBezTo>
                    <a:pt x="135287" y="340727"/>
                    <a:pt x="135839" y="343011"/>
                    <a:pt x="136705" y="345137"/>
                  </a:cubicBezTo>
                  <a:lnTo>
                    <a:pt x="138437" y="352696"/>
                  </a:lnTo>
                  <a:lnTo>
                    <a:pt x="139224" y="352696"/>
                  </a:lnTo>
                  <a:cubicBezTo>
                    <a:pt x="143712" y="353719"/>
                    <a:pt x="148751" y="353246"/>
                    <a:pt x="153397" y="353325"/>
                  </a:cubicBezTo>
                  <a:cubicBezTo>
                    <a:pt x="158279" y="353325"/>
                    <a:pt x="163081" y="353325"/>
                    <a:pt x="167963" y="353325"/>
                  </a:cubicBezTo>
                  <a:cubicBezTo>
                    <a:pt x="172845" y="353325"/>
                    <a:pt x="177648" y="353325"/>
                    <a:pt x="182529" y="353483"/>
                  </a:cubicBezTo>
                  <a:cubicBezTo>
                    <a:pt x="185128" y="353483"/>
                    <a:pt x="198119" y="352696"/>
                    <a:pt x="198119" y="352696"/>
                  </a:cubicBezTo>
                  <a:cubicBezTo>
                    <a:pt x="198119" y="352696"/>
                    <a:pt x="199458" y="348995"/>
                    <a:pt x="199852" y="347420"/>
                  </a:cubicBezTo>
                  <a:cubicBezTo>
                    <a:pt x="200482" y="345137"/>
                    <a:pt x="201032" y="342775"/>
                    <a:pt x="201505" y="340491"/>
                  </a:cubicBezTo>
                  <a:lnTo>
                    <a:pt x="204497" y="327578"/>
                  </a:lnTo>
                  <a:cubicBezTo>
                    <a:pt x="206150" y="320256"/>
                    <a:pt x="207804" y="312933"/>
                    <a:pt x="209458" y="305532"/>
                  </a:cubicBezTo>
                  <a:cubicBezTo>
                    <a:pt x="210087" y="305375"/>
                    <a:pt x="210639" y="305138"/>
                    <a:pt x="211269" y="304902"/>
                  </a:cubicBezTo>
                  <a:cubicBezTo>
                    <a:pt x="214182" y="304036"/>
                    <a:pt x="217016" y="302934"/>
                    <a:pt x="219693" y="301831"/>
                  </a:cubicBezTo>
                  <a:cubicBezTo>
                    <a:pt x="225519" y="299469"/>
                    <a:pt x="231189" y="296713"/>
                    <a:pt x="236622" y="293406"/>
                  </a:cubicBezTo>
                  <a:cubicBezTo>
                    <a:pt x="236937" y="293249"/>
                    <a:pt x="237252" y="293013"/>
                    <a:pt x="237566" y="292776"/>
                  </a:cubicBezTo>
                  <a:cubicBezTo>
                    <a:pt x="245283" y="288210"/>
                    <a:pt x="252448" y="282856"/>
                    <a:pt x="259062" y="276872"/>
                  </a:cubicBezTo>
                  <a:cubicBezTo>
                    <a:pt x="265440" y="278919"/>
                    <a:pt x="271817" y="280966"/>
                    <a:pt x="278274" y="283013"/>
                  </a:cubicBezTo>
                  <a:cubicBezTo>
                    <a:pt x="282683" y="284430"/>
                    <a:pt x="287092" y="285769"/>
                    <a:pt x="291501" y="287186"/>
                  </a:cubicBezTo>
                  <a:cubicBezTo>
                    <a:pt x="296069" y="288603"/>
                    <a:pt x="300635" y="290335"/>
                    <a:pt x="305280" y="291280"/>
                  </a:cubicBezTo>
                  <a:cubicBezTo>
                    <a:pt x="306304" y="291517"/>
                    <a:pt x="311108" y="281832"/>
                    <a:pt x="313233" y="277738"/>
                  </a:cubicBezTo>
                  <a:lnTo>
                    <a:pt x="320792" y="264589"/>
                  </a:lnTo>
                  <a:lnTo>
                    <a:pt x="335674" y="238842"/>
                  </a:lnTo>
                  <a:cubicBezTo>
                    <a:pt x="335674" y="238842"/>
                    <a:pt x="336145" y="237976"/>
                    <a:pt x="335674" y="237582"/>
                  </a:cubicBezTo>
                  <a:cubicBezTo>
                    <a:pt x="329611" y="232543"/>
                    <a:pt x="323705" y="227346"/>
                    <a:pt x="317800" y="222071"/>
                  </a:cubicBezTo>
                  <a:lnTo>
                    <a:pt x="308430" y="213331"/>
                  </a:lnTo>
                  <a:cubicBezTo>
                    <a:pt x="305753" y="210732"/>
                    <a:pt x="303155" y="208213"/>
                    <a:pt x="300398" y="205772"/>
                  </a:cubicBezTo>
                  <a:cubicBezTo>
                    <a:pt x="300714" y="204276"/>
                    <a:pt x="300950" y="202780"/>
                    <a:pt x="301265" y="201284"/>
                  </a:cubicBezTo>
                  <a:cubicBezTo>
                    <a:pt x="303234" y="193725"/>
                    <a:pt x="304021" y="185773"/>
                    <a:pt x="304257" y="178056"/>
                  </a:cubicBezTo>
                  <a:cubicBezTo>
                    <a:pt x="304572" y="168057"/>
                    <a:pt x="304021" y="156798"/>
                    <a:pt x="301108" y="146877"/>
                  </a:cubicBezTo>
                  <a:cubicBezTo>
                    <a:pt x="302053" y="146011"/>
                    <a:pt x="302997" y="145144"/>
                    <a:pt x="303863" y="144278"/>
                  </a:cubicBezTo>
                  <a:cubicBezTo>
                    <a:pt x="307564" y="140971"/>
                    <a:pt x="311264" y="137743"/>
                    <a:pt x="314966" y="134436"/>
                  </a:cubicBezTo>
                  <a:close/>
                  <a:moveTo>
                    <a:pt x="101115" y="187741"/>
                  </a:moveTo>
                  <a:cubicBezTo>
                    <a:pt x="98517" y="166561"/>
                    <a:pt x="105603" y="144593"/>
                    <a:pt x="121902" y="129397"/>
                  </a:cubicBezTo>
                  <a:cubicBezTo>
                    <a:pt x="144657" y="108217"/>
                    <a:pt x="179931" y="105618"/>
                    <a:pt x="205442" y="123570"/>
                  </a:cubicBezTo>
                  <a:cubicBezTo>
                    <a:pt x="230087" y="140893"/>
                    <a:pt x="239850" y="174749"/>
                    <a:pt x="228590" y="202465"/>
                  </a:cubicBezTo>
                  <a:cubicBezTo>
                    <a:pt x="216937" y="231204"/>
                    <a:pt x="185443" y="247581"/>
                    <a:pt x="155208" y="241834"/>
                  </a:cubicBezTo>
                  <a:cubicBezTo>
                    <a:pt x="138200" y="238605"/>
                    <a:pt x="123319" y="229708"/>
                    <a:pt x="112847" y="215929"/>
                  </a:cubicBezTo>
                  <a:cubicBezTo>
                    <a:pt x="106942" y="207662"/>
                    <a:pt x="102847" y="198056"/>
                    <a:pt x="101194" y="187662"/>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520" name="Google Shape;520;p9"/>
            <p:cNvGrpSpPr/>
            <p:nvPr/>
          </p:nvGrpSpPr>
          <p:grpSpPr>
            <a:xfrm>
              <a:off x="392982" y="667377"/>
              <a:ext cx="270310" cy="244744"/>
              <a:chOff x="11128109" y="3425870"/>
              <a:chExt cx="360413" cy="326325"/>
            </a:xfrm>
          </p:grpSpPr>
          <p:sp>
            <p:nvSpPr>
              <p:cNvPr id="521" name="Google Shape;521;p9"/>
              <p:cNvSpPr/>
              <p:nvPr/>
            </p:nvSpPr>
            <p:spPr>
              <a:xfrm>
                <a:off x="11275352" y="3497579"/>
                <a:ext cx="213170" cy="254616"/>
              </a:xfrm>
              <a:custGeom>
                <a:avLst/>
                <a:gdLst/>
                <a:ahLst/>
                <a:cxnLst/>
                <a:rect l="l" t="t" r="r" b="b"/>
                <a:pathLst>
                  <a:path w="213170" h="254616" extrusionOk="0">
                    <a:moveTo>
                      <a:pt x="212799" y="85902"/>
                    </a:moveTo>
                    <a:cubicBezTo>
                      <a:pt x="212799" y="85194"/>
                      <a:pt x="212799" y="84485"/>
                      <a:pt x="212327" y="83855"/>
                    </a:cubicBezTo>
                    <a:cubicBezTo>
                      <a:pt x="202642" y="68974"/>
                      <a:pt x="191225" y="55037"/>
                      <a:pt x="180517" y="40943"/>
                    </a:cubicBezTo>
                    <a:cubicBezTo>
                      <a:pt x="169966" y="27086"/>
                      <a:pt x="159258" y="13700"/>
                      <a:pt x="147684" y="709"/>
                    </a:cubicBezTo>
                    <a:cubicBezTo>
                      <a:pt x="146817" y="-236"/>
                      <a:pt x="145006" y="-236"/>
                      <a:pt x="144140" y="709"/>
                    </a:cubicBezTo>
                    <a:cubicBezTo>
                      <a:pt x="141227" y="4094"/>
                      <a:pt x="138077" y="6850"/>
                      <a:pt x="135400" y="10472"/>
                    </a:cubicBezTo>
                    <a:cubicBezTo>
                      <a:pt x="132645" y="14094"/>
                      <a:pt x="129968" y="17637"/>
                      <a:pt x="127211" y="21259"/>
                    </a:cubicBezTo>
                    <a:cubicBezTo>
                      <a:pt x="121543" y="28739"/>
                      <a:pt x="115953" y="36376"/>
                      <a:pt x="110284" y="43935"/>
                    </a:cubicBezTo>
                    <a:cubicBezTo>
                      <a:pt x="104929" y="51179"/>
                      <a:pt x="99496" y="58423"/>
                      <a:pt x="94221" y="65746"/>
                    </a:cubicBezTo>
                    <a:cubicBezTo>
                      <a:pt x="91387" y="69761"/>
                      <a:pt x="88395" y="73698"/>
                      <a:pt x="85717" y="77792"/>
                    </a:cubicBezTo>
                    <a:cubicBezTo>
                      <a:pt x="84064" y="80233"/>
                      <a:pt x="82726" y="81965"/>
                      <a:pt x="83276" y="84485"/>
                    </a:cubicBezTo>
                    <a:cubicBezTo>
                      <a:pt x="80678" y="85430"/>
                      <a:pt x="80757" y="89052"/>
                      <a:pt x="83434" y="89918"/>
                    </a:cubicBezTo>
                    <a:cubicBezTo>
                      <a:pt x="91701" y="92516"/>
                      <a:pt x="102174" y="91886"/>
                      <a:pt x="111150" y="91729"/>
                    </a:cubicBezTo>
                    <a:cubicBezTo>
                      <a:pt x="110756" y="99681"/>
                      <a:pt x="111229" y="107870"/>
                      <a:pt x="111150" y="115744"/>
                    </a:cubicBezTo>
                    <a:cubicBezTo>
                      <a:pt x="110992" y="125665"/>
                      <a:pt x="110677" y="165348"/>
                      <a:pt x="110834" y="175269"/>
                    </a:cubicBezTo>
                    <a:cubicBezTo>
                      <a:pt x="110913" y="180308"/>
                      <a:pt x="110834" y="185426"/>
                      <a:pt x="110992" y="190465"/>
                    </a:cubicBezTo>
                    <a:cubicBezTo>
                      <a:pt x="94221" y="190308"/>
                      <a:pt x="22570" y="187709"/>
                      <a:pt x="3831" y="189127"/>
                    </a:cubicBezTo>
                    <a:cubicBezTo>
                      <a:pt x="2020" y="188103"/>
                      <a:pt x="524" y="248022"/>
                      <a:pt x="603" y="248022"/>
                    </a:cubicBezTo>
                    <a:cubicBezTo>
                      <a:pt x="-342" y="249045"/>
                      <a:pt x="-263" y="250856"/>
                      <a:pt x="1469" y="251408"/>
                    </a:cubicBezTo>
                    <a:cubicBezTo>
                      <a:pt x="13987" y="255817"/>
                      <a:pt x="160596" y="255423"/>
                      <a:pt x="174218" y="251801"/>
                    </a:cubicBezTo>
                    <a:cubicBezTo>
                      <a:pt x="175477" y="251486"/>
                      <a:pt x="176501" y="250148"/>
                      <a:pt x="176422" y="248888"/>
                    </a:cubicBezTo>
                    <a:cubicBezTo>
                      <a:pt x="175163" y="220385"/>
                      <a:pt x="176895" y="191882"/>
                      <a:pt x="175635" y="163458"/>
                    </a:cubicBezTo>
                    <a:cubicBezTo>
                      <a:pt x="175714" y="158577"/>
                      <a:pt x="176187" y="127475"/>
                      <a:pt x="176343" y="116767"/>
                    </a:cubicBezTo>
                    <a:cubicBezTo>
                      <a:pt x="176422" y="108579"/>
                      <a:pt x="176974" y="100075"/>
                      <a:pt x="176343" y="91807"/>
                    </a:cubicBezTo>
                    <a:cubicBezTo>
                      <a:pt x="187445" y="92044"/>
                      <a:pt x="198626" y="92122"/>
                      <a:pt x="209650" y="91099"/>
                    </a:cubicBezTo>
                    <a:cubicBezTo>
                      <a:pt x="212720" y="90784"/>
                      <a:pt x="213822" y="87949"/>
                      <a:pt x="212799" y="85902"/>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22" name="Google Shape;522;p9"/>
              <p:cNvSpPr/>
              <p:nvPr/>
            </p:nvSpPr>
            <p:spPr>
              <a:xfrm>
                <a:off x="11128109" y="3425870"/>
                <a:ext cx="213170" cy="254616"/>
              </a:xfrm>
              <a:custGeom>
                <a:avLst/>
                <a:gdLst/>
                <a:ahLst/>
                <a:cxnLst/>
                <a:rect l="l" t="t" r="r" b="b"/>
                <a:pathLst>
                  <a:path w="213170" h="254616" extrusionOk="0">
                    <a:moveTo>
                      <a:pt x="372" y="168714"/>
                    </a:moveTo>
                    <a:cubicBezTo>
                      <a:pt x="372" y="169422"/>
                      <a:pt x="372" y="170131"/>
                      <a:pt x="844" y="170761"/>
                    </a:cubicBezTo>
                    <a:cubicBezTo>
                      <a:pt x="10528" y="185642"/>
                      <a:pt x="21946" y="199579"/>
                      <a:pt x="32654" y="213673"/>
                    </a:cubicBezTo>
                    <a:cubicBezTo>
                      <a:pt x="43204" y="227530"/>
                      <a:pt x="53912" y="240916"/>
                      <a:pt x="65488" y="253907"/>
                    </a:cubicBezTo>
                    <a:cubicBezTo>
                      <a:pt x="66354" y="254852"/>
                      <a:pt x="68164" y="254852"/>
                      <a:pt x="69030" y="253907"/>
                    </a:cubicBezTo>
                    <a:cubicBezTo>
                      <a:pt x="71944" y="250522"/>
                      <a:pt x="75093" y="247766"/>
                      <a:pt x="77770" y="244144"/>
                    </a:cubicBezTo>
                    <a:cubicBezTo>
                      <a:pt x="80526" y="240522"/>
                      <a:pt x="83203" y="236979"/>
                      <a:pt x="85959" y="233357"/>
                    </a:cubicBezTo>
                    <a:cubicBezTo>
                      <a:pt x="91628" y="225877"/>
                      <a:pt x="97218" y="218240"/>
                      <a:pt x="102888" y="210681"/>
                    </a:cubicBezTo>
                    <a:cubicBezTo>
                      <a:pt x="108241" y="203437"/>
                      <a:pt x="113675" y="196193"/>
                      <a:pt x="118949" y="188871"/>
                    </a:cubicBezTo>
                    <a:cubicBezTo>
                      <a:pt x="121784" y="184855"/>
                      <a:pt x="124776" y="180918"/>
                      <a:pt x="127454" y="176824"/>
                    </a:cubicBezTo>
                    <a:cubicBezTo>
                      <a:pt x="129107" y="174383"/>
                      <a:pt x="130446" y="172651"/>
                      <a:pt x="129894" y="170131"/>
                    </a:cubicBezTo>
                    <a:cubicBezTo>
                      <a:pt x="132493" y="169186"/>
                      <a:pt x="132414" y="165564"/>
                      <a:pt x="129736" y="164698"/>
                    </a:cubicBezTo>
                    <a:cubicBezTo>
                      <a:pt x="121470" y="162100"/>
                      <a:pt x="110997" y="162730"/>
                      <a:pt x="102022" y="162887"/>
                    </a:cubicBezTo>
                    <a:cubicBezTo>
                      <a:pt x="102415" y="154935"/>
                      <a:pt x="101943" y="146746"/>
                      <a:pt x="102022" y="138872"/>
                    </a:cubicBezTo>
                    <a:cubicBezTo>
                      <a:pt x="102178" y="128952"/>
                      <a:pt x="102494" y="89268"/>
                      <a:pt x="102336" y="79347"/>
                    </a:cubicBezTo>
                    <a:cubicBezTo>
                      <a:pt x="102257" y="74308"/>
                      <a:pt x="102336" y="69190"/>
                      <a:pt x="102178" y="64151"/>
                    </a:cubicBezTo>
                    <a:cubicBezTo>
                      <a:pt x="118949" y="64308"/>
                      <a:pt x="190601" y="66907"/>
                      <a:pt x="209339" y="65490"/>
                    </a:cubicBezTo>
                    <a:cubicBezTo>
                      <a:pt x="211151" y="66513"/>
                      <a:pt x="212647" y="6594"/>
                      <a:pt x="212568" y="6594"/>
                    </a:cubicBezTo>
                    <a:cubicBezTo>
                      <a:pt x="213513" y="5571"/>
                      <a:pt x="213434" y="3760"/>
                      <a:pt x="211702" y="3209"/>
                    </a:cubicBezTo>
                    <a:cubicBezTo>
                      <a:pt x="199183" y="-1201"/>
                      <a:pt x="52575" y="-807"/>
                      <a:pt x="38953" y="2815"/>
                    </a:cubicBezTo>
                    <a:cubicBezTo>
                      <a:pt x="37693" y="3130"/>
                      <a:pt x="36670" y="4468"/>
                      <a:pt x="36748" y="5728"/>
                    </a:cubicBezTo>
                    <a:cubicBezTo>
                      <a:pt x="38086" y="34231"/>
                      <a:pt x="36275" y="62734"/>
                      <a:pt x="37536" y="91158"/>
                    </a:cubicBezTo>
                    <a:cubicBezTo>
                      <a:pt x="37457" y="96039"/>
                      <a:pt x="36985" y="127141"/>
                      <a:pt x="36827" y="137849"/>
                    </a:cubicBezTo>
                    <a:cubicBezTo>
                      <a:pt x="36748" y="146038"/>
                      <a:pt x="36197" y="154541"/>
                      <a:pt x="36827" y="162809"/>
                    </a:cubicBezTo>
                    <a:cubicBezTo>
                      <a:pt x="25725" y="162572"/>
                      <a:pt x="14544" y="162494"/>
                      <a:pt x="3522" y="163517"/>
                    </a:cubicBezTo>
                    <a:cubicBezTo>
                      <a:pt x="451" y="163832"/>
                      <a:pt x="-652" y="166667"/>
                      <a:pt x="372" y="168714"/>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523" name="Google Shape;523;p9"/>
            <p:cNvGrpSpPr/>
            <p:nvPr/>
          </p:nvGrpSpPr>
          <p:grpSpPr>
            <a:xfrm>
              <a:off x="102287" y="1662420"/>
              <a:ext cx="312092" cy="609117"/>
              <a:chOff x="203859" y="2964453"/>
              <a:chExt cx="342506" cy="668478"/>
            </a:xfrm>
          </p:grpSpPr>
          <p:sp>
            <p:nvSpPr>
              <p:cNvPr id="524" name="Google Shape;524;p9"/>
              <p:cNvSpPr/>
              <p:nvPr/>
            </p:nvSpPr>
            <p:spPr>
              <a:xfrm>
                <a:off x="209173" y="3073701"/>
                <a:ext cx="330695" cy="553915"/>
              </a:xfrm>
              <a:custGeom>
                <a:avLst/>
                <a:gdLst/>
                <a:ahLst/>
                <a:cxnLst/>
                <a:rect l="l" t="t" r="r" b="b"/>
                <a:pathLst>
                  <a:path w="440927" h="738553" extrusionOk="0">
                    <a:moveTo>
                      <a:pt x="0" y="0"/>
                    </a:moveTo>
                    <a:lnTo>
                      <a:pt x="440928" y="0"/>
                    </a:lnTo>
                    <a:lnTo>
                      <a:pt x="440928" y="738554"/>
                    </a:lnTo>
                    <a:lnTo>
                      <a:pt x="0" y="738554"/>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25" name="Google Shape;525;p9"/>
              <p:cNvSpPr/>
              <p:nvPr/>
            </p:nvSpPr>
            <p:spPr>
              <a:xfrm>
                <a:off x="203859" y="3067205"/>
                <a:ext cx="342506" cy="565726"/>
              </a:xfrm>
              <a:custGeom>
                <a:avLst/>
                <a:gdLst/>
                <a:ahLst/>
                <a:cxnLst/>
                <a:rect l="l" t="t" r="r" b="b"/>
                <a:pathLst>
                  <a:path w="456675" h="754301" extrusionOk="0">
                    <a:moveTo>
                      <a:pt x="448801" y="754301"/>
                    </a:moveTo>
                    <a:lnTo>
                      <a:pt x="7874" y="754301"/>
                    </a:lnTo>
                    <a:cubicBezTo>
                      <a:pt x="3149" y="754301"/>
                      <a:pt x="0" y="751152"/>
                      <a:pt x="0" y="746427"/>
                    </a:cubicBezTo>
                    <a:lnTo>
                      <a:pt x="0" y="7874"/>
                    </a:lnTo>
                    <a:cubicBezTo>
                      <a:pt x="0" y="3149"/>
                      <a:pt x="3149" y="0"/>
                      <a:pt x="7874" y="0"/>
                    </a:cubicBezTo>
                    <a:lnTo>
                      <a:pt x="448801" y="0"/>
                    </a:lnTo>
                    <a:cubicBezTo>
                      <a:pt x="453526" y="0"/>
                      <a:pt x="456675" y="3149"/>
                      <a:pt x="456675" y="7874"/>
                    </a:cubicBezTo>
                    <a:lnTo>
                      <a:pt x="456675" y="746427"/>
                    </a:lnTo>
                    <a:cubicBezTo>
                      <a:pt x="456675" y="751152"/>
                      <a:pt x="452738" y="754301"/>
                      <a:pt x="448801" y="754301"/>
                    </a:cubicBezTo>
                    <a:close/>
                    <a:moveTo>
                      <a:pt x="14960" y="738554"/>
                    </a:moveTo>
                    <a:lnTo>
                      <a:pt x="440140" y="738554"/>
                    </a:lnTo>
                    <a:lnTo>
                      <a:pt x="440140" y="15747"/>
                    </a:lnTo>
                    <a:lnTo>
                      <a:pt x="14960" y="15747"/>
                    </a:lnTo>
                    <a:lnTo>
                      <a:pt x="14960" y="73855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26" name="Google Shape;526;p9"/>
              <p:cNvSpPr/>
              <p:nvPr/>
            </p:nvSpPr>
            <p:spPr>
              <a:xfrm>
                <a:off x="251691" y="3150469"/>
                <a:ext cx="246250" cy="160623"/>
              </a:xfrm>
              <a:custGeom>
                <a:avLst/>
                <a:gdLst/>
                <a:ahLst/>
                <a:cxnLst/>
                <a:rect l="l" t="t" r="r" b="b"/>
                <a:pathLst>
                  <a:path w="328333" h="214164" extrusionOk="0">
                    <a:moveTo>
                      <a:pt x="0" y="0"/>
                    </a:moveTo>
                    <a:lnTo>
                      <a:pt x="328334" y="0"/>
                    </a:lnTo>
                    <a:lnTo>
                      <a:pt x="328334" y="214165"/>
                    </a:lnTo>
                    <a:lnTo>
                      <a:pt x="0" y="214165"/>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27" name="Google Shape;527;p9"/>
              <p:cNvSpPr/>
              <p:nvPr/>
            </p:nvSpPr>
            <p:spPr>
              <a:xfrm>
                <a:off x="251691" y="3110313"/>
                <a:ext cx="246250" cy="5905"/>
              </a:xfrm>
              <a:custGeom>
                <a:avLst/>
                <a:gdLst/>
                <a:ahLst/>
                <a:cxnLst/>
                <a:rect l="l" t="t" r="r" b="b"/>
                <a:pathLst>
                  <a:path w="328333" h="7873" extrusionOk="0">
                    <a:moveTo>
                      <a:pt x="0" y="0"/>
                    </a:moveTo>
                    <a:lnTo>
                      <a:pt x="328334"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28" name="Google Shape;528;p9"/>
              <p:cNvSpPr/>
              <p:nvPr/>
            </p:nvSpPr>
            <p:spPr>
              <a:xfrm>
                <a:off x="245786" y="3104408"/>
                <a:ext cx="258061" cy="11810"/>
              </a:xfrm>
              <a:custGeom>
                <a:avLst/>
                <a:gdLst/>
                <a:ahLst/>
                <a:cxnLst/>
                <a:rect l="l" t="t" r="r" b="b"/>
                <a:pathLst>
                  <a:path w="344081" h="15747" extrusionOk="0">
                    <a:moveTo>
                      <a:pt x="336207" y="15747"/>
                    </a:moveTo>
                    <a:lnTo>
                      <a:pt x="7874" y="15747"/>
                    </a:lnTo>
                    <a:cubicBezTo>
                      <a:pt x="3149" y="15747"/>
                      <a:pt x="0" y="12598"/>
                      <a:pt x="0" y="7874"/>
                    </a:cubicBezTo>
                    <a:cubicBezTo>
                      <a:pt x="0" y="3150"/>
                      <a:pt x="3149" y="0"/>
                      <a:pt x="7874" y="0"/>
                    </a:cubicBezTo>
                    <a:lnTo>
                      <a:pt x="336207" y="0"/>
                    </a:lnTo>
                    <a:cubicBezTo>
                      <a:pt x="340932" y="0"/>
                      <a:pt x="344081" y="3150"/>
                      <a:pt x="344081" y="7874"/>
                    </a:cubicBezTo>
                    <a:cubicBezTo>
                      <a:pt x="344081" y="12598"/>
                      <a:pt x="340144" y="15747"/>
                      <a:pt x="336207"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29" name="Google Shape;529;p9"/>
              <p:cNvSpPr/>
              <p:nvPr/>
            </p:nvSpPr>
            <p:spPr>
              <a:xfrm>
                <a:off x="251691" y="3343571"/>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30" name="Google Shape;530;p9"/>
              <p:cNvSpPr/>
              <p:nvPr/>
            </p:nvSpPr>
            <p:spPr>
              <a:xfrm>
                <a:off x="248739" y="3340619"/>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31" name="Google Shape;531;p9"/>
              <p:cNvSpPr/>
              <p:nvPr/>
            </p:nvSpPr>
            <p:spPr>
              <a:xfrm>
                <a:off x="346766" y="3343571"/>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32" name="Google Shape;532;p9"/>
              <p:cNvSpPr/>
              <p:nvPr/>
            </p:nvSpPr>
            <p:spPr>
              <a:xfrm>
                <a:off x="344404" y="3340619"/>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33" name="Google Shape;533;p9"/>
              <p:cNvSpPr/>
              <p:nvPr/>
            </p:nvSpPr>
            <p:spPr>
              <a:xfrm>
                <a:off x="442431" y="3343571"/>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34" name="Google Shape;534;p9"/>
              <p:cNvSpPr/>
              <p:nvPr/>
            </p:nvSpPr>
            <p:spPr>
              <a:xfrm>
                <a:off x="439479" y="3340619"/>
                <a:ext cx="61414"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35" name="Google Shape;535;p9"/>
              <p:cNvSpPr/>
              <p:nvPr/>
            </p:nvSpPr>
            <p:spPr>
              <a:xfrm>
                <a:off x="251691" y="3407349"/>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36" name="Google Shape;536;p9"/>
              <p:cNvSpPr/>
              <p:nvPr/>
            </p:nvSpPr>
            <p:spPr>
              <a:xfrm>
                <a:off x="248739" y="3404987"/>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4"/>
                      <a:pt x="1575" y="0"/>
                      <a:pt x="3937" y="0"/>
                    </a:cubicBezTo>
                    <a:lnTo>
                      <a:pt x="77950" y="0"/>
                    </a:lnTo>
                    <a:cubicBezTo>
                      <a:pt x="80312" y="0"/>
                      <a:pt x="81887" y="1574"/>
                      <a:pt x="81887" y="3937"/>
                    </a:cubicBezTo>
                    <a:lnTo>
                      <a:pt x="81887" y="55903"/>
                    </a:lnTo>
                    <a:cubicBezTo>
                      <a:pt x="81887" y="57478"/>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37" name="Google Shape;537;p9"/>
              <p:cNvSpPr/>
              <p:nvPr/>
            </p:nvSpPr>
            <p:spPr>
              <a:xfrm>
                <a:off x="346766" y="3407349"/>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38" name="Google Shape;538;p9"/>
              <p:cNvSpPr/>
              <p:nvPr/>
            </p:nvSpPr>
            <p:spPr>
              <a:xfrm>
                <a:off x="344404" y="3404987"/>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4"/>
                      <a:pt x="1575" y="0"/>
                      <a:pt x="3937" y="0"/>
                    </a:cubicBezTo>
                    <a:lnTo>
                      <a:pt x="77950" y="0"/>
                    </a:lnTo>
                    <a:cubicBezTo>
                      <a:pt x="80312" y="0"/>
                      <a:pt x="81887" y="1574"/>
                      <a:pt x="81887" y="3937"/>
                    </a:cubicBezTo>
                    <a:lnTo>
                      <a:pt x="81887" y="55903"/>
                    </a:lnTo>
                    <a:cubicBezTo>
                      <a:pt x="81887" y="57478"/>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39" name="Google Shape;539;p9"/>
              <p:cNvSpPr/>
              <p:nvPr/>
            </p:nvSpPr>
            <p:spPr>
              <a:xfrm>
                <a:off x="442431" y="3407349"/>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40" name="Google Shape;540;p9"/>
              <p:cNvSpPr/>
              <p:nvPr/>
            </p:nvSpPr>
            <p:spPr>
              <a:xfrm>
                <a:off x="439479" y="3404987"/>
                <a:ext cx="61414"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4"/>
                      <a:pt x="1575" y="0"/>
                      <a:pt x="3937" y="0"/>
                    </a:cubicBezTo>
                    <a:lnTo>
                      <a:pt x="77950" y="0"/>
                    </a:lnTo>
                    <a:cubicBezTo>
                      <a:pt x="80312" y="0"/>
                      <a:pt x="81887" y="1574"/>
                      <a:pt x="81887" y="3937"/>
                    </a:cubicBezTo>
                    <a:lnTo>
                      <a:pt x="81887" y="55903"/>
                    </a:lnTo>
                    <a:cubicBezTo>
                      <a:pt x="81887" y="57478"/>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41" name="Google Shape;541;p9"/>
              <p:cNvSpPr/>
              <p:nvPr/>
            </p:nvSpPr>
            <p:spPr>
              <a:xfrm>
                <a:off x="251691" y="3471716"/>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42" name="Google Shape;542;p9"/>
              <p:cNvSpPr/>
              <p:nvPr/>
            </p:nvSpPr>
            <p:spPr>
              <a:xfrm>
                <a:off x="248739" y="3468764"/>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5"/>
                      <a:pt x="1575" y="0"/>
                      <a:pt x="3937" y="0"/>
                    </a:cubicBezTo>
                    <a:lnTo>
                      <a:pt x="77950" y="0"/>
                    </a:lnTo>
                    <a:cubicBezTo>
                      <a:pt x="80312" y="0"/>
                      <a:pt x="81887" y="1575"/>
                      <a:pt x="81887" y="3937"/>
                    </a:cubicBezTo>
                    <a:lnTo>
                      <a:pt x="81887" y="55903"/>
                    </a:lnTo>
                    <a:cubicBezTo>
                      <a:pt x="81887" y="58265"/>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43" name="Google Shape;543;p9"/>
              <p:cNvSpPr/>
              <p:nvPr/>
            </p:nvSpPr>
            <p:spPr>
              <a:xfrm>
                <a:off x="346766" y="3471716"/>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44" name="Google Shape;544;p9"/>
              <p:cNvSpPr/>
              <p:nvPr/>
            </p:nvSpPr>
            <p:spPr>
              <a:xfrm>
                <a:off x="344404" y="3468764"/>
                <a:ext cx="61415"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5"/>
                      <a:pt x="1575" y="0"/>
                      <a:pt x="3937" y="0"/>
                    </a:cubicBezTo>
                    <a:lnTo>
                      <a:pt x="77950" y="0"/>
                    </a:lnTo>
                    <a:cubicBezTo>
                      <a:pt x="80312" y="0"/>
                      <a:pt x="81887" y="1575"/>
                      <a:pt x="81887" y="3937"/>
                    </a:cubicBezTo>
                    <a:lnTo>
                      <a:pt x="81887" y="55903"/>
                    </a:lnTo>
                    <a:cubicBezTo>
                      <a:pt x="81887" y="58265"/>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45" name="Google Shape;545;p9"/>
              <p:cNvSpPr/>
              <p:nvPr/>
            </p:nvSpPr>
            <p:spPr>
              <a:xfrm>
                <a:off x="442431" y="3471716"/>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46" name="Google Shape;546;p9"/>
              <p:cNvSpPr/>
              <p:nvPr/>
            </p:nvSpPr>
            <p:spPr>
              <a:xfrm>
                <a:off x="439479" y="3468764"/>
                <a:ext cx="61414" cy="44879"/>
              </a:xfrm>
              <a:custGeom>
                <a:avLst/>
                <a:gdLst/>
                <a:ahLst/>
                <a:cxnLst/>
                <a:rect l="l" t="t" r="r" b="b"/>
                <a:pathLst>
                  <a:path w="81886" h="59839" extrusionOk="0">
                    <a:moveTo>
                      <a:pt x="77950" y="59840"/>
                    </a:moveTo>
                    <a:lnTo>
                      <a:pt x="3937" y="59840"/>
                    </a:lnTo>
                    <a:cubicBezTo>
                      <a:pt x="1575" y="59840"/>
                      <a:pt x="0" y="58265"/>
                      <a:pt x="0" y="55903"/>
                    </a:cubicBezTo>
                    <a:lnTo>
                      <a:pt x="0" y="3937"/>
                    </a:lnTo>
                    <a:cubicBezTo>
                      <a:pt x="0" y="1575"/>
                      <a:pt x="1575" y="0"/>
                      <a:pt x="3937" y="0"/>
                    </a:cubicBezTo>
                    <a:lnTo>
                      <a:pt x="77950" y="0"/>
                    </a:lnTo>
                    <a:cubicBezTo>
                      <a:pt x="80312" y="0"/>
                      <a:pt x="81887" y="1575"/>
                      <a:pt x="81887" y="3937"/>
                    </a:cubicBezTo>
                    <a:lnTo>
                      <a:pt x="81887" y="55903"/>
                    </a:lnTo>
                    <a:cubicBezTo>
                      <a:pt x="81887" y="58265"/>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47" name="Google Shape;547;p9"/>
              <p:cNvSpPr/>
              <p:nvPr/>
            </p:nvSpPr>
            <p:spPr>
              <a:xfrm>
                <a:off x="251691" y="3535494"/>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48" name="Google Shape;548;p9"/>
              <p:cNvSpPr/>
              <p:nvPr/>
            </p:nvSpPr>
            <p:spPr>
              <a:xfrm>
                <a:off x="248739" y="3532541"/>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49" name="Google Shape;549;p9"/>
              <p:cNvSpPr/>
              <p:nvPr/>
            </p:nvSpPr>
            <p:spPr>
              <a:xfrm>
                <a:off x="346766" y="3535494"/>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50" name="Google Shape;550;p9"/>
              <p:cNvSpPr/>
              <p:nvPr/>
            </p:nvSpPr>
            <p:spPr>
              <a:xfrm>
                <a:off x="344404" y="3532541"/>
                <a:ext cx="61415"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79524" y="59840"/>
                      <a:pt x="77950" y="59840"/>
                    </a:cubicBezTo>
                    <a:close/>
                    <a:moveTo>
                      <a:pt x="7086" y="51966"/>
                    </a:moveTo>
                    <a:lnTo>
                      <a:pt x="73225" y="51966"/>
                    </a:lnTo>
                    <a:lnTo>
                      <a:pt x="73225" y="7874"/>
                    </a:lnTo>
                    <a:lnTo>
                      <a:pt x="7086" y="7874"/>
                    </a:lnTo>
                    <a:lnTo>
                      <a:pt x="7086"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51" name="Google Shape;551;p9"/>
              <p:cNvSpPr/>
              <p:nvPr/>
            </p:nvSpPr>
            <p:spPr>
              <a:xfrm>
                <a:off x="442431" y="3535494"/>
                <a:ext cx="55509" cy="38975"/>
              </a:xfrm>
              <a:custGeom>
                <a:avLst/>
                <a:gdLst/>
                <a:ahLst/>
                <a:cxnLst/>
                <a:rect l="l" t="t" r="r" b="b"/>
                <a:pathLst>
                  <a:path w="74012" h="51966" extrusionOk="0">
                    <a:moveTo>
                      <a:pt x="0" y="0"/>
                    </a:moveTo>
                    <a:lnTo>
                      <a:pt x="74013" y="0"/>
                    </a:lnTo>
                    <a:lnTo>
                      <a:pt x="74013" y="51966"/>
                    </a:lnTo>
                    <a:lnTo>
                      <a:pt x="0"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52" name="Google Shape;552;p9"/>
              <p:cNvSpPr/>
              <p:nvPr/>
            </p:nvSpPr>
            <p:spPr>
              <a:xfrm>
                <a:off x="439479" y="3532541"/>
                <a:ext cx="61414" cy="44879"/>
              </a:xfrm>
              <a:custGeom>
                <a:avLst/>
                <a:gdLst/>
                <a:ahLst/>
                <a:cxnLst/>
                <a:rect l="l" t="t" r="r" b="b"/>
                <a:pathLst>
                  <a:path w="81886" h="59839" extrusionOk="0">
                    <a:moveTo>
                      <a:pt x="77950" y="59840"/>
                    </a:moveTo>
                    <a:lnTo>
                      <a:pt x="3937" y="59840"/>
                    </a:lnTo>
                    <a:cubicBezTo>
                      <a:pt x="1575" y="59840"/>
                      <a:pt x="0" y="58266"/>
                      <a:pt x="0" y="55903"/>
                    </a:cubicBezTo>
                    <a:lnTo>
                      <a:pt x="0" y="3937"/>
                    </a:lnTo>
                    <a:cubicBezTo>
                      <a:pt x="0" y="1575"/>
                      <a:pt x="1575" y="0"/>
                      <a:pt x="3937" y="0"/>
                    </a:cubicBezTo>
                    <a:lnTo>
                      <a:pt x="77950" y="0"/>
                    </a:lnTo>
                    <a:cubicBezTo>
                      <a:pt x="80312" y="0"/>
                      <a:pt x="81887" y="1575"/>
                      <a:pt x="81887" y="3937"/>
                    </a:cubicBezTo>
                    <a:lnTo>
                      <a:pt x="81887" y="55903"/>
                    </a:lnTo>
                    <a:cubicBezTo>
                      <a:pt x="81887" y="58266"/>
                      <a:pt x="80312" y="59840"/>
                      <a:pt x="77950" y="59840"/>
                    </a:cubicBezTo>
                    <a:close/>
                    <a:moveTo>
                      <a:pt x="7874" y="51966"/>
                    </a:moveTo>
                    <a:lnTo>
                      <a:pt x="74013" y="51966"/>
                    </a:lnTo>
                    <a:lnTo>
                      <a:pt x="74013" y="7874"/>
                    </a:lnTo>
                    <a:lnTo>
                      <a:pt x="7874" y="7874"/>
                    </a:lnTo>
                    <a:lnTo>
                      <a:pt x="7874" y="5196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53" name="Google Shape;553;p9"/>
              <p:cNvSpPr/>
              <p:nvPr/>
            </p:nvSpPr>
            <p:spPr>
              <a:xfrm>
                <a:off x="283580" y="2964453"/>
                <a:ext cx="182473" cy="145860"/>
              </a:xfrm>
              <a:custGeom>
                <a:avLst/>
                <a:gdLst/>
                <a:ahLst/>
                <a:cxnLst/>
                <a:rect l="l" t="t" r="r" b="b"/>
                <a:pathLst>
                  <a:path w="243297" h="194480" extrusionOk="0">
                    <a:moveTo>
                      <a:pt x="243298" y="0"/>
                    </a:moveTo>
                    <a:lnTo>
                      <a:pt x="227550" y="14960"/>
                    </a:lnTo>
                    <a:lnTo>
                      <a:pt x="212590" y="0"/>
                    </a:lnTo>
                    <a:lnTo>
                      <a:pt x="197630" y="14960"/>
                    </a:lnTo>
                    <a:lnTo>
                      <a:pt x="182670" y="0"/>
                    </a:lnTo>
                    <a:lnTo>
                      <a:pt x="166923" y="14960"/>
                    </a:lnTo>
                    <a:lnTo>
                      <a:pt x="151963" y="0"/>
                    </a:lnTo>
                    <a:lnTo>
                      <a:pt x="137003" y="14960"/>
                    </a:lnTo>
                    <a:lnTo>
                      <a:pt x="121255" y="0"/>
                    </a:lnTo>
                    <a:lnTo>
                      <a:pt x="106295" y="14960"/>
                    </a:lnTo>
                    <a:lnTo>
                      <a:pt x="91335" y="0"/>
                    </a:lnTo>
                    <a:lnTo>
                      <a:pt x="76375" y="14960"/>
                    </a:lnTo>
                    <a:lnTo>
                      <a:pt x="60628" y="0"/>
                    </a:lnTo>
                    <a:lnTo>
                      <a:pt x="45668" y="14960"/>
                    </a:lnTo>
                    <a:lnTo>
                      <a:pt x="30707" y="0"/>
                    </a:lnTo>
                    <a:lnTo>
                      <a:pt x="15747" y="14960"/>
                    </a:lnTo>
                    <a:lnTo>
                      <a:pt x="0" y="0"/>
                    </a:lnTo>
                    <a:lnTo>
                      <a:pt x="0" y="17322"/>
                    </a:lnTo>
                    <a:lnTo>
                      <a:pt x="0" y="35432"/>
                    </a:lnTo>
                    <a:lnTo>
                      <a:pt x="0" y="52754"/>
                    </a:lnTo>
                    <a:lnTo>
                      <a:pt x="0" y="70863"/>
                    </a:lnTo>
                    <a:lnTo>
                      <a:pt x="0" y="88973"/>
                    </a:lnTo>
                    <a:lnTo>
                      <a:pt x="0" y="17322"/>
                    </a:lnTo>
                    <a:lnTo>
                      <a:pt x="0" y="34645"/>
                    </a:lnTo>
                    <a:lnTo>
                      <a:pt x="0" y="52754"/>
                    </a:lnTo>
                    <a:lnTo>
                      <a:pt x="0" y="70076"/>
                    </a:lnTo>
                    <a:lnTo>
                      <a:pt x="0" y="88186"/>
                    </a:lnTo>
                    <a:lnTo>
                      <a:pt x="0" y="105508"/>
                    </a:lnTo>
                    <a:lnTo>
                      <a:pt x="0" y="123617"/>
                    </a:lnTo>
                    <a:lnTo>
                      <a:pt x="0" y="141727"/>
                    </a:lnTo>
                    <a:lnTo>
                      <a:pt x="0" y="159049"/>
                    </a:lnTo>
                    <a:lnTo>
                      <a:pt x="0" y="177158"/>
                    </a:lnTo>
                    <a:lnTo>
                      <a:pt x="0" y="194481"/>
                    </a:lnTo>
                    <a:lnTo>
                      <a:pt x="15747" y="194481"/>
                    </a:lnTo>
                    <a:lnTo>
                      <a:pt x="30707" y="194481"/>
                    </a:lnTo>
                    <a:lnTo>
                      <a:pt x="45668" y="194481"/>
                    </a:lnTo>
                    <a:lnTo>
                      <a:pt x="60628" y="194481"/>
                    </a:lnTo>
                    <a:lnTo>
                      <a:pt x="76375" y="194481"/>
                    </a:lnTo>
                    <a:lnTo>
                      <a:pt x="91335" y="194481"/>
                    </a:lnTo>
                    <a:lnTo>
                      <a:pt x="106295" y="194481"/>
                    </a:lnTo>
                    <a:lnTo>
                      <a:pt x="121255" y="194481"/>
                    </a:lnTo>
                    <a:lnTo>
                      <a:pt x="137003" y="194481"/>
                    </a:lnTo>
                    <a:lnTo>
                      <a:pt x="151963" y="194481"/>
                    </a:lnTo>
                    <a:lnTo>
                      <a:pt x="166923" y="194481"/>
                    </a:lnTo>
                    <a:lnTo>
                      <a:pt x="182670" y="194481"/>
                    </a:lnTo>
                    <a:lnTo>
                      <a:pt x="197630" y="194481"/>
                    </a:lnTo>
                    <a:lnTo>
                      <a:pt x="212590" y="194481"/>
                    </a:lnTo>
                    <a:lnTo>
                      <a:pt x="227550" y="194481"/>
                    </a:lnTo>
                    <a:lnTo>
                      <a:pt x="243298" y="194481"/>
                    </a:lnTo>
                    <a:lnTo>
                      <a:pt x="243298" y="177158"/>
                    </a:lnTo>
                    <a:lnTo>
                      <a:pt x="243298" y="159049"/>
                    </a:lnTo>
                    <a:lnTo>
                      <a:pt x="243298" y="141727"/>
                    </a:lnTo>
                    <a:lnTo>
                      <a:pt x="243298" y="123617"/>
                    </a:lnTo>
                    <a:lnTo>
                      <a:pt x="243298" y="105508"/>
                    </a:lnTo>
                    <a:lnTo>
                      <a:pt x="243298" y="88186"/>
                    </a:lnTo>
                    <a:lnTo>
                      <a:pt x="243298" y="70076"/>
                    </a:lnTo>
                    <a:lnTo>
                      <a:pt x="243298" y="52754"/>
                    </a:lnTo>
                    <a:lnTo>
                      <a:pt x="243298" y="34645"/>
                    </a:lnTo>
                    <a:lnTo>
                      <a:pt x="243298" y="17322"/>
                    </a:lnTo>
                    <a:lnTo>
                      <a:pt x="243298" y="88973"/>
                    </a:lnTo>
                    <a:lnTo>
                      <a:pt x="243298" y="70863"/>
                    </a:lnTo>
                    <a:lnTo>
                      <a:pt x="243298" y="52754"/>
                    </a:lnTo>
                    <a:lnTo>
                      <a:pt x="243298" y="35432"/>
                    </a:lnTo>
                    <a:lnTo>
                      <a:pt x="243298" y="1732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54" name="Google Shape;554;p9"/>
              <p:cNvSpPr/>
              <p:nvPr/>
            </p:nvSpPr>
            <p:spPr>
              <a:xfrm>
                <a:off x="307791" y="3006971"/>
                <a:ext cx="134050" cy="11810"/>
              </a:xfrm>
              <a:custGeom>
                <a:avLst/>
                <a:gdLst/>
                <a:ahLst/>
                <a:cxnLst/>
                <a:rect l="l" t="t" r="r" b="b"/>
                <a:pathLst>
                  <a:path w="178733" h="15747" extrusionOk="0">
                    <a:moveTo>
                      <a:pt x="170859" y="15747"/>
                    </a:moveTo>
                    <a:lnTo>
                      <a:pt x="7874" y="15747"/>
                    </a:lnTo>
                    <a:cubicBezTo>
                      <a:pt x="3149" y="15747"/>
                      <a:pt x="0" y="12598"/>
                      <a:pt x="0" y="7874"/>
                    </a:cubicBezTo>
                    <a:cubicBezTo>
                      <a:pt x="0" y="3150"/>
                      <a:pt x="3149" y="0"/>
                      <a:pt x="7874" y="0"/>
                    </a:cubicBezTo>
                    <a:lnTo>
                      <a:pt x="170859" y="0"/>
                    </a:lnTo>
                    <a:cubicBezTo>
                      <a:pt x="175584" y="0"/>
                      <a:pt x="178733" y="3150"/>
                      <a:pt x="178733" y="7874"/>
                    </a:cubicBezTo>
                    <a:cubicBezTo>
                      <a:pt x="178733" y="12598"/>
                      <a:pt x="174796" y="15747"/>
                      <a:pt x="170859" y="1574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55" name="Google Shape;555;p9"/>
              <p:cNvSpPr/>
              <p:nvPr/>
            </p:nvSpPr>
            <p:spPr>
              <a:xfrm>
                <a:off x="307791" y="3037087"/>
                <a:ext cx="134050" cy="11810"/>
              </a:xfrm>
              <a:custGeom>
                <a:avLst/>
                <a:gdLst/>
                <a:ahLst/>
                <a:cxnLst/>
                <a:rect l="l" t="t" r="r" b="b"/>
                <a:pathLst>
                  <a:path w="178733" h="15747" extrusionOk="0">
                    <a:moveTo>
                      <a:pt x="170859" y="15747"/>
                    </a:moveTo>
                    <a:lnTo>
                      <a:pt x="7874" y="15747"/>
                    </a:lnTo>
                    <a:cubicBezTo>
                      <a:pt x="3149" y="15747"/>
                      <a:pt x="0" y="12598"/>
                      <a:pt x="0" y="7874"/>
                    </a:cubicBezTo>
                    <a:cubicBezTo>
                      <a:pt x="0" y="3150"/>
                      <a:pt x="3149" y="0"/>
                      <a:pt x="7874" y="0"/>
                    </a:cubicBezTo>
                    <a:lnTo>
                      <a:pt x="170859" y="0"/>
                    </a:lnTo>
                    <a:cubicBezTo>
                      <a:pt x="175584" y="0"/>
                      <a:pt x="178733" y="3150"/>
                      <a:pt x="178733" y="7874"/>
                    </a:cubicBezTo>
                    <a:cubicBezTo>
                      <a:pt x="178733" y="12598"/>
                      <a:pt x="174796" y="15747"/>
                      <a:pt x="170859" y="1574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56" name="Google Shape;556;p9"/>
              <p:cNvSpPr/>
              <p:nvPr/>
            </p:nvSpPr>
            <p:spPr>
              <a:xfrm>
                <a:off x="307791" y="3067795"/>
                <a:ext cx="134050" cy="11810"/>
              </a:xfrm>
              <a:custGeom>
                <a:avLst/>
                <a:gdLst/>
                <a:ahLst/>
                <a:cxnLst/>
                <a:rect l="l" t="t" r="r" b="b"/>
                <a:pathLst>
                  <a:path w="178733" h="15747" extrusionOk="0">
                    <a:moveTo>
                      <a:pt x="170859" y="15747"/>
                    </a:moveTo>
                    <a:lnTo>
                      <a:pt x="7874" y="15747"/>
                    </a:lnTo>
                    <a:cubicBezTo>
                      <a:pt x="3149" y="15747"/>
                      <a:pt x="0" y="12598"/>
                      <a:pt x="0" y="7874"/>
                    </a:cubicBezTo>
                    <a:cubicBezTo>
                      <a:pt x="0" y="3150"/>
                      <a:pt x="3149" y="0"/>
                      <a:pt x="7874" y="0"/>
                    </a:cubicBezTo>
                    <a:lnTo>
                      <a:pt x="170859" y="0"/>
                    </a:lnTo>
                    <a:cubicBezTo>
                      <a:pt x="175584" y="0"/>
                      <a:pt x="178733" y="3150"/>
                      <a:pt x="178733" y="7874"/>
                    </a:cubicBezTo>
                    <a:cubicBezTo>
                      <a:pt x="178733" y="12598"/>
                      <a:pt x="174796" y="15747"/>
                      <a:pt x="170859" y="15747"/>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557" name="Google Shape;557;p9"/>
            <p:cNvSpPr/>
            <p:nvPr/>
          </p:nvSpPr>
          <p:spPr>
            <a:xfrm flipH="1">
              <a:off x="392981" y="281836"/>
              <a:ext cx="183499" cy="286756"/>
            </a:xfrm>
            <a:custGeom>
              <a:avLst/>
              <a:gdLst/>
              <a:ahLst/>
              <a:cxnLst/>
              <a:rect l="l" t="t" r="r" b="b"/>
              <a:pathLst>
                <a:path w="789241" h="1024127" extrusionOk="0">
                  <a:moveTo>
                    <a:pt x="0" y="1024128"/>
                  </a:moveTo>
                  <a:lnTo>
                    <a:pt x="0" y="83439"/>
                  </a:lnTo>
                  <a:cubicBezTo>
                    <a:pt x="0" y="37338"/>
                    <a:pt x="37338" y="0"/>
                    <a:pt x="83439" y="0"/>
                  </a:cubicBezTo>
                  <a:lnTo>
                    <a:pt x="789241"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58" name="Google Shape;558;p9"/>
            <p:cNvSpPr/>
            <p:nvPr/>
          </p:nvSpPr>
          <p:spPr>
            <a:xfrm>
              <a:off x="272975" y="796699"/>
              <a:ext cx="77941" cy="736401"/>
            </a:xfrm>
            <a:custGeom>
              <a:avLst/>
              <a:gdLst/>
              <a:ahLst/>
              <a:cxnLst/>
              <a:rect l="l" t="t" r="r" b="b"/>
              <a:pathLst>
                <a:path w="234410" h="1345025" extrusionOk="0">
                  <a:moveTo>
                    <a:pt x="0" y="1345025"/>
                  </a:moveTo>
                  <a:lnTo>
                    <a:pt x="0" y="83439"/>
                  </a:lnTo>
                  <a:cubicBezTo>
                    <a:pt x="0" y="37338"/>
                    <a:pt x="37338" y="0"/>
                    <a:pt x="83439" y="0"/>
                  </a:cubicBezTo>
                  <a:lnTo>
                    <a:pt x="234410"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559" name="Google Shape;559;p9"/>
          <p:cNvGrpSpPr/>
          <p:nvPr/>
        </p:nvGrpSpPr>
        <p:grpSpPr>
          <a:xfrm>
            <a:off x="7605970" y="96512"/>
            <a:ext cx="1343593" cy="1142337"/>
            <a:chOff x="7605970" y="96512"/>
            <a:chExt cx="1343593" cy="1142337"/>
          </a:xfrm>
        </p:grpSpPr>
        <p:grpSp>
          <p:nvGrpSpPr>
            <p:cNvPr id="560" name="Google Shape;560;p9"/>
            <p:cNvGrpSpPr/>
            <p:nvPr/>
          </p:nvGrpSpPr>
          <p:grpSpPr>
            <a:xfrm>
              <a:off x="8568673" y="1031575"/>
              <a:ext cx="380890" cy="207274"/>
              <a:chOff x="881198" y="2764262"/>
              <a:chExt cx="380890" cy="207274"/>
            </a:xfrm>
          </p:grpSpPr>
          <p:sp>
            <p:nvSpPr>
              <p:cNvPr id="561" name="Google Shape;561;p9"/>
              <p:cNvSpPr/>
              <p:nvPr/>
            </p:nvSpPr>
            <p:spPr>
              <a:xfrm>
                <a:off x="887104" y="2815047"/>
                <a:ext cx="315342" cy="150584"/>
              </a:xfrm>
              <a:custGeom>
                <a:avLst/>
                <a:gdLst/>
                <a:ahLst/>
                <a:cxnLst/>
                <a:rect l="l" t="t" r="r" b="b"/>
                <a:pathLst>
                  <a:path w="420456" h="200779" extrusionOk="0">
                    <a:moveTo>
                      <a:pt x="0" y="0"/>
                    </a:moveTo>
                    <a:lnTo>
                      <a:pt x="420456" y="0"/>
                    </a:lnTo>
                    <a:lnTo>
                      <a:pt x="420456" y="200780"/>
                    </a:lnTo>
                    <a:lnTo>
                      <a:pt x="0" y="200780"/>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62" name="Google Shape;562;p9"/>
              <p:cNvSpPr/>
              <p:nvPr/>
            </p:nvSpPr>
            <p:spPr>
              <a:xfrm>
                <a:off x="881198" y="2809142"/>
                <a:ext cx="327152" cy="162394"/>
              </a:xfrm>
              <a:custGeom>
                <a:avLst/>
                <a:gdLst/>
                <a:ahLst/>
                <a:cxnLst/>
                <a:rect l="l" t="t" r="r" b="b"/>
                <a:pathLst>
                  <a:path w="436203" h="216526" extrusionOk="0">
                    <a:moveTo>
                      <a:pt x="428330" y="216527"/>
                    </a:moveTo>
                    <a:lnTo>
                      <a:pt x="7874" y="216527"/>
                    </a:lnTo>
                    <a:cubicBezTo>
                      <a:pt x="3149" y="216527"/>
                      <a:pt x="0" y="213377"/>
                      <a:pt x="0" y="208653"/>
                    </a:cubicBezTo>
                    <a:lnTo>
                      <a:pt x="0" y="7874"/>
                    </a:lnTo>
                    <a:cubicBezTo>
                      <a:pt x="0" y="3149"/>
                      <a:pt x="3149" y="0"/>
                      <a:pt x="7874" y="0"/>
                    </a:cubicBezTo>
                    <a:lnTo>
                      <a:pt x="428330" y="0"/>
                    </a:lnTo>
                    <a:cubicBezTo>
                      <a:pt x="433054" y="0"/>
                      <a:pt x="436203" y="3149"/>
                      <a:pt x="436203" y="7874"/>
                    </a:cubicBezTo>
                    <a:lnTo>
                      <a:pt x="436203" y="208653"/>
                    </a:lnTo>
                    <a:cubicBezTo>
                      <a:pt x="436203" y="212590"/>
                      <a:pt x="433054" y="216527"/>
                      <a:pt x="428330" y="216527"/>
                    </a:cubicBezTo>
                    <a:close/>
                    <a:moveTo>
                      <a:pt x="15747" y="200780"/>
                    </a:moveTo>
                    <a:lnTo>
                      <a:pt x="420456" y="200780"/>
                    </a:lnTo>
                    <a:lnTo>
                      <a:pt x="420456" y="15747"/>
                    </a:lnTo>
                    <a:lnTo>
                      <a:pt x="15747" y="15747"/>
                    </a:lnTo>
                    <a:lnTo>
                      <a:pt x="15747" y="20078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63" name="Google Shape;563;p9"/>
              <p:cNvSpPr/>
              <p:nvPr/>
            </p:nvSpPr>
            <p:spPr>
              <a:xfrm>
                <a:off x="940842" y="2770757"/>
                <a:ext cx="315342" cy="150584"/>
              </a:xfrm>
              <a:custGeom>
                <a:avLst/>
                <a:gdLst/>
                <a:ahLst/>
                <a:cxnLst/>
                <a:rect l="l" t="t" r="r" b="b"/>
                <a:pathLst>
                  <a:path w="420456" h="200779" extrusionOk="0">
                    <a:moveTo>
                      <a:pt x="0" y="0"/>
                    </a:moveTo>
                    <a:lnTo>
                      <a:pt x="420456" y="0"/>
                    </a:lnTo>
                    <a:lnTo>
                      <a:pt x="420456" y="200780"/>
                    </a:lnTo>
                    <a:lnTo>
                      <a:pt x="0" y="200780"/>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64" name="Google Shape;564;p9"/>
              <p:cNvSpPr/>
              <p:nvPr/>
            </p:nvSpPr>
            <p:spPr>
              <a:xfrm>
                <a:off x="934936" y="2764262"/>
                <a:ext cx="327152" cy="162394"/>
              </a:xfrm>
              <a:custGeom>
                <a:avLst/>
                <a:gdLst/>
                <a:ahLst/>
                <a:cxnLst/>
                <a:rect l="l" t="t" r="r" b="b"/>
                <a:pathLst>
                  <a:path w="436203" h="216526" extrusionOk="0">
                    <a:moveTo>
                      <a:pt x="428330" y="216527"/>
                    </a:moveTo>
                    <a:lnTo>
                      <a:pt x="7874" y="216527"/>
                    </a:lnTo>
                    <a:cubicBezTo>
                      <a:pt x="3149" y="216527"/>
                      <a:pt x="0" y="213378"/>
                      <a:pt x="0" y="208653"/>
                    </a:cubicBezTo>
                    <a:lnTo>
                      <a:pt x="0" y="7874"/>
                    </a:lnTo>
                    <a:cubicBezTo>
                      <a:pt x="0" y="3149"/>
                      <a:pt x="3149" y="0"/>
                      <a:pt x="7874" y="0"/>
                    </a:cubicBezTo>
                    <a:lnTo>
                      <a:pt x="428330" y="0"/>
                    </a:lnTo>
                    <a:cubicBezTo>
                      <a:pt x="433054" y="0"/>
                      <a:pt x="436203" y="3149"/>
                      <a:pt x="436203" y="7874"/>
                    </a:cubicBezTo>
                    <a:lnTo>
                      <a:pt x="436203" y="208653"/>
                    </a:lnTo>
                    <a:cubicBezTo>
                      <a:pt x="436203" y="213378"/>
                      <a:pt x="433054" y="216527"/>
                      <a:pt x="428330" y="216527"/>
                    </a:cubicBezTo>
                    <a:close/>
                    <a:moveTo>
                      <a:pt x="15747" y="200780"/>
                    </a:moveTo>
                    <a:lnTo>
                      <a:pt x="420456" y="200780"/>
                    </a:lnTo>
                    <a:lnTo>
                      <a:pt x="420456" y="15747"/>
                    </a:lnTo>
                    <a:lnTo>
                      <a:pt x="15747" y="15747"/>
                    </a:lnTo>
                    <a:lnTo>
                      <a:pt x="15747" y="20078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65" name="Google Shape;565;p9"/>
              <p:cNvSpPr/>
              <p:nvPr/>
            </p:nvSpPr>
            <p:spPr>
              <a:xfrm>
                <a:off x="974502" y="2815047"/>
                <a:ext cx="102161" cy="5905"/>
              </a:xfrm>
              <a:custGeom>
                <a:avLst/>
                <a:gdLst/>
                <a:ahLst/>
                <a:cxnLst/>
                <a:rect l="l" t="t" r="r" b="b"/>
                <a:pathLst>
                  <a:path w="136215" h="7873" extrusionOk="0">
                    <a:moveTo>
                      <a:pt x="0" y="0"/>
                    </a:moveTo>
                    <a:lnTo>
                      <a:pt x="136215"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66" name="Google Shape;566;p9"/>
              <p:cNvSpPr/>
              <p:nvPr/>
            </p:nvSpPr>
            <p:spPr>
              <a:xfrm>
                <a:off x="968597" y="2809142"/>
                <a:ext cx="113972" cy="11810"/>
              </a:xfrm>
              <a:custGeom>
                <a:avLst/>
                <a:gdLst/>
                <a:ahLst/>
                <a:cxnLst/>
                <a:rect l="l" t="t" r="r" b="b"/>
                <a:pathLst>
                  <a:path w="151962" h="15747" extrusionOk="0">
                    <a:moveTo>
                      <a:pt x="144089" y="15747"/>
                    </a:moveTo>
                    <a:lnTo>
                      <a:pt x="7874" y="15747"/>
                    </a:lnTo>
                    <a:cubicBezTo>
                      <a:pt x="3149" y="15747"/>
                      <a:pt x="0" y="12598"/>
                      <a:pt x="0" y="7874"/>
                    </a:cubicBezTo>
                    <a:cubicBezTo>
                      <a:pt x="0" y="3149"/>
                      <a:pt x="3149" y="0"/>
                      <a:pt x="7874" y="0"/>
                    </a:cubicBezTo>
                    <a:lnTo>
                      <a:pt x="144089" y="0"/>
                    </a:lnTo>
                    <a:cubicBezTo>
                      <a:pt x="148813" y="0"/>
                      <a:pt x="151963" y="3149"/>
                      <a:pt x="151963" y="7874"/>
                    </a:cubicBezTo>
                    <a:cubicBezTo>
                      <a:pt x="151963" y="12598"/>
                      <a:pt x="148813" y="15747"/>
                      <a:pt x="144089"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67" name="Google Shape;567;p9"/>
              <p:cNvSpPr/>
              <p:nvPr/>
            </p:nvSpPr>
            <p:spPr>
              <a:xfrm>
                <a:off x="974502" y="2852841"/>
                <a:ext cx="118106" cy="5905"/>
              </a:xfrm>
              <a:custGeom>
                <a:avLst/>
                <a:gdLst/>
                <a:ahLst/>
                <a:cxnLst/>
                <a:rect l="l" t="t" r="r" b="b"/>
                <a:pathLst>
                  <a:path w="157474" h="7873" extrusionOk="0">
                    <a:moveTo>
                      <a:pt x="0" y="0"/>
                    </a:moveTo>
                    <a:lnTo>
                      <a:pt x="157474"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68" name="Google Shape;568;p9"/>
              <p:cNvSpPr/>
              <p:nvPr/>
            </p:nvSpPr>
            <p:spPr>
              <a:xfrm>
                <a:off x="969188" y="2846936"/>
                <a:ext cx="129325" cy="11810"/>
              </a:xfrm>
              <a:custGeom>
                <a:avLst/>
                <a:gdLst/>
                <a:ahLst/>
                <a:cxnLst/>
                <a:rect l="l" t="t" r="r" b="b"/>
                <a:pathLst>
                  <a:path w="172434" h="15747" extrusionOk="0">
                    <a:moveTo>
                      <a:pt x="164561" y="15747"/>
                    </a:moveTo>
                    <a:lnTo>
                      <a:pt x="7874" y="15747"/>
                    </a:lnTo>
                    <a:cubicBezTo>
                      <a:pt x="3149" y="15747"/>
                      <a:pt x="0" y="12598"/>
                      <a:pt x="0" y="7874"/>
                    </a:cubicBezTo>
                    <a:cubicBezTo>
                      <a:pt x="0" y="3149"/>
                      <a:pt x="3149" y="0"/>
                      <a:pt x="7874" y="0"/>
                    </a:cubicBezTo>
                    <a:lnTo>
                      <a:pt x="164561" y="0"/>
                    </a:lnTo>
                    <a:cubicBezTo>
                      <a:pt x="169285" y="0"/>
                      <a:pt x="172434" y="3149"/>
                      <a:pt x="172434" y="7874"/>
                    </a:cubicBezTo>
                    <a:cubicBezTo>
                      <a:pt x="172434" y="12598"/>
                      <a:pt x="168497" y="15747"/>
                      <a:pt x="164561"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569" name="Google Shape;569;p9"/>
            <p:cNvGrpSpPr/>
            <p:nvPr/>
          </p:nvGrpSpPr>
          <p:grpSpPr>
            <a:xfrm>
              <a:off x="7605970" y="238726"/>
              <a:ext cx="257813" cy="354103"/>
              <a:chOff x="3239177" y="3416795"/>
              <a:chExt cx="196055" cy="269280"/>
            </a:xfrm>
          </p:grpSpPr>
          <p:sp>
            <p:nvSpPr>
              <p:cNvPr id="570" name="Google Shape;570;p9"/>
              <p:cNvSpPr/>
              <p:nvPr/>
            </p:nvSpPr>
            <p:spPr>
              <a:xfrm>
                <a:off x="3245083" y="3490021"/>
                <a:ext cx="184244" cy="190150"/>
              </a:xfrm>
              <a:custGeom>
                <a:avLst/>
                <a:gdLst/>
                <a:ahLst/>
                <a:cxnLst/>
                <a:rect l="l" t="t" r="r" b="b"/>
                <a:pathLst>
                  <a:path w="245659" h="253533" extrusionOk="0">
                    <a:moveTo>
                      <a:pt x="218889" y="253534"/>
                    </a:moveTo>
                    <a:lnTo>
                      <a:pt x="26771" y="253534"/>
                    </a:lnTo>
                    <a:cubicBezTo>
                      <a:pt x="11811" y="253534"/>
                      <a:pt x="0" y="241723"/>
                      <a:pt x="0" y="226763"/>
                    </a:cubicBezTo>
                    <a:lnTo>
                      <a:pt x="0" y="26771"/>
                    </a:lnTo>
                    <a:cubicBezTo>
                      <a:pt x="0" y="11811"/>
                      <a:pt x="11811" y="0"/>
                      <a:pt x="26771" y="0"/>
                    </a:cubicBezTo>
                    <a:lnTo>
                      <a:pt x="218889" y="0"/>
                    </a:lnTo>
                    <a:cubicBezTo>
                      <a:pt x="233849" y="0"/>
                      <a:pt x="245660" y="11811"/>
                      <a:pt x="245660" y="26771"/>
                    </a:cubicBezTo>
                    <a:lnTo>
                      <a:pt x="245660" y="226763"/>
                    </a:lnTo>
                    <a:cubicBezTo>
                      <a:pt x="245660" y="241723"/>
                      <a:pt x="233062" y="253534"/>
                      <a:pt x="218889" y="253534"/>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71" name="Google Shape;571;p9"/>
              <p:cNvSpPr/>
              <p:nvPr/>
            </p:nvSpPr>
            <p:spPr>
              <a:xfrm>
                <a:off x="3239177" y="3484115"/>
                <a:ext cx="196055" cy="201960"/>
              </a:xfrm>
              <a:custGeom>
                <a:avLst/>
                <a:gdLst/>
                <a:ahLst/>
                <a:cxnLst/>
                <a:rect l="l" t="t" r="r" b="b"/>
                <a:pathLst>
                  <a:path w="261407" h="269280" extrusionOk="0">
                    <a:moveTo>
                      <a:pt x="226763" y="269281"/>
                    </a:moveTo>
                    <a:lnTo>
                      <a:pt x="34645" y="269281"/>
                    </a:lnTo>
                    <a:cubicBezTo>
                      <a:pt x="15747" y="269281"/>
                      <a:pt x="0" y="253534"/>
                      <a:pt x="0" y="234636"/>
                    </a:cubicBezTo>
                    <a:lnTo>
                      <a:pt x="0" y="34645"/>
                    </a:lnTo>
                    <a:cubicBezTo>
                      <a:pt x="0" y="15747"/>
                      <a:pt x="15747" y="0"/>
                      <a:pt x="34645" y="0"/>
                    </a:cubicBezTo>
                    <a:lnTo>
                      <a:pt x="226763" y="0"/>
                    </a:lnTo>
                    <a:cubicBezTo>
                      <a:pt x="245660" y="0"/>
                      <a:pt x="261407" y="15747"/>
                      <a:pt x="261407" y="34645"/>
                    </a:cubicBezTo>
                    <a:lnTo>
                      <a:pt x="261407" y="234636"/>
                    </a:lnTo>
                    <a:cubicBezTo>
                      <a:pt x="261407" y="254321"/>
                      <a:pt x="245660" y="269281"/>
                      <a:pt x="226763" y="269281"/>
                    </a:cubicBezTo>
                    <a:close/>
                    <a:moveTo>
                      <a:pt x="34645" y="16535"/>
                    </a:moveTo>
                    <a:cubicBezTo>
                      <a:pt x="24409" y="16535"/>
                      <a:pt x="15747" y="25196"/>
                      <a:pt x="15747" y="35432"/>
                    </a:cubicBezTo>
                    <a:lnTo>
                      <a:pt x="15747" y="235424"/>
                    </a:lnTo>
                    <a:cubicBezTo>
                      <a:pt x="15747" y="245660"/>
                      <a:pt x="24409" y="254321"/>
                      <a:pt x="34645" y="254321"/>
                    </a:cubicBezTo>
                    <a:lnTo>
                      <a:pt x="226763" y="254321"/>
                    </a:lnTo>
                    <a:cubicBezTo>
                      <a:pt x="236999" y="254321"/>
                      <a:pt x="245660" y="245660"/>
                      <a:pt x="245660" y="235424"/>
                    </a:cubicBezTo>
                    <a:lnTo>
                      <a:pt x="245660" y="35432"/>
                    </a:lnTo>
                    <a:cubicBezTo>
                      <a:pt x="245660" y="25196"/>
                      <a:pt x="236999" y="16535"/>
                      <a:pt x="226763" y="16535"/>
                    </a:cubicBezTo>
                    <a:lnTo>
                      <a:pt x="34645" y="1653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72" name="Google Shape;572;p9"/>
              <p:cNvSpPr/>
              <p:nvPr/>
            </p:nvSpPr>
            <p:spPr>
              <a:xfrm>
                <a:off x="3272837" y="3416795"/>
                <a:ext cx="128734" cy="79721"/>
              </a:xfrm>
              <a:custGeom>
                <a:avLst/>
                <a:gdLst/>
                <a:ahLst/>
                <a:cxnLst/>
                <a:rect l="l" t="t" r="r" b="b"/>
                <a:pathLst>
                  <a:path w="171646" h="106295" extrusionOk="0">
                    <a:moveTo>
                      <a:pt x="163773" y="106295"/>
                    </a:moveTo>
                    <a:lnTo>
                      <a:pt x="7874" y="106295"/>
                    </a:lnTo>
                    <a:cubicBezTo>
                      <a:pt x="3149" y="106295"/>
                      <a:pt x="0" y="103146"/>
                      <a:pt x="0" y="98421"/>
                    </a:cubicBezTo>
                    <a:lnTo>
                      <a:pt x="0" y="85824"/>
                    </a:lnTo>
                    <a:cubicBezTo>
                      <a:pt x="0" y="38581"/>
                      <a:pt x="38581" y="0"/>
                      <a:pt x="85823" y="0"/>
                    </a:cubicBezTo>
                    <a:cubicBezTo>
                      <a:pt x="133066" y="0"/>
                      <a:pt x="171647" y="38581"/>
                      <a:pt x="171647" y="85824"/>
                    </a:cubicBezTo>
                    <a:lnTo>
                      <a:pt x="171647" y="98421"/>
                    </a:lnTo>
                    <a:cubicBezTo>
                      <a:pt x="171647" y="102358"/>
                      <a:pt x="167710" y="106295"/>
                      <a:pt x="163773" y="106295"/>
                    </a:cubicBezTo>
                    <a:close/>
                    <a:moveTo>
                      <a:pt x="15747" y="90548"/>
                    </a:moveTo>
                    <a:lnTo>
                      <a:pt x="155899" y="90548"/>
                    </a:lnTo>
                    <a:lnTo>
                      <a:pt x="155899" y="85824"/>
                    </a:lnTo>
                    <a:cubicBezTo>
                      <a:pt x="155899" y="47242"/>
                      <a:pt x="124405" y="15747"/>
                      <a:pt x="85823" y="15747"/>
                    </a:cubicBezTo>
                    <a:cubicBezTo>
                      <a:pt x="47242" y="15747"/>
                      <a:pt x="15747" y="47242"/>
                      <a:pt x="15747" y="85824"/>
                    </a:cubicBezTo>
                    <a:lnTo>
                      <a:pt x="15747" y="9054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73" name="Google Shape;573;p9"/>
              <p:cNvSpPr/>
              <p:nvPr/>
            </p:nvSpPr>
            <p:spPr>
              <a:xfrm>
                <a:off x="3337205" y="3534901"/>
                <a:ext cx="5905" cy="47242"/>
              </a:xfrm>
              <a:custGeom>
                <a:avLst/>
                <a:gdLst/>
                <a:ahLst/>
                <a:cxnLst/>
                <a:rect l="l" t="t" r="r" b="b"/>
                <a:pathLst>
                  <a:path w="7873" h="62989" extrusionOk="0">
                    <a:moveTo>
                      <a:pt x="0" y="0"/>
                    </a:moveTo>
                    <a:lnTo>
                      <a:pt x="0" y="62989"/>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74" name="Google Shape;574;p9"/>
              <p:cNvSpPr/>
              <p:nvPr/>
            </p:nvSpPr>
            <p:spPr>
              <a:xfrm>
                <a:off x="3331300" y="3528995"/>
                <a:ext cx="11810" cy="59053"/>
              </a:xfrm>
              <a:custGeom>
                <a:avLst/>
                <a:gdLst/>
                <a:ahLst/>
                <a:cxnLst/>
                <a:rect l="l" t="t" r="r" b="b"/>
                <a:pathLst>
                  <a:path w="15747" h="78737" extrusionOk="0">
                    <a:moveTo>
                      <a:pt x="7874" y="78737"/>
                    </a:moveTo>
                    <a:cubicBezTo>
                      <a:pt x="3149" y="78737"/>
                      <a:pt x="0" y="75588"/>
                      <a:pt x="0" y="70863"/>
                    </a:cubicBezTo>
                    <a:lnTo>
                      <a:pt x="0" y="7874"/>
                    </a:lnTo>
                    <a:cubicBezTo>
                      <a:pt x="0" y="3150"/>
                      <a:pt x="3149" y="0"/>
                      <a:pt x="7874" y="0"/>
                    </a:cubicBezTo>
                    <a:cubicBezTo>
                      <a:pt x="12598" y="0"/>
                      <a:pt x="15747" y="3150"/>
                      <a:pt x="15747" y="7874"/>
                    </a:cubicBezTo>
                    <a:lnTo>
                      <a:pt x="15747" y="70863"/>
                    </a:lnTo>
                    <a:cubicBezTo>
                      <a:pt x="15747" y="74800"/>
                      <a:pt x="11811" y="78737"/>
                      <a:pt x="7874" y="7873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75" name="Google Shape;575;p9"/>
              <p:cNvSpPr/>
              <p:nvPr/>
            </p:nvSpPr>
            <p:spPr>
              <a:xfrm>
                <a:off x="3318899" y="3587458"/>
                <a:ext cx="36613" cy="36613"/>
              </a:xfrm>
              <a:custGeom>
                <a:avLst/>
                <a:gdLst/>
                <a:ahLst/>
                <a:cxnLst/>
                <a:rect l="l" t="t" r="r" b="b"/>
                <a:pathLst>
                  <a:path w="48817" h="48817" extrusionOk="0">
                    <a:moveTo>
                      <a:pt x="48817" y="24408"/>
                    </a:moveTo>
                    <a:cubicBezTo>
                      <a:pt x="48817" y="37794"/>
                      <a:pt x="37794" y="48817"/>
                      <a:pt x="24409" y="48817"/>
                    </a:cubicBezTo>
                    <a:cubicBezTo>
                      <a:pt x="11023" y="48817"/>
                      <a:pt x="0" y="37794"/>
                      <a:pt x="0" y="24408"/>
                    </a:cubicBezTo>
                    <a:cubicBezTo>
                      <a:pt x="0" y="11023"/>
                      <a:pt x="11023" y="0"/>
                      <a:pt x="24409" y="0"/>
                    </a:cubicBezTo>
                    <a:cubicBezTo>
                      <a:pt x="37794" y="0"/>
                      <a:pt x="48817" y="11023"/>
                      <a:pt x="48817" y="244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76" name="Google Shape;576;p9"/>
              <p:cNvSpPr/>
              <p:nvPr/>
            </p:nvSpPr>
            <p:spPr>
              <a:xfrm>
                <a:off x="3312993" y="3581553"/>
                <a:ext cx="48423" cy="48423"/>
              </a:xfrm>
              <a:custGeom>
                <a:avLst/>
                <a:gdLst/>
                <a:ahLst/>
                <a:cxnLst/>
                <a:rect l="l" t="t" r="r" b="b"/>
                <a:pathLst>
                  <a:path w="64564" h="64564" extrusionOk="0">
                    <a:moveTo>
                      <a:pt x="32282" y="64565"/>
                    </a:moveTo>
                    <a:cubicBezTo>
                      <a:pt x="14173" y="64565"/>
                      <a:pt x="0" y="50392"/>
                      <a:pt x="0" y="32282"/>
                    </a:cubicBezTo>
                    <a:cubicBezTo>
                      <a:pt x="0" y="14173"/>
                      <a:pt x="14173" y="0"/>
                      <a:pt x="32282" y="0"/>
                    </a:cubicBezTo>
                    <a:cubicBezTo>
                      <a:pt x="50392" y="0"/>
                      <a:pt x="64565" y="14173"/>
                      <a:pt x="64565" y="32282"/>
                    </a:cubicBezTo>
                    <a:cubicBezTo>
                      <a:pt x="64565" y="50392"/>
                      <a:pt x="50392" y="64565"/>
                      <a:pt x="32282" y="64565"/>
                    </a:cubicBezTo>
                    <a:close/>
                    <a:moveTo>
                      <a:pt x="32282" y="15747"/>
                    </a:moveTo>
                    <a:cubicBezTo>
                      <a:pt x="22834" y="15747"/>
                      <a:pt x="15747" y="22834"/>
                      <a:pt x="15747" y="32282"/>
                    </a:cubicBezTo>
                    <a:cubicBezTo>
                      <a:pt x="15747" y="41731"/>
                      <a:pt x="22834" y="48817"/>
                      <a:pt x="32282" y="48817"/>
                    </a:cubicBezTo>
                    <a:cubicBezTo>
                      <a:pt x="41731" y="48817"/>
                      <a:pt x="48817" y="41731"/>
                      <a:pt x="48817" y="32282"/>
                    </a:cubicBezTo>
                    <a:cubicBezTo>
                      <a:pt x="48817" y="22834"/>
                      <a:pt x="41731" y="15747"/>
                      <a:pt x="32282"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577" name="Google Shape;577;p9"/>
            <p:cNvGrpSpPr/>
            <p:nvPr/>
          </p:nvGrpSpPr>
          <p:grpSpPr>
            <a:xfrm>
              <a:off x="8450618" y="118430"/>
              <a:ext cx="312084" cy="312118"/>
              <a:chOff x="3558649" y="1625723"/>
              <a:chExt cx="373217" cy="373213"/>
            </a:xfrm>
          </p:grpSpPr>
          <p:sp>
            <p:nvSpPr>
              <p:cNvPr id="578" name="Google Shape;578;p9"/>
              <p:cNvSpPr/>
              <p:nvPr/>
            </p:nvSpPr>
            <p:spPr>
              <a:xfrm>
                <a:off x="3567508" y="1635159"/>
                <a:ext cx="355504" cy="355514"/>
              </a:xfrm>
              <a:custGeom>
                <a:avLst/>
                <a:gdLst/>
                <a:ahLst/>
                <a:cxnLst/>
                <a:rect l="l" t="t" r="r" b="b"/>
                <a:pathLst>
                  <a:path w="474005" h="474019" extrusionOk="0">
                    <a:moveTo>
                      <a:pt x="474001" y="235441"/>
                    </a:moveTo>
                    <a:cubicBezTo>
                      <a:pt x="474789" y="366145"/>
                      <a:pt x="369281" y="473227"/>
                      <a:pt x="238578" y="474015"/>
                    </a:cubicBezTo>
                    <a:cubicBezTo>
                      <a:pt x="107874" y="474802"/>
                      <a:pt x="792" y="369294"/>
                      <a:pt x="4" y="238591"/>
                    </a:cubicBezTo>
                    <a:cubicBezTo>
                      <a:pt x="-783" y="107887"/>
                      <a:pt x="104725" y="805"/>
                      <a:pt x="235428" y="17"/>
                    </a:cubicBezTo>
                    <a:cubicBezTo>
                      <a:pt x="366919" y="-1557"/>
                      <a:pt x="473214" y="103950"/>
                      <a:pt x="474001" y="235441"/>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79" name="Google Shape;579;p9"/>
              <p:cNvSpPr/>
              <p:nvPr/>
            </p:nvSpPr>
            <p:spPr>
              <a:xfrm>
                <a:off x="3558649" y="1625723"/>
                <a:ext cx="373217" cy="373213"/>
              </a:xfrm>
              <a:custGeom>
                <a:avLst/>
                <a:gdLst/>
                <a:ahLst/>
                <a:cxnLst/>
                <a:rect l="l" t="t" r="r" b="b"/>
                <a:pathLst>
                  <a:path w="497622" h="497618" extrusionOk="0">
                    <a:moveTo>
                      <a:pt x="248813" y="497618"/>
                    </a:moveTo>
                    <a:cubicBezTo>
                      <a:pt x="112598" y="497618"/>
                      <a:pt x="792" y="386599"/>
                      <a:pt x="4" y="250384"/>
                    </a:cubicBezTo>
                    <a:cubicBezTo>
                      <a:pt x="-783" y="113382"/>
                      <a:pt x="110236" y="787"/>
                      <a:pt x="247239" y="0"/>
                    </a:cubicBezTo>
                    <a:cubicBezTo>
                      <a:pt x="314165" y="0"/>
                      <a:pt x="376368" y="25196"/>
                      <a:pt x="423610" y="71651"/>
                    </a:cubicBezTo>
                    <a:cubicBezTo>
                      <a:pt x="470852" y="118106"/>
                      <a:pt x="496835" y="181095"/>
                      <a:pt x="497622" y="247235"/>
                    </a:cubicBezTo>
                    <a:lnTo>
                      <a:pt x="497622" y="247235"/>
                    </a:lnTo>
                    <a:cubicBezTo>
                      <a:pt x="497622" y="313374"/>
                      <a:pt x="472427" y="376363"/>
                      <a:pt x="425972" y="423606"/>
                    </a:cubicBezTo>
                    <a:cubicBezTo>
                      <a:pt x="379517" y="470848"/>
                      <a:pt x="316527" y="496831"/>
                      <a:pt x="250388" y="497618"/>
                    </a:cubicBezTo>
                    <a:cubicBezTo>
                      <a:pt x="250388" y="497618"/>
                      <a:pt x="249601" y="497618"/>
                      <a:pt x="248813" y="497618"/>
                    </a:cubicBezTo>
                    <a:close/>
                    <a:moveTo>
                      <a:pt x="248813" y="23621"/>
                    </a:moveTo>
                    <a:cubicBezTo>
                      <a:pt x="248026" y="23621"/>
                      <a:pt x="248026" y="23621"/>
                      <a:pt x="247239" y="23621"/>
                    </a:cubicBezTo>
                    <a:cubicBezTo>
                      <a:pt x="122834" y="24409"/>
                      <a:pt x="22838" y="125979"/>
                      <a:pt x="23625" y="250384"/>
                    </a:cubicBezTo>
                    <a:cubicBezTo>
                      <a:pt x="24413" y="374789"/>
                      <a:pt x="125984" y="474785"/>
                      <a:pt x="250388" y="473997"/>
                    </a:cubicBezTo>
                    <a:cubicBezTo>
                      <a:pt x="310228" y="473997"/>
                      <a:pt x="366919" y="449589"/>
                      <a:pt x="409437" y="407071"/>
                    </a:cubicBezTo>
                    <a:cubicBezTo>
                      <a:pt x="451955" y="364553"/>
                      <a:pt x="474789" y="307862"/>
                      <a:pt x="474789" y="247235"/>
                    </a:cubicBezTo>
                    <a:lnTo>
                      <a:pt x="474789" y="247235"/>
                    </a:lnTo>
                    <a:cubicBezTo>
                      <a:pt x="474789" y="187394"/>
                      <a:pt x="450380" y="130704"/>
                      <a:pt x="407862" y="88186"/>
                    </a:cubicBezTo>
                    <a:cubicBezTo>
                      <a:pt x="365344" y="47242"/>
                      <a:pt x="308653" y="23621"/>
                      <a:pt x="248813" y="2362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80" name="Google Shape;580;p9"/>
              <p:cNvSpPr/>
              <p:nvPr/>
            </p:nvSpPr>
            <p:spPr>
              <a:xfrm>
                <a:off x="3614749" y="1681824"/>
                <a:ext cx="266927" cy="266923"/>
              </a:xfrm>
              <a:custGeom>
                <a:avLst/>
                <a:gdLst/>
                <a:ahLst/>
                <a:cxnLst/>
                <a:rect l="l" t="t" r="r" b="b"/>
                <a:pathLst>
                  <a:path w="355903" h="355897" extrusionOk="0">
                    <a:moveTo>
                      <a:pt x="355897" y="177158"/>
                    </a:moveTo>
                    <a:cubicBezTo>
                      <a:pt x="356685" y="275580"/>
                      <a:pt x="277160" y="355104"/>
                      <a:pt x="178739" y="355892"/>
                    </a:cubicBezTo>
                    <a:cubicBezTo>
                      <a:pt x="80317" y="356679"/>
                      <a:pt x="793" y="277155"/>
                      <a:pt x="6" y="178733"/>
                    </a:cubicBezTo>
                    <a:cubicBezTo>
                      <a:pt x="-782" y="80312"/>
                      <a:pt x="78743" y="787"/>
                      <a:pt x="177164" y="0"/>
                    </a:cubicBezTo>
                    <a:cubicBezTo>
                      <a:pt x="275586" y="0"/>
                      <a:pt x="355110" y="78737"/>
                      <a:pt x="355897" y="17715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581" name="Google Shape;581;p9"/>
              <p:cNvSpPr/>
              <p:nvPr/>
            </p:nvSpPr>
            <p:spPr>
              <a:xfrm>
                <a:off x="3693293" y="1728476"/>
                <a:ext cx="94484" cy="158261"/>
              </a:xfrm>
              <a:custGeom>
                <a:avLst/>
                <a:gdLst/>
                <a:ahLst/>
                <a:cxnLst/>
                <a:rect l="l" t="t" r="r" b="b"/>
                <a:pathLst>
                  <a:path w="125979" h="211015" extrusionOk="0">
                    <a:moveTo>
                      <a:pt x="73225" y="185819"/>
                    </a:moveTo>
                    <a:lnTo>
                      <a:pt x="73225" y="211015"/>
                    </a:lnTo>
                    <a:lnTo>
                      <a:pt x="55116" y="211015"/>
                    </a:lnTo>
                    <a:lnTo>
                      <a:pt x="55116" y="185819"/>
                    </a:lnTo>
                    <a:cubicBezTo>
                      <a:pt x="33070" y="184245"/>
                      <a:pt x="11811" y="177158"/>
                      <a:pt x="0" y="167710"/>
                    </a:cubicBezTo>
                    <a:lnTo>
                      <a:pt x="10236" y="144876"/>
                    </a:lnTo>
                    <a:cubicBezTo>
                      <a:pt x="21259" y="153537"/>
                      <a:pt x="38581" y="160624"/>
                      <a:pt x="55116" y="161411"/>
                    </a:cubicBezTo>
                    <a:lnTo>
                      <a:pt x="55116" y="116531"/>
                    </a:lnTo>
                    <a:cubicBezTo>
                      <a:pt x="29920" y="110232"/>
                      <a:pt x="3149" y="102358"/>
                      <a:pt x="3149" y="71651"/>
                    </a:cubicBezTo>
                    <a:cubicBezTo>
                      <a:pt x="3149" y="48817"/>
                      <a:pt x="19684" y="28345"/>
                      <a:pt x="55116" y="25196"/>
                    </a:cubicBezTo>
                    <a:lnTo>
                      <a:pt x="55116" y="0"/>
                    </a:lnTo>
                    <a:lnTo>
                      <a:pt x="73225" y="0"/>
                    </a:lnTo>
                    <a:lnTo>
                      <a:pt x="73225" y="25196"/>
                    </a:lnTo>
                    <a:cubicBezTo>
                      <a:pt x="89760" y="25983"/>
                      <a:pt x="107082" y="30707"/>
                      <a:pt x="118893" y="38581"/>
                    </a:cubicBezTo>
                    <a:lnTo>
                      <a:pt x="109444" y="61415"/>
                    </a:lnTo>
                    <a:cubicBezTo>
                      <a:pt x="97634" y="54329"/>
                      <a:pt x="85036" y="50392"/>
                      <a:pt x="73225" y="49604"/>
                    </a:cubicBezTo>
                    <a:lnTo>
                      <a:pt x="73225" y="95272"/>
                    </a:lnTo>
                    <a:cubicBezTo>
                      <a:pt x="98421" y="101571"/>
                      <a:pt x="125979" y="108657"/>
                      <a:pt x="125979" y="140152"/>
                    </a:cubicBezTo>
                    <a:cubicBezTo>
                      <a:pt x="125192" y="162198"/>
                      <a:pt x="108657" y="181882"/>
                      <a:pt x="73225" y="185819"/>
                    </a:cubicBezTo>
                    <a:close/>
                    <a:moveTo>
                      <a:pt x="54328" y="89760"/>
                    </a:moveTo>
                    <a:lnTo>
                      <a:pt x="54328" y="49604"/>
                    </a:lnTo>
                    <a:cubicBezTo>
                      <a:pt x="38581" y="51966"/>
                      <a:pt x="31495" y="60627"/>
                      <a:pt x="31495" y="70076"/>
                    </a:cubicBezTo>
                    <a:cubicBezTo>
                      <a:pt x="31495" y="81099"/>
                      <a:pt x="40943" y="85823"/>
                      <a:pt x="54328" y="89760"/>
                    </a:cubicBezTo>
                    <a:close/>
                    <a:moveTo>
                      <a:pt x="96059" y="141727"/>
                    </a:moveTo>
                    <a:cubicBezTo>
                      <a:pt x="96059" y="130703"/>
                      <a:pt x="85823" y="125192"/>
                      <a:pt x="72438" y="122042"/>
                    </a:cubicBezTo>
                    <a:lnTo>
                      <a:pt x="72438" y="162198"/>
                    </a:lnTo>
                    <a:cubicBezTo>
                      <a:pt x="89760" y="159049"/>
                      <a:pt x="96059" y="151175"/>
                      <a:pt x="96059" y="14172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582" name="Google Shape;582;p9"/>
            <p:cNvSpPr/>
            <p:nvPr/>
          </p:nvSpPr>
          <p:spPr>
            <a:xfrm rot="10800000">
              <a:off x="7752211" y="96512"/>
              <a:ext cx="654964" cy="112388"/>
            </a:xfrm>
            <a:custGeom>
              <a:avLst/>
              <a:gdLst/>
              <a:ahLst/>
              <a:cxnLst/>
              <a:rect l="l" t="t" r="r" b="b"/>
              <a:pathLst>
                <a:path w="2403538" h="412432" extrusionOk="0">
                  <a:moveTo>
                    <a:pt x="0" y="412432"/>
                  </a:moveTo>
                  <a:lnTo>
                    <a:pt x="2403539" y="412432"/>
                  </a:lnTo>
                  <a:lnTo>
                    <a:pt x="2403539"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83" name="Google Shape;583;p9"/>
            <p:cNvSpPr/>
            <p:nvPr/>
          </p:nvSpPr>
          <p:spPr>
            <a:xfrm flipH="1">
              <a:off x="8777650" y="238724"/>
              <a:ext cx="77941" cy="736401"/>
            </a:xfrm>
            <a:custGeom>
              <a:avLst/>
              <a:gdLst/>
              <a:ahLst/>
              <a:cxnLst/>
              <a:rect l="l" t="t" r="r" b="b"/>
              <a:pathLst>
                <a:path w="234410" h="1345025" extrusionOk="0">
                  <a:moveTo>
                    <a:pt x="0" y="1345025"/>
                  </a:moveTo>
                  <a:lnTo>
                    <a:pt x="0" y="83439"/>
                  </a:lnTo>
                  <a:cubicBezTo>
                    <a:pt x="0" y="37338"/>
                    <a:pt x="37338" y="0"/>
                    <a:pt x="83439" y="0"/>
                  </a:cubicBezTo>
                  <a:lnTo>
                    <a:pt x="234410"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84"/>
        <p:cNvGrpSpPr/>
        <p:nvPr/>
      </p:nvGrpSpPr>
      <p:grpSpPr>
        <a:xfrm>
          <a:off x="0" y="0"/>
          <a:ext cx="0" cy="0"/>
          <a:chOff x="0" y="0"/>
          <a:chExt cx="0" cy="0"/>
        </a:xfrm>
      </p:grpSpPr>
      <p:sp>
        <p:nvSpPr>
          <p:cNvPr id="585" name="Google Shape;585;p10"/>
          <p:cNvSpPr>
            <a:spLocks noGrp="1"/>
          </p:cNvSpPr>
          <p:nvPr>
            <p:ph type="pic" idx="2"/>
          </p:nvPr>
        </p:nvSpPr>
        <p:spPr>
          <a:xfrm>
            <a:off x="0" y="0"/>
            <a:ext cx="9144000" cy="5143500"/>
          </a:xfrm>
          <a:prstGeom prst="rect">
            <a:avLst/>
          </a:prstGeom>
          <a:noFill/>
          <a:ln>
            <a:noFill/>
          </a:ln>
        </p:spPr>
      </p:sp>
      <p:sp>
        <p:nvSpPr>
          <p:cNvPr id="586" name="Google Shape;586;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87"/>
        <p:cNvGrpSpPr/>
        <p:nvPr/>
      </p:nvGrpSpPr>
      <p:grpSpPr>
        <a:xfrm>
          <a:off x="0" y="0"/>
          <a:ext cx="0" cy="0"/>
          <a:chOff x="0" y="0"/>
          <a:chExt cx="0" cy="0"/>
        </a:xfrm>
      </p:grpSpPr>
      <p:sp>
        <p:nvSpPr>
          <p:cNvPr id="588" name="Google Shape;588;p11"/>
          <p:cNvSpPr txBox="1">
            <a:spLocks noGrp="1"/>
          </p:cNvSpPr>
          <p:nvPr>
            <p:ph type="title" hasCustomPrompt="1"/>
          </p:nvPr>
        </p:nvSpPr>
        <p:spPr>
          <a:xfrm>
            <a:off x="1826700" y="2740613"/>
            <a:ext cx="5490600" cy="954600"/>
          </a:xfrm>
          <a:prstGeom prst="rect">
            <a:avLst/>
          </a:prstGeom>
          <a:solidFill>
            <a:schemeClr val="lt2"/>
          </a:solidFill>
        </p:spPr>
        <p:txBody>
          <a:bodyPr spcFirstLastPara="1" wrap="square" lIns="91425" tIns="91425" rIns="91425" bIns="91425" anchor="b" anchorCtr="0">
            <a:noAutofit/>
          </a:bodyPr>
          <a:lstStyle>
            <a:lvl1pPr lvl="0" algn="ctr">
              <a:spcBef>
                <a:spcPts val="0"/>
              </a:spcBef>
              <a:spcAft>
                <a:spcPts val="0"/>
              </a:spcAft>
              <a:buSzPts val="9600"/>
              <a:buNone/>
              <a:defRPr sz="5000">
                <a:solidFill>
                  <a:schemeClr val="accen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89" name="Google Shape;589;p11"/>
          <p:cNvSpPr txBox="1">
            <a:spLocks noGrp="1"/>
          </p:cNvSpPr>
          <p:nvPr>
            <p:ph type="subTitle" idx="1"/>
          </p:nvPr>
        </p:nvSpPr>
        <p:spPr>
          <a:xfrm>
            <a:off x="1826700" y="3782088"/>
            <a:ext cx="54906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9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2.xml"/><Relationship Id="rId1"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lexandria"/>
              <a:buNone/>
              <a:defRPr sz="3000" b="1">
                <a:solidFill>
                  <a:schemeClr val="dk1"/>
                </a:solidFill>
                <a:latin typeface="Alexandria"/>
                <a:ea typeface="Alexandria"/>
                <a:cs typeface="Alexandria"/>
                <a:sym typeface="Alexandria"/>
              </a:defRPr>
            </a:lvl1pPr>
            <a:lvl2pPr lvl="1" rtl="0">
              <a:spcBef>
                <a:spcPts val="0"/>
              </a:spcBef>
              <a:spcAft>
                <a:spcPts val="0"/>
              </a:spcAft>
              <a:buClr>
                <a:schemeClr val="dk1"/>
              </a:buClr>
              <a:buSzPts val="3000"/>
              <a:buFont typeface="Alexandria"/>
              <a:buNone/>
              <a:defRPr sz="3000" b="1">
                <a:solidFill>
                  <a:schemeClr val="dk1"/>
                </a:solidFill>
                <a:latin typeface="Alexandria"/>
                <a:ea typeface="Alexandria"/>
                <a:cs typeface="Alexandria"/>
                <a:sym typeface="Alexandria"/>
              </a:defRPr>
            </a:lvl2pPr>
            <a:lvl3pPr lvl="2" rtl="0">
              <a:spcBef>
                <a:spcPts val="0"/>
              </a:spcBef>
              <a:spcAft>
                <a:spcPts val="0"/>
              </a:spcAft>
              <a:buClr>
                <a:schemeClr val="dk1"/>
              </a:buClr>
              <a:buSzPts val="3000"/>
              <a:buFont typeface="Alexandria"/>
              <a:buNone/>
              <a:defRPr sz="3000" b="1">
                <a:solidFill>
                  <a:schemeClr val="dk1"/>
                </a:solidFill>
                <a:latin typeface="Alexandria"/>
                <a:ea typeface="Alexandria"/>
                <a:cs typeface="Alexandria"/>
                <a:sym typeface="Alexandria"/>
              </a:defRPr>
            </a:lvl3pPr>
            <a:lvl4pPr lvl="3" rtl="0">
              <a:spcBef>
                <a:spcPts val="0"/>
              </a:spcBef>
              <a:spcAft>
                <a:spcPts val="0"/>
              </a:spcAft>
              <a:buClr>
                <a:schemeClr val="dk1"/>
              </a:buClr>
              <a:buSzPts val="3000"/>
              <a:buFont typeface="Alexandria"/>
              <a:buNone/>
              <a:defRPr sz="3000" b="1">
                <a:solidFill>
                  <a:schemeClr val="dk1"/>
                </a:solidFill>
                <a:latin typeface="Alexandria"/>
                <a:ea typeface="Alexandria"/>
                <a:cs typeface="Alexandria"/>
                <a:sym typeface="Alexandria"/>
              </a:defRPr>
            </a:lvl4pPr>
            <a:lvl5pPr lvl="4" rtl="0">
              <a:spcBef>
                <a:spcPts val="0"/>
              </a:spcBef>
              <a:spcAft>
                <a:spcPts val="0"/>
              </a:spcAft>
              <a:buClr>
                <a:schemeClr val="dk1"/>
              </a:buClr>
              <a:buSzPts val="3000"/>
              <a:buFont typeface="Alexandria"/>
              <a:buNone/>
              <a:defRPr sz="3000" b="1">
                <a:solidFill>
                  <a:schemeClr val="dk1"/>
                </a:solidFill>
                <a:latin typeface="Alexandria"/>
                <a:ea typeface="Alexandria"/>
                <a:cs typeface="Alexandria"/>
                <a:sym typeface="Alexandria"/>
              </a:defRPr>
            </a:lvl5pPr>
            <a:lvl6pPr lvl="5" rtl="0">
              <a:spcBef>
                <a:spcPts val="0"/>
              </a:spcBef>
              <a:spcAft>
                <a:spcPts val="0"/>
              </a:spcAft>
              <a:buClr>
                <a:schemeClr val="dk1"/>
              </a:buClr>
              <a:buSzPts val="3000"/>
              <a:buFont typeface="Alexandria"/>
              <a:buNone/>
              <a:defRPr sz="3000" b="1">
                <a:solidFill>
                  <a:schemeClr val="dk1"/>
                </a:solidFill>
                <a:latin typeface="Alexandria"/>
                <a:ea typeface="Alexandria"/>
                <a:cs typeface="Alexandria"/>
                <a:sym typeface="Alexandria"/>
              </a:defRPr>
            </a:lvl6pPr>
            <a:lvl7pPr lvl="6" rtl="0">
              <a:spcBef>
                <a:spcPts val="0"/>
              </a:spcBef>
              <a:spcAft>
                <a:spcPts val="0"/>
              </a:spcAft>
              <a:buClr>
                <a:schemeClr val="dk1"/>
              </a:buClr>
              <a:buSzPts val="3000"/>
              <a:buFont typeface="Alexandria"/>
              <a:buNone/>
              <a:defRPr sz="3000" b="1">
                <a:solidFill>
                  <a:schemeClr val="dk1"/>
                </a:solidFill>
                <a:latin typeface="Alexandria"/>
                <a:ea typeface="Alexandria"/>
                <a:cs typeface="Alexandria"/>
                <a:sym typeface="Alexandria"/>
              </a:defRPr>
            </a:lvl7pPr>
            <a:lvl8pPr lvl="7" rtl="0">
              <a:spcBef>
                <a:spcPts val="0"/>
              </a:spcBef>
              <a:spcAft>
                <a:spcPts val="0"/>
              </a:spcAft>
              <a:buClr>
                <a:schemeClr val="dk1"/>
              </a:buClr>
              <a:buSzPts val="3000"/>
              <a:buFont typeface="Alexandria"/>
              <a:buNone/>
              <a:defRPr sz="3000" b="1">
                <a:solidFill>
                  <a:schemeClr val="dk1"/>
                </a:solidFill>
                <a:latin typeface="Alexandria"/>
                <a:ea typeface="Alexandria"/>
                <a:cs typeface="Alexandria"/>
                <a:sym typeface="Alexandria"/>
              </a:defRPr>
            </a:lvl8pPr>
            <a:lvl9pPr lvl="8" rtl="0">
              <a:spcBef>
                <a:spcPts val="0"/>
              </a:spcBef>
              <a:spcAft>
                <a:spcPts val="0"/>
              </a:spcAft>
              <a:buClr>
                <a:schemeClr val="dk1"/>
              </a:buClr>
              <a:buSzPts val="3000"/>
              <a:buFont typeface="Alexandria"/>
              <a:buNone/>
              <a:defRPr sz="3000" b="1">
                <a:solidFill>
                  <a:schemeClr val="dk1"/>
                </a:solidFill>
                <a:latin typeface="Alexandria"/>
                <a:ea typeface="Alexandria"/>
                <a:cs typeface="Alexandria"/>
                <a:sym typeface="Alexandria"/>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Chivo"/>
              <a:buChar char="●"/>
              <a:defRPr sz="1200">
                <a:solidFill>
                  <a:schemeClr val="dk1"/>
                </a:solidFill>
                <a:latin typeface="Chivo"/>
                <a:ea typeface="Chivo"/>
                <a:cs typeface="Chivo"/>
                <a:sym typeface="Chivo"/>
              </a:defRPr>
            </a:lvl1pPr>
            <a:lvl2pPr marL="914400" lvl="1" indent="-304800">
              <a:lnSpc>
                <a:spcPct val="100000"/>
              </a:lnSpc>
              <a:spcBef>
                <a:spcPts val="0"/>
              </a:spcBef>
              <a:spcAft>
                <a:spcPts val="0"/>
              </a:spcAft>
              <a:buClr>
                <a:schemeClr val="dk1"/>
              </a:buClr>
              <a:buSzPts val="1200"/>
              <a:buFont typeface="Chivo"/>
              <a:buChar char="○"/>
              <a:defRPr sz="1200">
                <a:solidFill>
                  <a:schemeClr val="dk1"/>
                </a:solidFill>
                <a:latin typeface="Chivo"/>
                <a:ea typeface="Chivo"/>
                <a:cs typeface="Chivo"/>
                <a:sym typeface="Chivo"/>
              </a:defRPr>
            </a:lvl2pPr>
            <a:lvl3pPr marL="1371600" lvl="2" indent="-304800">
              <a:lnSpc>
                <a:spcPct val="100000"/>
              </a:lnSpc>
              <a:spcBef>
                <a:spcPts val="0"/>
              </a:spcBef>
              <a:spcAft>
                <a:spcPts val="0"/>
              </a:spcAft>
              <a:buClr>
                <a:schemeClr val="dk1"/>
              </a:buClr>
              <a:buSzPts val="1200"/>
              <a:buFont typeface="Chivo"/>
              <a:buChar char="■"/>
              <a:defRPr sz="1200">
                <a:solidFill>
                  <a:schemeClr val="dk1"/>
                </a:solidFill>
                <a:latin typeface="Chivo"/>
                <a:ea typeface="Chivo"/>
                <a:cs typeface="Chivo"/>
                <a:sym typeface="Chivo"/>
              </a:defRPr>
            </a:lvl3pPr>
            <a:lvl4pPr marL="1828800" lvl="3" indent="-304800">
              <a:lnSpc>
                <a:spcPct val="100000"/>
              </a:lnSpc>
              <a:spcBef>
                <a:spcPts val="0"/>
              </a:spcBef>
              <a:spcAft>
                <a:spcPts val="0"/>
              </a:spcAft>
              <a:buClr>
                <a:schemeClr val="dk1"/>
              </a:buClr>
              <a:buSzPts val="1200"/>
              <a:buFont typeface="Chivo"/>
              <a:buChar char="●"/>
              <a:defRPr sz="1200">
                <a:solidFill>
                  <a:schemeClr val="dk1"/>
                </a:solidFill>
                <a:latin typeface="Chivo"/>
                <a:ea typeface="Chivo"/>
                <a:cs typeface="Chivo"/>
                <a:sym typeface="Chivo"/>
              </a:defRPr>
            </a:lvl4pPr>
            <a:lvl5pPr marL="2286000" lvl="4" indent="-304800">
              <a:lnSpc>
                <a:spcPct val="100000"/>
              </a:lnSpc>
              <a:spcBef>
                <a:spcPts val="0"/>
              </a:spcBef>
              <a:spcAft>
                <a:spcPts val="0"/>
              </a:spcAft>
              <a:buClr>
                <a:schemeClr val="dk1"/>
              </a:buClr>
              <a:buSzPts val="1200"/>
              <a:buFont typeface="Chivo"/>
              <a:buChar char="○"/>
              <a:defRPr sz="1200">
                <a:solidFill>
                  <a:schemeClr val="dk1"/>
                </a:solidFill>
                <a:latin typeface="Chivo"/>
                <a:ea typeface="Chivo"/>
                <a:cs typeface="Chivo"/>
                <a:sym typeface="Chivo"/>
              </a:defRPr>
            </a:lvl5pPr>
            <a:lvl6pPr marL="2743200" lvl="5" indent="-304800">
              <a:lnSpc>
                <a:spcPct val="100000"/>
              </a:lnSpc>
              <a:spcBef>
                <a:spcPts val="0"/>
              </a:spcBef>
              <a:spcAft>
                <a:spcPts val="0"/>
              </a:spcAft>
              <a:buClr>
                <a:schemeClr val="dk1"/>
              </a:buClr>
              <a:buSzPts val="1200"/>
              <a:buFont typeface="Chivo"/>
              <a:buChar char="■"/>
              <a:defRPr sz="1200">
                <a:solidFill>
                  <a:schemeClr val="dk1"/>
                </a:solidFill>
                <a:latin typeface="Chivo"/>
                <a:ea typeface="Chivo"/>
                <a:cs typeface="Chivo"/>
                <a:sym typeface="Chivo"/>
              </a:defRPr>
            </a:lvl6pPr>
            <a:lvl7pPr marL="3200400" lvl="6" indent="-304800">
              <a:lnSpc>
                <a:spcPct val="100000"/>
              </a:lnSpc>
              <a:spcBef>
                <a:spcPts val="0"/>
              </a:spcBef>
              <a:spcAft>
                <a:spcPts val="0"/>
              </a:spcAft>
              <a:buClr>
                <a:schemeClr val="dk1"/>
              </a:buClr>
              <a:buSzPts val="1200"/>
              <a:buFont typeface="Chivo"/>
              <a:buChar char="●"/>
              <a:defRPr sz="1200">
                <a:solidFill>
                  <a:schemeClr val="dk1"/>
                </a:solidFill>
                <a:latin typeface="Chivo"/>
                <a:ea typeface="Chivo"/>
                <a:cs typeface="Chivo"/>
                <a:sym typeface="Chivo"/>
              </a:defRPr>
            </a:lvl7pPr>
            <a:lvl8pPr marL="3657600" lvl="7" indent="-304800">
              <a:lnSpc>
                <a:spcPct val="100000"/>
              </a:lnSpc>
              <a:spcBef>
                <a:spcPts val="0"/>
              </a:spcBef>
              <a:spcAft>
                <a:spcPts val="0"/>
              </a:spcAft>
              <a:buClr>
                <a:schemeClr val="dk1"/>
              </a:buClr>
              <a:buSzPts val="1200"/>
              <a:buFont typeface="Chivo"/>
              <a:buChar char="○"/>
              <a:defRPr sz="1200">
                <a:solidFill>
                  <a:schemeClr val="dk1"/>
                </a:solidFill>
                <a:latin typeface="Chivo"/>
                <a:ea typeface="Chivo"/>
                <a:cs typeface="Chivo"/>
                <a:sym typeface="Chivo"/>
              </a:defRPr>
            </a:lvl8pPr>
            <a:lvl9pPr marL="4114800" lvl="8" indent="-304800">
              <a:lnSpc>
                <a:spcPct val="100000"/>
              </a:lnSpc>
              <a:spcBef>
                <a:spcPts val="0"/>
              </a:spcBef>
              <a:spcAft>
                <a:spcPts val="0"/>
              </a:spcAft>
              <a:buClr>
                <a:schemeClr val="dk1"/>
              </a:buClr>
              <a:buSzPts val="1200"/>
              <a:buFont typeface="Chivo"/>
              <a:buChar char="■"/>
              <a:defRPr sz="1200">
                <a:solidFill>
                  <a:schemeClr val="dk1"/>
                </a:solidFill>
                <a:latin typeface="Chivo"/>
                <a:ea typeface="Chivo"/>
                <a:cs typeface="Chivo"/>
                <a:sym typeface="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76"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171"/>
        <p:cNvGrpSpPr/>
        <p:nvPr/>
      </p:nvGrpSpPr>
      <p:grpSpPr>
        <a:xfrm>
          <a:off x="0" y="0"/>
          <a:ext cx="0" cy="0"/>
          <a:chOff x="0" y="0"/>
          <a:chExt cx="0" cy="0"/>
        </a:xfrm>
      </p:grpSpPr>
      <p:sp>
        <p:nvSpPr>
          <p:cNvPr id="1172" name="Google Shape;1172;p2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173" name="Google Shape;1173;p2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 id="214748367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177"/>
        <p:cNvGrpSpPr/>
        <p:nvPr/>
      </p:nvGrpSpPr>
      <p:grpSpPr>
        <a:xfrm>
          <a:off x="0" y="0"/>
          <a:ext cx="0" cy="0"/>
          <a:chOff x="0" y="0"/>
          <a:chExt cx="0" cy="0"/>
        </a:xfrm>
      </p:grpSpPr>
      <p:sp>
        <p:nvSpPr>
          <p:cNvPr id="1178" name="Google Shape;1178;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179" name="Google Shape;1179;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hyperlink" Target="https://www.freepik.com/free-vector/worldwide-e-commerce-concept_1216624.htm/?utm_source=slidesgo_template&amp;utm_medium=referral-link&amp;utm_campaign=sg_resources&amp;utm_content=freepik" TargetMode="External"/><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8" Type="http://schemas.openxmlformats.org/officeDocument/2006/relationships/hyperlink" Target="https://www.freepik.com/free-photo/young-woman-doing-her-shopping-online_20546124.htm/?utm_source=slidesgo_template&amp;utm_medium=referral-link&amp;utm_campaign=sg_resources&amp;utm_content=freepik" TargetMode="External"/><Relationship Id="rId3" Type="http://schemas.openxmlformats.org/officeDocument/2006/relationships/hyperlink" Target="https://www.freepik.com/free-vector/online-payment-background-design_1359058.htm/?utm_source=slidesgo_template&amp;utm_medium=referral-link&amp;utm_campaign=sg_resources&amp;utm_content=freepik" TargetMode="External"/><Relationship Id="rId7" Type="http://schemas.openxmlformats.org/officeDocument/2006/relationships/hyperlink" Target="https://www.freepik.com/free-photo/smiley-woman-using-credit-card-smartphone-home_11631607.htm/?utm_source=slidesgo_template&amp;utm_medium=referral-link&amp;utm_campaign=sg_resources&amp;utm_content=freepik" TargetMode="External"/><Relationship Id="rId2" Type="http://schemas.openxmlformats.org/officeDocument/2006/relationships/notesSlide" Target="../notesSlides/notesSlide19.xml"/><Relationship Id="rId1" Type="http://schemas.openxmlformats.org/officeDocument/2006/relationships/slideLayout" Target="../slideLayouts/slideLayout11.xml"/><Relationship Id="rId6" Type="http://schemas.openxmlformats.org/officeDocument/2006/relationships/hyperlink" Target="https://www.freepik.com/free-vector/hand-drawn-creative-cardano-illustration_20827217.htm/?utm_source=slidesgo_template&amp;utm_medium=referral-link&amp;utm_campaign=sg_resources&amp;utm_content=freepik" TargetMode="External"/><Relationship Id="rId5" Type="http://schemas.openxmlformats.org/officeDocument/2006/relationships/hyperlink" Target="https://www.freepik.com/free-vector/hand-drawn-installment-illustration_26856989.htm/?utm_source=slidesgo_template&amp;utm_medium=referral-link&amp;utm_campaign=sg_resources&amp;utm_content=freepik" TargetMode="External"/><Relationship Id="rId4" Type="http://schemas.openxmlformats.org/officeDocument/2006/relationships/hyperlink" Target="https://www.freepik.com/free-vector/blue-background-online-payment-icons_1268004.htm/?utm_source=slidesgo_template&amp;utm_medium=referral-link&amp;utm_campaign=sg_resources&amp;utm_content=freepik" TargetMode="External"/><Relationship Id="rId9" Type="http://schemas.openxmlformats.org/officeDocument/2006/relationships/hyperlink" Target="https://www.flaticon.com/packs/ecommerce-264/?utm_source=slidesgo_template&amp;utm_medium=referral-link&amp;utm_campaign=sg_resources&amp;utm_content=flaticon"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0.xml"/><Relationship Id="rId1" Type="http://schemas.openxmlformats.org/officeDocument/2006/relationships/slideLayout" Target="../slideLayouts/slideLayout2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5.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1.xml"/><Relationship Id="rId1" Type="http://schemas.openxmlformats.org/officeDocument/2006/relationships/slideLayout" Target="../slideLayouts/slideLayout2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5.xml"/></Relationships>
</file>

<file path=ppt/slides/_rels/slide31.xml.rels><?xml version="1.0" encoding="UTF-8" standalone="yes"?>
<Relationships xmlns="http://schemas.openxmlformats.org/package/2006/relationships"><Relationship Id="rId3" Type="http://schemas.openxmlformats.org/officeDocument/2006/relationships/hyperlink" Target="https://fonts.google.com/specimen/Alexandria" TargetMode="External"/><Relationship Id="rId2" Type="http://schemas.openxmlformats.org/officeDocument/2006/relationships/notesSlide" Target="../notesSlides/notesSlide22.xml"/><Relationship Id="rId1" Type="http://schemas.openxmlformats.org/officeDocument/2006/relationships/slideLayout" Target="../slideLayouts/slideLayout22.xml"/><Relationship Id="rId4" Type="http://schemas.openxmlformats.org/officeDocument/2006/relationships/hyperlink" Target="https://fonts.google.com/specimen/Chivo"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7.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6.png"/><Relationship Id="rId4" Type="http://schemas.openxmlformats.org/officeDocument/2006/relationships/image" Target="../media/image4.png"/><Relationship Id="rId9" Type="http://schemas.openxmlformats.org/officeDocument/2006/relationships/image" Target="../media/image5.png"/></Relationships>
</file>

<file path=ppt/slides/_rels/slide3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4.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0.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4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7.xml"/><Relationship Id="rId1" Type="http://schemas.openxmlformats.org/officeDocument/2006/relationships/slideLayout" Target="../slideLayouts/slideLayout23.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86"/>
        <p:cNvGrpSpPr/>
        <p:nvPr/>
      </p:nvGrpSpPr>
      <p:grpSpPr>
        <a:xfrm>
          <a:off x="0" y="0"/>
          <a:ext cx="0" cy="0"/>
          <a:chOff x="0" y="0"/>
          <a:chExt cx="0" cy="0"/>
        </a:xfrm>
      </p:grpSpPr>
      <p:sp>
        <p:nvSpPr>
          <p:cNvPr id="1188" name="Google Shape;1188;p29"/>
          <p:cNvSpPr txBox="1">
            <a:spLocks noGrp="1"/>
          </p:cNvSpPr>
          <p:nvPr>
            <p:ph type="subTitle" idx="1"/>
          </p:nvPr>
        </p:nvSpPr>
        <p:spPr>
          <a:xfrm>
            <a:off x="1311058" y="3049207"/>
            <a:ext cx="65217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 decentralized marketplace platform.</a:t>
            </a:r>
            <a:endParaRPr dirty="0"/>
          </a:p>
        </p:txBody>
      </p:sp>
      <p:pic>
        <p:nvPicPr>
          <p:cNvPr id="2" name="Picture 1" descr="A blue and orange logo">
            <a:extLst>
              <a:ext uri="{FF2B5EF4-FFF2-40B4-BE49-F238E27FC236}">
                <a16:creationId xmlns:a16="http://schemas.microsoft.com/office/drawing/2014/main" id="{D655A814-FC52-CB64-B36B-FCC536E3F373}"/>
              </a:ext>
            </a:extLst>
          </p:cNvPr>
          <p:cNvPicPr>
            <a:picLocks noChangeAspect="1"/>
          </p:cNvPicPr>
          <p:nvPr/>
        </p:nvPicPr>
        <p:blipFill>
          <a:blip r:embed="rId3"/>
          <a:srcRect t="33062" b="33713"/>
          <a:stretch/>
        </p:blipFill>
        <p:spPr>
          <a:xfrm>
            <a:off x="1311058" y="1281326"/>
            <a:ext cx="6037006" cy="2005781"/>
          </a:xfrm>
          <a:prstGeom prst="rect">
            <a:avLst/>
          </a:prstGeom>
        </p:spPr>
      </p:pic>
      <p:sp>
        <p:nvSpPr>
          <p:cNvPr id="4" name="Title 3">
            <a:extLst>
              <a:ext uri="{FF2B5EF4-FFF2-40B4-BE49-F238E27FC236}">
                <a16:creationId xmlns:a16="http://schemas.microsoft.com/office/drawing/2014/main" id="{D42374C5-3B42-923B-0E57-295BC85EC009}"/>
              </a:ext>
            </a:extLst>
          </p:cNvPr>
          <p:cNvSpPr>
            <a:spLocks noGrp="1"/>
          </p:cNvSpPr>
          <p:nvPr>
            <p:ph type="ctrTitle"/>
          </p:nvPr>
        </p:nvSpPr>
        <p:spPr>
          <a:xfrm>
            <a:off x="-1206644" y="6507605"/>
            <a:ext cx="6526200" cy="1442700"/>
          </a:xfrm>
        </p:spPr>
        <p:txBody>
          <a:bodyPr/>
          <a:lstStyle/>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PlaceHolder 1"/>
          <p:cNvSpPr>
            <a:spLocks noGrp="1"/>
          </p:cNvSpPr>
          <p:nvPr>
            <p:ph type="title"/>
          </p:nvPr>
        </p:nvSpPr>
        <p:spPr>
          <a:xfrm>
            <a:off x="457316" y="81635"/>
            <a:ext cx="8228802" cy="897984"/>
          </a:xfrm>
          <a:prstGeom prst="rect">
            <a:avLst/>
          </a:prstGeom>
          <a:noFill/>
          <a:ln w="0">
            <a:noFill/>
          </a:ln>
        </p:spPr>
        <p:txBody>
          <a:bodyPr spcFirstLastPara="1" wrap="square" lIns="0" tIns="0" rIns="0" bIns="0" anchor="b" anchorCtr="0">
            <a:normAutofit/>
          </a:bodyPr>
          <a:lstStyle/>
          <a:p>
            <a:r>
              <a:rPr lang="en-US" sz="4082" b="0" dirty="0" err="1">
                <a:solidFill>
                  <a:srgbClr val="DBF5F9"/>
                </a:solidFill>
                <a:latin typeface="Noto Sans"/>
              </a:rPr>
              <a:t>Tokenomics</a:t>
            </a:r>
            <a:r>
              <a:rPr lang="en-US" sz="4082" b="0" dirty="0">
                <a:solidFill>
                  <a:srgbClr val="DBF5F9"/>
                </a:solidFill>
                <a:latin typeface="Noto Sans"/>
              </a:rPr>
              <a:t>	</a:t>
            </a:r>
          </a:p>
        </p:txBody>
      </p:sp>
      <p:sp>
        <p:nvSpPr>
          <p:cNvPr id="25" name="PlaceHolder 2"/>
          <p:cNvSpPr>
            <a:spLocks noGrp="1"/>
          </p:cNvSpPr>
          <p:nvPr>
            <p:ph/>
          </p:nvPr>
        </p:nvSpPr>
        <p:spPr>
          <a:xfrm>
            <a:off x="457316" y="1306159"/>
            <a:ext cx="8228802" cy="3183763"/>
          </a:xfrm>
          <a:prstGeom prst="rect">
            <a:avLst/>
          </a:prstGeom>
          <a:noFill/>
          <a:ln w="0">
            <a:noFill/>
          </a:ln>
        </p:spPr>
        <p:txBody>
          <a:bodyPr spcFirstLastPara="1" wrap="square" lIns="0" tIns="0" rIns="0" bIns="0" anchor="t" anchorCtr="0">
            <a:noAutofit/>
          </a:bodyPr>
          <a:lstStyle/>
          <a:p>
            <a:pPr marL="391795" indent="-293370">
              <a:spcAft>
                <a:spcPts val="956"/>
              </a:spcAft>
              <a:buClr>
                <a:srgbClr val="009EDA"/>
              </a:buClr>
              <a:buSzPct val="45000"/>
              <a:buFont typeface="Wingdings" charset="2"/>
              <a:buChar char=""/>
            </a:pPr>
            <a:r>
              <a:rPr lang="en-US" sz="1400" b="0" dirty="0">
                <a:solidFill>
                  <a:schemeClr val="tx1"/>
                </a:solidFill>
                <a:latin typeface="Noto Sans"/>
              </a:rPr>
              <a:t>Token Economics aka </a:t>
            </a:r>
            <a:r>
              <a:rPr lang="en-US" sz="1400" b="0" err="1">
                <a:solidFill>
                  <a:schemeClr val="tx1"/>
                </a:solidFill>
                <a:latin typeface="Noto Sans"/>
              </a:rPr>
              <a:t>Tokenomics</a:t>
            </a:r>
            <a:endParaRPr lang="en-US" sz="1400" b="0" dirty="0">
              <a:solidFill>
                <a:schemeClr val="tx1"/>
              </a:solidFill>
              <a:latin typeface="Noto Sans"/>
            </a:endParaRPr>
          </a:p>
          <a:p>
            <a:pPr marL="391795" indent="-293370">
              <a:spcAft>
                <a:spcPts val="956"/>
              </a:spcAft>
              <a:buClr>
                <a:srgbClr val="009EDA"/>
              </a:buClr>
              <a:buSzPct val="45000"/>
              <a:buFont typeface="Wingdings" charset="2"/>
              <a:buChar char=""/>
            </a:pPr>
            <a:r>
              <a:rPr lang="en-US" sz="1400" b="0" dirty="0">
                <a:solidFill>
                  <a:schemeClr val="tx1"/>
                </a:solidFill>
                <a:latin typeface="Noto Sans"/>
              </a:rPr>
              <a:t>The study and design of the economic systems that are virtually represented through a blockchain token(s)</a:t>
            </a:r>
          </a:p>
          <a:p>
            <a:pPr marL="391795" indent="-293370">
              <a:spcAft>
                <a:spcPts val="956"/>
              </a:spcAft>
              <a:buClr>
                <a:srgbClr val="009EDA"/>
              </a:buClr>
              <a:buSzPct val="45000"/>
              <a:buFont typeface="Wingdings" charset="2"/>
              <a:buChar char=""/>
            </a:pPr>
            <a:r>
              <a:rPr lang="en-US" sz="1400" b="0" dirty="0">
                <a:solidFill>
                  <a:schemeClr val="tx1"/>
                </a:solidFill>
                <a:latin typeface="Noto Sans"/>
              </a:rPr>
              <a:t>Tokens are created around the following topics:</a:t>
            </a:r>
          </a:p>
          <a:p>
            <a:pPr marL="783590" lvl="1" indent="-293370">
              <a:spcAft>
                <a:spcPts val="764"/>
              </a:spcAft>
              <a:buClr>
                <a:srgbClr val="009EDA"/>
              </a:buClr>
              <a:buSzPct val="45000"/>
              <a:buFont typeface="Wingdings" charset="2"/>
              <a:buChar char=""/>
            </a:pPr>
            <a:r>
              <a:rPr lang="en-US" sz="1400" b="0" dirty="0">
                <a:solidFill>
                  <a:schemeClr val="tx1"/>
                </a:solidFill>
                <a:latin typeface="Noto Sans"/>
              </a:rPr>
              <a:t>Minting of Tokens</a:t>
            </a:r>
          </a:p>
          <a:p>
            <a:pPr marL="783590" lvl="1" indent="-293370">
              <a:spcAft>
                <a:spcPts val="764"/>
              </a:spcAft>
              <a:buClr>
                <a:srgbClr val="009EDA"/>
              </a:buClr>
              <a:buSzPct val="45000"/>
              <a:buFont typeface="Wingdings" charset="2"/>
              <a:buChar char=""/>
            </a:pPr>
            <a:r>
              <a:rPr lang="en-US" sz="1400" b="0" dirty="0">
                <a:solidFill>
                  <a:schemeClr val="tx1"/>
                </a:solidFill>
                <a:latin typeface="Noto Sans"/>
              </a:rPr>
              <a:t>Distribution</a:t>
            </a:r>
          </a:p>
          <a:p>
            <a:pPr marL="783590" lvl="1" indent="-293370">
              <a:spcAft>
                <a:spcPts val="764"/>
              </a:spcAft>
              <a:buClr>
                <a:srgbClr val="009EDA"/>
              </a:buClr>
              <a:buSzPct val="45000"/>
              <a:buFont typeface="Wingdings" charset="2"/>
              <a:buChar char=""/>
            </a:pPr>
            <a:r>
              <a:rPr lang="en-US" sz="1400" b="0" dirty="0">
                <a:solidFill>
                  <a:schemeClr val="tx1"/>
                </a:solidFill>
                <a:latin typeface="Noto Sans"/>
              </a:rPr>
              <a:t>Valuation</a:t>
            </a:r>
          </a:p>
          <a:p>
            <a:pPr marL="783590" lvl="1" indent="-293370">
              <a:spcAft>
                <a:spcPts val="764"/>
              </a:spcAft>
              <a:buClr>
                <a:srgbClr val="009EDA"/>
              </a:buClr>
              <a:buSzPct val="45000"/>
              <a:buFont typeface="Wingdings" charset="2"/>
              <a:buChar char=""/>
            </a:pPr>
            <a:r>
              <a:rPr lang="en-US" sz="1400" b="0" dirty="0">
                <a:solidFill>
                  <a:schemeClr val="tx1"/>
                </a:solidFill>
                <a:latin typeface="Noto Sans"/>
              </a:rPr>
              <a:t>Incentives</a:t>
            </a:r>
          </a:p>
          <a:p>
            <a:pPr marL="783590" lvl="1" indent="-293370">
              <a:spcAft>
                <a:spcPts val="764"/>
              </a:spcAft>
              <a:buClr>
                <a:srgbClr val="009EDA"/>
              </a:buClr>
              <a:buSzPct val="45000"/>
              <a:buFont typeface="Wingdings" charset="2"/>
              <a:buChar char=""/>
            </a:pPr>
            <a:r>
              <a:rPr lang="en-US" sz="1400" b="0" dirty="0">
                <a:solidFill>
                  <a:schemeClr val="tx1"/>
                </a:solidFill>
                <a:latin typeface="Noto Sans"/>
              </a:rPr>
              <a:t>Supply and Demand</a:t>
            </a:r>
          </a:p>
          <a:p>
            <a:pPr marL="391795">
              <a:spcAft>
                <a:spcPts val="956"/>
              </a:spcAft>
            </a:pPr>
            <a:endParaRPr lang="en-US" sz="2177" b="0" dirty="0">
              <a:solidFill>
                <a:srgbClr val="04617B"/>
              </a:solidFill>
              <a:latin typeface="Noto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PlaceHolder 1"/>
          <p:cNvSpPr>
            <a:spLocks noGrp="1"/>
          </p:cNvSpPr>
          <p:nvPr>
            <p:ph type="title"/>
          </p:nvPr>
        </p:nvSpPr>
        <p:spPr>
          <a:xfrm>
            <a:off x="457316" y="81635"/>
            <a:ext cx="8228802" cy="897984"/>
          </a:xfrm>
          <a:prstGeom prst="rect">
            <a:avLst/>
          </a:prstGeom>
          <a:noFill/>
          <a:ln w="0">
            <a:noFill/>
          </a:ln>
        </p:spPr>
        <p:txBody>
          <a:bodyPr spcFirstLastPara="1" wrap="square" lIns="0" tIns="0" rIns="0" bIns="0" anchor="b" anchorCtr="0">
            <a:normAutofit/>
          </a:bodyPr>
          <a:lstStyle/>
          <a:p>
            <a:r>
              <a:rPr lang="en-US" sz="4082" b="0">
                <a:solidFill>
                  <a:srgbClr val="DBF5F9"/>
                </a:solidFill>
                <a:latin typeface="Noto Sans"/>
              </a:rPr>
              <a:t>Token Research Topics</a:t>
            </a:r>
          </a:p>
        </p:txBody>
      </p:sp>
      <p:graphicFrame>
        <p:nvGraphicFramePr>
          <p:cNvPr id="27" name="Table 26"/>
          <p:cNvGraphicFramePr/>
          <p:nvPr/>
        </p:nvGraphicFramePr>
        <p:xfrm>
          <a:off x="217962" y="1039393"/>
          <a:ext cx="8054631" cy="3691358"/>
        </p:xfrm>
        <a:graphic>
          <a:graphicData uri="http://schemas.openxmlformats.org/drawingml/2006/table">
            <a:tbl>
              <a:tblPr/>
              <a:tblGrid>
                <a:gridCol w="2791514">
                  <a:extLst>
                    <a:ext uri="{9D8B030D-6E8A-4147-A177-3AD203B41FA5}">
                      <a16:colId xmlns:a16="http://schemas.microsoft.com/office/drawing/2014/main" val="20000"/>
                    </a:ext>
                  </a:extLst>
                </a:gridCol>
                <a:gridCol w="5263117">
                  <a:extLst>
                    <a:ext uri="{9D8B030D-6E8A-4147-A177-3AD203B41FA5}">
                      <a16:colId xmlns:a16="http://schemas.microsoft.com/office/drawing/2014/main" val="20001"/>
                    </a:ext>
                  </a:extLst>
                </a:gridCol>
              </a:tblGrid>
              <a:tr h="276470">
                <a:tc>
                  <a:txBody>
                    <a:bodyPr/>
                    <a:lstStyle/>
                    <a:p>
                      <a:pPr algn="ctr"/>
                      <a:r>
                        <a:rPr lang="en-US" sz="1300" b="1" u="sng" strike="noStrike">
                          <a:solidFill>
                            <a:schemeClr val="tx1"/>
                          </a:solidFill>
                          <a:effectLst/>
                          <a:uFillTx/>
                          <a:latin typeface="Arial"/>
                          <a:ea typeface="Arial"/>
                        </a:rPr>
                        <a:t>Topic Area</a:t>
                      </a:r>
                      <a:endParaRPr lang="en-US" sz="1300" b="0" u="none" strike="noStrike">
                        <a:solidFill>
                          <a:schemeClr val="tx1"/>
                        </a:solidFill>
                        <a:effectLst/>
                        <a:uFillTx/>
                        <a:latin typeface="Arial"/>
                      </a:endParaRP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r>
                        <a:rPr lang="en-US" sz="1300" b="1" u="sng" strike="noStrike">
                          <a:solidFill>
                            <a:schemeClr val="tx1"/>
                          </a:solidFill>
                          <a:effectLst/>
                          <a:uFillTx/>
                          <a:latin typeface="Arial"/>
                          <a:ea typeface="Arial"/>
                        </a:rPr>
                        <a:t>Topic Coverage</a:t>
                      </a:r>
                      <a:endParaRPr lang="en-US" sz="1300" b="0" u="none" strike="noStrike">
                        <a:solidFill>
                          <a:schemeClr val="tx1"/>
                        </a:solidFill>
                        <a:effectLst/>
                        <a:uFillTx/>
                        <a:latin typeface="Noto Sans"/>
                      </a:endParaRP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extLst>
                  <a:ext uri="{0D108BD9-81ED-4DB2-BD59-A6C34878D82A}">
                    <a16:rowId xmlns:a16="http://schemas.microsoft.com/office/drawing/2014/main" val="10000"/>
                  </a:ext>
                </a:extLst>
              </a:tr>
              <a:tr h="426287">
                <a:tc>
                  <a:txBody>
                    <a:bodyPr/>
                    <a:lstStyle/>
                    <a:p>
                      <a:pPr algn="ctr"/>
                      <a:r>
                        <a:rPr lang="en-US" sz="1300" b="0" u="none" strike="noStrike">
                          <a:solidFill>
                            <a:schemeClr val="tx1"/>
                          </a:solidFill>
                          <a:effectLst/>
                          <a:uFillTx/>
                          <a:latin typeface="Arial"/>
                          <a:ea typeface="Arial"/>
                        </a:rPr>
                        <a:t>Token Supply Models</a:t>
                      </a:r>
                      <a:endParaRPr lang="en-US" sz="1300" b="0" u="none" strike="noStrike">
                        <a:solidFill>
                          <a:schemeClr val="tx1"/>
                        </a:solidFill>
                        <a:effectLst/>
                        <a:uFillTx/>
                        <a:latin typeface="Noto Sans"/>
                      </a:endParaRP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r>
                        <a:rPr lang="en-US" sz="1300" b="0" u="none" strike="noStrike">
                          <a:solidFill>
                            <a:schemeClr val="tx1"/>
                          </a:solidFill>
                          <a:effectLst/>
                          <a:uFillTx/>
                          <a:latin typeface="Arial"/>
                          <a:ea typeface="Arial"/>
                        </a:rPr>
                        <a:t>Fixed supply, inflationary, deflationary, burn mechanisms</a:t>
                      </a:r>
                      <a:endParaRPr lang="en-US" sz="1300" b="0" u="none" strike="noStrike">
                        <a:solidFill>
                          <a:schemeClr val="tx1"/>
                        </a:solidFill>
                        <a:effectLst/>
                        <a:uFillTx/>
                        <a:latin typeface="Noto Sans"/>
                      </a:endParaRP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extLst>
                  <a:ext uri="{0D108BD9-81ED-4DB2-BD59-A6C34878D82A}">
                    <a16:rowId xmlns:a16="http://schemas.microsoft.com/office/drawing/2014/main" val="10001"/>
                  </a:ext>
                </a:extLst>
              </a:tr>
              <a:tr h="426287">
                <a:tc>
                  <a:txBody>
                    <a:bodyPr/>
                    <a:lstStyle/>
                    <a:p>
                      <a:pPr algn="ctr"/>
                      <a:r>
                        <a:rPr lang="en-US" sz="1300" b="0" u="none" strike="noStrike">
                          <a:solidFill>
                            <a:schemeClr val="tx1"/>
                          </a:solidFill>
                          <a:effectLst/>
                          <a:uFillTx/>
                          <a:latin typeface="Arial"/>
                          <a:ea typeface="Arial"/>
                        </a:rPr>
                        <a:t>Incentives &amp; Rewards</a:t>
                      </a:r>
                      <a:endParaRPr lang="en-US" sz="1300" b="0" u="none" strike="noStrike">
                        <a:solidFill>
                          <a:schemeClr val="tx1"/>
                        </a:solidFill>
                        <a:effectLst/>
                        <a:uFillTx/>
                        <a:latin typeface="Noto Sans"/>
                      </a:endParaRP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r>
                        <a:rPr lang="en-US" sz="1300" b="0" u="none" strike="noStrike">
                          <a:solidFill>
                            <a:schemeClr val="tx1"/>
                          </a:solidFill>
                          <a:effectLst/>
                          <a:uFillTx/>
                          <a:latin typeface="Arial"/>
                          <a:ea typeface="Arial"/>
                        </a:rPr>
                        <a:t>Mining rewards, staking, yield farming, governance rewards</a:t>
                      </a:r>
                      <a:endParaRPr lang="en-US" sz="1300" b="0" u="none" strike="noStrike">
                        <a:solidFill>
                          <a:schemeClr val="tx1"/>
                        </a:solidFill>
                        <a:effectLst/>
                        <a:uFillTx/>
                        <a:latin typeface="Noto Sans"/>
                      </a:endParaRP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extLst>
                  <a:ext uri="{0D108BD9-81ED-4DB2-BD59-A6C34878D82A}">
                    <a16:rowId xmlns:a16="http://schemas.microsoft.com/office/drawing/2014/main" val="10002"/>
                  </a:ext>
                </a:extLst>
              </a:tr>
              <a:tr h="426287">
                <a:tc>
                  <a:txBody>
                    <a:bodyPr/>
                    <a:lstStyle/>
                    <a:p>
                      <a:pPr algn="ctr"/>
                      <a:r>
                        <a:rPr lang="en-US" sz="1300" b="0" u="none" strike="noStrike">
                          <a:solidFill>
                            <a:schemeClr val="tx1"/>
                          </a:solidFill>
                          <a:effectLst/>
                          <a:uFillTx/>
                          <a:latin typeface="Arial"/>
                          <a:ea typeface="Arial"/>
                        </a:rPr>
                        <a:t>Utility &amp; Use Cases</a:t>
                      </a:r>
                      <a:endParaRPr lang="en-US" sz="1300" b="0" u="none" strike="noStrike">
                        <a:solidFill>
                          <a:schemeClr val="tx1"/>
                        </a:solidFill>
                        <a:effectLst/>
                        <a:uFillTx/>
                        <a:latin typeface="Noto Sans"/>
                      </a:endParaRP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r>
                        <a:rPr lang="en-US" sz="1300" b="0" u="none" strike="noStrike">
                          <a:solidFill>
                            <a:schemeClr val="tx1"/>
                          </a:solidFill>
                          <a:effectLst/>
                          <a:uFillTx/>
                          <a:latin typeface="Arial"/>
                          <a:ea typeface="Arial"/>
                        </a:rPr>
                        <a:t>Medium of exchange, governance rights, collateral, access to services</a:t>
                      </a:r>
                      <a:endParaRPr lang="en-US" sz="1300" b="0" u="none" strike="noStrike">
                        <a:solidFill>
                          <a:schemeClr val="tx1"/>
                        </a:solidFill>
                        <a:effectLst/>
                        <a:uFillTx/>
                        <a:latin typeface="Noto Sans"/>
                      </a:endParaRP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extLst>
                  <a:ext uri="{0D108BD9-81ED-4DB2-BD59-A6C34878D82A}">
                    <a16:rowId xmlns:a16="http://schemas.microsoft.com/office/drawing/2014/main" val="10003"/>
                  </a:ext>
                </a:extLst>
              </a:tr>
              <a:tr h="426287">
                <a:tc>
                  <a:txBody>
                    <a:bodyPr/>
                    <a:lstStyle/>
                    <a:p>
                      <a:pPr algn="ctr"/>
                      <a:r>
                        <a:rPr lang="en-US" sz="1300" b="0" u="none" strike="noStrike">
                          <a:solidFill>
                            <a:schemeClr val="tx1"/>
                          </a:solidFill>
                          <a:effectLst/>
                          <a:uFillTx/>
                          <a:latin typeface="Arial"/>
                          <a:ea typeface="Arial"/>
                        </a:rPr>
                        <a:t>Distribution Models</a:t>
                      </a:r>
                      <a:endParaRPr lang="en-US" sz="1300" b="0" u="none" strike="noStrike">
                        <a:solidFill>
                          <a:schemeClr val="tx1"/>
                        </a:solidFill>
                        <a:effectLst/>
                        <a:uFillTx/>
                        <a:latin typeface="Noto Sans"/>
                      </a:endParaRP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r>
                        <a:rPr lang="en-US" sz="1300" b="0" u="none" strike="noStrike">
                          <a:solidFill>
                            <a:schemeClr val="tx1"/>
                          </a:solidFill>
                          <a:effectLst/>
                          <a:uFillTx/>
                          <a:latin typeface="Arial"/>
                          <a:ea typeface="Arial"/>
                        </a:rPr>
                        <a:t>Airdrops, ICOs, IDOs, liquidity mining, vesting schedules</a:t>
                      </a:r>
                      <a:endParaRPr lang="en-US" sz="1300" b="0" u="none" strike="noStrike">
                        <a:solidFill>
                          <a:schemeClr val="tx1"/>
                        </a:solidFill>
                        <a:effectLst/>
                        <a:uFillTx/>
                        <a:latin typeface="Noto Sans"/>
                      </a:endParaRP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extLst>
                  <a:ext uri="{0D108BD9-81ED-4DB2-BD59-A6C34878D82A}">
                    <a16:rowId xmlns:a16="http://schemas.microsoft.com/office/drawing/2014/main" val="10004"/>
                  </a:ext>
                </a:extLst>
              </a:tr>
              <a:tr h="426287">
                <a:tc>
                  <a:txBody>
                    <a:bodyPr/>
                    <a:lstStyle/>
                    <a:p>
                      <a:pPr algn="ctr"/>
                      <a:r>
                        <a:rPr lang="en-US" sz="1300" b="0" u="none" strike="noStrike">
                          <a:solidFill>
                            <a:schemeClr val="tx1"/>
                          </a:solidFill>
                          <a:effectLst/>
                          <a:uFillTx/>
                          <a:latin typeface="Arial"/>
                          <a:ea typeface="Arial"/>
                        </a:rPr>
                        <a:t>Governance and Voting</a:t>
                      </a:r>
                      <a:endParaRPr lang="en-US" sz="1300" b="0" u="none" strike="noStrike">
                        <a:solidFill>
                          <a:schemeClr val="tx1"/>
                        </a:solidFill>
                        <a:effectLst/>
                        <a:uFillTx/>
                        <a:latin typeface="Noto Sans"/>
                      </a:endParaRP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r>
                        <a:rPr lang="en-US" sz="1300" b="0" u="none" strike="noStrike">
                          <a:solidFill>
                            <a:schemeClr val="tx1"/>
                          </a:solidFill>
                          <a:effectLst/>
                          <a:uFillTx/>
                          <a:latin typeface="Arial"/>
                          <a:ea typeface="Arial"/>
                        </a:rPr>
                        <a:t>On-chain governance, DAOs, token-weighted voting</a:t>
                      </a:r>
                      <a:endParaRPr lang="en-US" sz="1300" b="0" u="none" strike="noStrike">
                        <a:solidFill>
                          <a:schemeClr val="tx1"/>
                        </a:solidFill>
                        <a:effectLst/>
                        <a:uFillTx/>
                        <a:latin typeface="Noto Sans"/>
                      </a:endParaRP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extLst>
                  <a:ext uri="{0D108BD9-81ED-4DB2-BD59-A6C34878D82A}">
                    <a16:rowId xmlns:a16="http://schemas.microsoft.com/office/drawing/2014/main" val="10005"/>
                  </a:ext>
                </a:extLst>
              </a:tr>
              <a:tr h="426287">
                <a:tc>
                  <a:txBody>
                    <a:bodyPr/>
                    <a:lstStyle/>
                    <a:p>
                      <a:pPr algn="ctr"/>
                      <a:r>
                        <a:rPr lang="en-US" sz="1300" b="0" u="none" strike="noStrike">
                          <a:solidFill>
                            <a:schemeClr val="tx1"/>
                          </a:solidFill>
                          <a:effectLst/>
                          <a:uFillTx/>
                          <a:latin typeface="Arial"/>
                          <a:ea typeface="Arial"/>
                        </a:rPr>
                        <a:t>Value Capture Mechanisms</a:t>
                      </a:r>
                      <a:endParaRPr lang="en-US" sz="1300" b="0" u="none" strike="noStrike">
                        <a:solidFill>
                          <a:schemeClr val="tx1"/>
                        </a:solidFill>
                        <a:effectLst/>
                        <a:uFillTx/>
                        <a:latin typeface="Noto Sans"/>
                      </a:endParaRP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r>
                        <a:rPr lang="en-US" sz="1300" b="0" u="none" strike="noStrike">
                          <a:solidFill>
                            <a:schemeClr val="tx1"/>
                          </a:solidFill>
                          <a:effectLst/>
                          <a:uFillTx/>
                          <a:latin typeface="Arial"/>
                          <a:ea typeface="Arial"/>
                        </a:rPr>
                        <a:t>Transaction fees, buyback-and-burn, revenue sharing</a:t>
                      </a:r>
                      <a:endParaRPr lang="en-US" sz="1300" b="0" u="none" strike="noStrike">
                        <a:solidFill>
                          <a:schemeClr val="tx1"/>
                        </a:solidFill>
                        <a:effectLst/>
                        <a:uFillTx/>
                        <a:latin typeface="Noto Sans"/>
                      </a:endParaRP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extLst>
                  <a:ext uri="{0D108BD9-81ED-4DB2-BD59-A6C34878D82A}">
                    <a16:rowId xmlns:a16="http://schemas.microsoft.com/office/drawing/2014/main" val="10006"/>
                  </a:ext>
                </a:extLst>
              </a:tr>
              <a:tr h="426287">
                <a:tc>
                  <a:txBody>
                    <a:bodyPr/>
                    <a:lstStyle/>
                    <a:p>
                      <a:pPr algn="ctr"/>
                      <a:r>
                        <a:rPr lang="en-US" sz="1300" b="0" u="none" strike="noStrike">
                          <a:solidFill>
                            <a:schemeClr val="tx1"/>
                          </a:solidFill>
                          <a:effectLst/>
                          <a:uFillTx/>
                          <a:latin typeface="Arial"/>
                          <a:ea typeface="Arial"/>
                        </a:rPr>
                        <a:t>Economic Risks</a:t>
                      </a:r>
                      <a:endParaRPr lang="en-US" sz="1300" b="0" u="none" strike="noStrike">
                        <a:solidFill>
                          <a:schemeClr val="tx1"/>
                        </a:solidFill>
                        <a:effectLst/>
                        <a:uFillTx/>
                        <a:latin typeface="Noto Sans"/>
                      </a:endParaRP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r>
                        <a:rPr lang="en-US" sz="1300" b="0" u="none" strike="noStrike">
                          <a:solidFill>
                            <a:schemeClr val="tx1"/>
                          </a:solidFill>
                          <a:effectLst/>
                          <a:uFillTx/>
                          <a:latin typeface="Arial"/>
                          <a:ea typeface="Arial"/>
                        </a:rPr>
                        <a:t>Inflation risk, whale concentration, governance attacks</a:t>
                      </a:r>
                      <a:endParaRPr lang="en-US" sz="1300" b="0" u="none" strike="noStrike">
                        <a:solidFill>
                          <a:schemeClr val="tx1"/>
                        </a:solidFill>
                        <a:effectLst/>
                        <a:uFillTx/>
                        <a:latin typeface="Noto Sans"/>
                      </a:endParaRP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extLst>
                  <a:ext uri="{0D108BD9-81ED-4DB2-BD59-A6C34878D82A}">
                    <a16:rowId xmlns:a16="http://schemas.microsoft.com/office/drawing/2014/main" val="10007"/>
                  </a:ext>
                </a:extLst>
              </a:tr>
              <a:tr h="426287">
                <a:tc>
                  <a:txBody>
                    <a:bodyPr/>
                    <a:lstStyle/>
                    <a:p>
                      <a:pPr algn="ctr"/>
                      <a:r>
                        <a:rPr lang="en-US" sz="1300" b="0" u="none" strike="noStrike">
                          <a:solidFill>
                            <a:schemeClr val="tx1"/>
                          </a:solidFill>
                          <a:effectLst/>
                          <a:uFillTx/>
                          <a:latin typeface="Arial"/>
                          <a:ea typeface="Arial"/>
                        </a:rPr>
                        <a:t>Game Theory in Tokenomics</a:t>
                      </a:r>
                      <a:endParaRPr lang="en-US" sz="1300" b="0" u="none" strike="noStrike">
                        <a:solidFill>
                          <a:schemeClr val="tx1"/>
                        </a:solidFill>
                        <a:effectLst/>
                        <a:uFillTx/>
                        <a:latin typeface="Noto Sans"/>
                      </a:endParaRP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r>
                        <a:rPr lang="en-US" sz="1300" b="0" u="none" strike="noStrike">
                          <a:solidFill>
                            <a:schemeClr val="tx1"/>
                          </a:solidFill>
                          <a:effectLst/>
                          <a:uFillTx/>
                          <a:latin typeface="Arial"/>
                          <a:ea typeface="Arial"/>
                        </a:rPr>
                        <a:t>How user behavior is incentivized or manipulated</a:t>
                      </a:r>
                      <a:endParaRPr lang="en-US" sz="1300" b="0" u="none" strike="noStrike">
                        <a:solidFill>
                          <a:schemeClr val="tx1"/>
                        </a:solidFill>
                        <a:effectLst/>
                        <a:uFillTx/>
                        <a:latin typeface="Noto Sans"/>
                      </a:endParaRP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extLst>
                  <a:ext uri="{0D108BD9-81ED-4DB2-BD59-A6C34878D82A}">
                    <a16:rowId xmlns:a16="http://schemas.microsoft.com/office/drawing/2014/main" val="10008"/>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27"/>
          <p:cNvGraphicFramePr/>
          <p:nvPr/>
        </p:nvGraphicFramePr>
        <p:xfrm>
          <a:off x="199676" y="435931"/>
          <a:ext cx="8752572" cy="4540535"/>
        </p:xfrm>
        <a:graphic>
          <a:graphicData uri="http://schemas.openxmlformats.org/drawingml/2006/table">
            <a:tbl>
              <a:tblPr/>
              <a:tblGrid>
                <a:gridCol w="1146155">
                  <a:extLst>
                    <a:ext uri="{9D8B030D-6E8A-4147-A177-3AD203B41FA5}">
                      <a16:colId xmlns:a16="http://schemas.microsoft.com/office/drawing/2014/main" val="20000"/>
                    </a:ext>
                  </a:extLst>
                </a:gridCol>
                <a:gridCol w="2733464">
                  <a:extLst>
                    <a:ext uri="{9D8B030D-6E8A-4147-A177-3AD203B41FA5}">
                      <a16:colId xmlns:a16="http://schemas.microsoft.com/office/drawing/2014/main" val="20001"/>
                    </a:ext>
                  </a:extLst>
                </a:gridCol>
                <a:gridCol w="2468641">
                  <a:extLst>
                    <a:ext uri="{9D8B030D-6E8A-4147-A177-3AD203B41FA5}">
                      <a16:colId xmlns:a16="http://schemas.microsoft.com/office/drawing/2014/main" val="20002"/>
                    </a:ext>
                  </a:extLst>
                </a:gridCol>
                <a:gridCol w="2404312">
                  <a:extLst>
                    <a:ext uri="{9D8B030D-6E8A-4147-A177-3AD203B41FA5}">
                      <a16:colId xmlns:a16="http://schemas.microsoft.com/office/drawing/2014/main" val="20003"/>
                    </a:ext>
                  </a:extLst>
                </a:gridCol>
              </a:tblGrid>
              <a:tr h="297151">
                <a:tc>
                  <a:txBody>
                    <a:bodyPr/>
                    <a:lstStyle/>
                    <a:p>
                      <a:pPr algn="r"/>
                      <a:r>
                        <a:rPr lang="en-US" sz="900" b="1" u="none" strike="noStrike">
                          <a:solidFill>
                            <a:schemeClr val="tx1"/>
                          </a:solidFill>
                          <a:effectLst/>
                          <a:uFillTx/>
                          <a:latin typeface="Times New Roman"/>
                          <a:ea typeface="Times New Roman"/>
                        </a:rPr>
                        <a:t>Aspect</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1" u="none" strike="noStrike">
                          <a:solidFill>
                            <a:schemeClr val="tx1"/>
                          </a:solidFill>
                          <a:effectLst/>
                          <a:uFillTx/>
                          <a:latin typeface="Times New Roman"/>
                          <a:ea typeface="Times New Roman"/>
                        </a:rPr>
                        <a:t>Arweave (AR)</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1" u="none" strike="noStrike">
                          <a:solidFill>
                            <a:schemeClr val="tx1"/>
                          </a:solidFill>
                          <a:effectLst/>
                          <a:uFillTx/>
                          <a:latin typeface="Times New Roman"/>
                          <a:ea typeface="Times New Roman"/>
                        </a:rPr>
                        <a:t>Aave (AAVE)</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1" u="none" strike="noStrike">
                          <a:solidFill>
                            <a:schemeClr val="tx1"/>
                          </a:solidFill>
                          <a:effectLst/>
                          <a:uFillTx/>
                          <a:latin typeface="Times New Roman"/>
                          <a:ea typeface="Times New Roman"/>
                        </a:rPr>
                        <a:t>Particl (PART)</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extLst>
                  <a:ext uri="{0D108BD9-81ED-4DB2-BD59-A6C34878D82A}">
                    <a16:rowId xmlns:a16="http://schemas.microsoft.com/office/drawing/2014/main" val="10000"/>
                  </a:ext>
                </a:extLst>
              </a:tr>
              <a:tr h="297151">
                <a:tc>
                  <a:txBody>
                    <a:bodyPr/>
                    <a:lstStyle/>
                    <a:p>
                      <a:pPr algn="r"/>
                      <a:r>
                        <a:rPr lang="en-US" sz="900" b="1" u="none" strike="noStrike">
                          <a:solidFill>
                            <a:schemeClr val="tx1"/>
                          </a:solidFill>
                          <a:effectLst/>
                          <a:uFillTx/>
                          <a:latin typeface="Times New Roman"/>
                          <a:ea typeface="Times New Roman"/>
                        </a:rPr>
                        <a:t>Purpose</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Permanent data storage on-chain</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Decentralized lending and borrowing</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Privacy-focused marketplace and payments</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extLst>
                  <a:ext uri="{0D108BD9-81ED-4DB2-BD59-A6C34878D82A}">
                    <a16:rowId xmlns:a16="http://schemas.microsoft.com/office/drawing/2014/main" val="10001"/>
                  </a:ext>
                </a:extLst>
              </a:tr>
              <a:tr h="493075">
                <a:tc>
                  <a:txBody>
                    <a:bodyPr/>
                    <a:lstStyle/>
                    <a:p>
                      <a:pPr algn="r"/>
                      <a:r>
                        <a:rPr lang="en-US" sz="900" b="1" u="none" strike="noStrike">
                          <a:solidFill>
                            <a:schemeClr val="tx1"/>
                          </a:solidFill>
                          <a:effectLst/>
                          <a:uFillTx/>
                          <a:latin typeface="Times New Roman"/>
                          <a:ea typeface="Times New Roman"/>
                        </a:rPr>
                        <a:t>Token Role</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Payment for data storage (one-time "endowment")</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Governance, staking, slashing protection</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Currency for private transactions and marketplace escrow</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extLst>
                  <a:ext uri="{0D108BD9-81ED-4DB2-BD59-A6C34878D82A}">
                    <a16:rowId xmlns:a16="http://schemas.microsoft.com/office/drawing/2014/main" val="10002"/>
                  </a:ext>
                </a:extLst>
              </a:tr>
              <a:tr h="493075">
                <a:tc>
                  <a:txBody>
                    <a:bodyPr/>
                    <a:lstStyle/>
                    <a:p>
                      <a:pPr algn="r"/>
                      <a:r>
                        <a:rPr lang="en-US" sz="900" b="1" u="none" strike="noStrike">
                          <a:solidFill>
                            <a:schemeClr val="tx1"/>
                          </a:solidFill>
                          <a:effectLst/>
                          <a:uFillTx/>
                          <a:latin typeface="Times New Roman"/>
                          <a:ea typeface="Times New Roman"/>
                        </a:rPr>
                        <a:t>Supply Model</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Max supply: 66 million AR</a:t>
                      </a:r>
                      <a:br>
                        <a:rPr sz="900">
                          <a:solidFill>
                            <a:schemeClr val="tx1"/>
                          </a:solidFill>
                        </a:rPr>
                      </a:br>
                      <a:r>
                        <a:rPr lang="en-US" sz="900" b="0" u="none" strike="noStrike">
                          <a:solidFill>
                            <a:schemeClr val="tx1"/>
                          </a:solidFill>
                          <a:effectLst/>
                          <a:uFillTx/>
                          <a:latin typeface="Times New Roman"/>
                          <a:ea typeface="Times New Roman"/>
                        </a:rPr>
                        <a:t>(initial mining + endowment financing model)</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Max supply: 16 million AAVE</a:t>
                      </a:r>
                      <a:br>
                        <a:rPr sz="900">
                          <a:solidFill>
                            <a:schemeClr val="tx1"/>
                          </a:solidFill>
                        </a:rPr>
                      </a:br>
                      <a:r>
                        <a:rPr lang="en-US" sz="900" b="0" u="none" strike="noStrike">
                          <a:solidFill>
                            <a:schemeClr val="tx1"/>
                          </a:solidFill>
                          <a:effectLst/>
                          <a:uFillTx/>
                          <a:latin typeface="Times New Roman"/>
                          <a:ea typeface="Times New Roman"/>
                        </a:rPr>
                        <a:t>(mostly distributed, minimal inflation)</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Inflationary (dynamic rate ~2% annually) to incentivize staking/masternodes</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extLst>
                  <a:ext uri="{0D108BD9-81ED-4DB2-BD59-A6C34878D82A}">
                    <a16:rowId xmlns:a16="http://schemas.microsoft.com/office/drawing/2014/main" val="10003"/>
                  </a:ext>
                </a:extLst>
              </a:tr>
              <a:tr h="493075">
                <a:tc>
                  <a:txBody>
                    <a:bodyPr/>
                    <a:lstStyle/>
                    <a:p>
                      <a:pPr algn="r"/>
                      <a:r>
                        <a:rPr lang="en-US" sz="900" b="1" u="none" strike="noStrike">
                          <a:solidFill>
                            <a:schemeClr val="tx1"/>
                          </a:solidFill>
                          <a:effectLst/>
                          <a:uFillTx/>
                          <a:latin typeface="Times New Roman"/>
                          <a:ea typeface="Times New Roman"/>
                        </a:rPr>
                        <a:t>Distribution</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Genesis mining event, mining rewards (decreasing over time)</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Token migration from LEND → AAVE, initial distribution to users</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PoS rewards, staking incentives, optional cold staking</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extLst>
                  <a:ext uri="{0D108BD9-81ED-4DB2-BD59-A6C34878D82A}">
                    <a16:rowId xmlns:a16="http://schemas.microsoft.com/office/drawing/2014/main" val="10004"/>
                  </a:ext>
                </a:extLst>
              </a:tr>
              <a:tr h="493075">
                <a:tc>
                  <a:txBody>
                    <a:bodyPr/>
                    <a:lstStyle/>
                    <a:p>
                      <a:pPr algn="r"/>
                      <a:r>
                        <a:rPr lang="en-US" sz="900" b="1" u="none" strike="noStrike">
                          <a:solidFill>
                            <a:schemeClr val="tx1"/>
                          </a:solidFill>
                          <a:effectLst/>
                          <a:uFillTx/>
                          <a:latin typeface="Times New Roman"/>
                          <a:ea typeface="Times New Roman"/>
                        </a:rPr>
                        <a:t>Incentives</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Hold AR to pay for storage; miners validate transactions for AR rewards</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Stakers secure protocol and earn a share of fees; governance voting</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Stakers/masternodes secure network and get staking rewards</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extLst>
                  <a:ext uri="{0D108BD9-81ED-4DB2-BD59-A6C34878D82A}">
                    <a16:rowId xmlns:a16="http://schemas.microsoft.com/office/drawing/2014/main" val="10005"/>
                  </a:ext>
                </a:extLst>
              </a:tr>
              <a:tr h="493075">
                <a:tc>
                  <a:txBody>
                    <a:bodyPr/>
                    <a:lstStyle/>
                    <a:p>
                      <a:pPr algn="r"/>
                      <a:r>
                        <a:rPr lang="en-US" sz="900" b="1" u="none" strike="noStrike">
                          <a:solidFill>
                            <a:schemeClr val="tx1"/>
                          </a:solidFill>
                          <a:effectLst/>
                          <a:uFillTx/>
                          <a:latin typeface="Times New Roman"/>
                          <a:ea typeface="Times New Roman"/>
                        </a:rPr>
                        <a:t>Governance</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Arweave team + community proposals (but more centralized)</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Fully decentralized DAO voting (AAVE token holders)</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Particl community proposals (currently informal governance)</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extLst>
                  <a:ext uri="{0D108BD9-81ED-4DB2-BD59-A6C34878D82A}">
                    <a16:rowId xmlns:a16="http://schemas.microsoft.com/office/drawing/2014/main" val="10006"/>
                  </a:ext>
                </a:extLst>
              </a:tr>
              <a:tr h="493075">
                <a:tc>
                  <a:txBody>
                    <a:bodyPr/>
                    <a:lstStyle/>
                    <a:p>
                      <a:pPr algn="r"/>
                      <a:r>
                        <a:rPr lang="en-US" sz="900" b="1" u="none" strike="noStrike">
                          <a:solidFill>
                            <a:schemeClr val="tx1"/>
                          </a:solidFill>
                          <a:effectLst/>
                          <a:uFillTx/>
                          <a:latin typeface="Times New Roman"/>
                          <a:ea typeface="Times New Roman"/>
                        </a:rPr>
                        <a:t>Burn Mechanisms</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No active burns; but fewer AR needed over time due to storage pricing model</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Fee revenue can be used for token buybacks and burns (depending on governance votes)</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Small burn fees on transactions and marketplace sales (deflationary pressure)</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extLst>
                  <a:ext uri="{0D108BD9-81ED-4DB2-BD59-A6C34878D82A}">
                    <a16:rowId xmlns:a16="http://schemas.microsoft.com/office/drawing/2014/main" val="10007"/>
                  </a:ext>
                </a:extLst>
              </a:tr>
              <a:tr h="493075">
                <a:tc>
                  <a:txBody>
                    <a:bodyPr/>
                    <a:lstStyle/>
                    <a:p>
                      <a:pPr algn="r"/>
                      <a:r>
                        <a:rPr lang="en-US" sz="900" b="1" u="none" strike="noStrike">
                          <a:solidFill>
                            <a:schemeClr val="tx1"/>
                          </a:solidFill>
                          <a:effectLst/>
                          <a:uFillTx/>
                          <a:latin typeface="Times New Roman"/>
                          <a:ea typeface="Times New Roman"/>
                        </a:rPr>
                        <a:t>Economic Risks</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Storage price miscalculation, miner incentives dropping</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Protocol risk (smart contract exploits), slashing risk for stakers</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Low liquidity, adoption risk, privacy-targeted regulation</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extLst>
                  <a:ext uri="{0D108BD9-81ED-4DB2-BD59-A6C34878D82A}">
                    <a16:rowId xmlns:a16="http://schemas.microsoft.com/office/drawing/2014/main" val="10008"/>
                  </a:ext>
                </a:extLst>
              </a:tr>
              <a:tr h="494708">
                <a:tc>
                  <a:txBody>
                    <a:bodyPr/>
                    <a:lstStyle/>
                    <a:p>
                      <a:pPr algn="r"/>
                      <a:r>
                        <a:rPr lang="en-US" sz="900" b="1" u="none" strike="noStrike">
                          <a:solidFill>
                            <a:schemeClr val="tx1"/>
                          </a:solidFill>
                          <a:effectLst/>
                          <a:uFillTx/>
                          <a:latin typeface="Times New Roman"/>
                          <a:ea typeface="Times New Roman"/>
                        </a:rPr>
                        <a:t>Special Features</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"Permaweb" concept: pay once, store forever</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Flash Loans, innovative DeFi products (credit delegation)</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a:lstStyle/>
                    <a:p>
                      <a:pPr algn="ctr"/>
                      <a:r>
                        <a:rPr lang="en-US" sz="900" b="0" u="none" strike="noStrike">
                          <a:solidFill>
                            <a:schemeClr val="tx1"/>
                          </a:solidFill>
                          <a:effectLst/>
                          <a:uFillTx/>
                          <a:latin typeface="Times New Roman"/>
                          <a:ea typeface="Times New Roman"/>
                        </a:rPr>
                        <a:t>Confidential transactions (RingCT, CT), private marketplaces</a:t>
                      </a:r>
                    </a:p>
                  </a:txBody>
                  <a:tcPr marL="32654" marR="32654" marT="41471" marB="41471">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extLst>
                  <a:ext uri="{0D108BD9-81ED-4DB2-BD59-A6C34878D82A}">
                    <a16:rowId xmlns:a16="http://schemas.microsoft.com/office/drawing/2014/main" val="10009"/>
                  </a:ext>
                </a:extLst>
              </a:tr>
            </a:tbl>
          </a:graphicData>
        </a:graphic>
      </p:graphicFrame>
      <p:sp>
        <p:nvSpPr>
          <p:cNvPr id="29" name="PlaceHolder 1"/>
          <p:cNvSpPr>
            <a:spLocks noGrp="1"/>
          </p:cNvSpPr>
          <p:nvPr>
            <p:ph type="title"/>
          </p:nvPr>
        </p:nvSpPr>
        <p:spPr>
          <a:xfrm>
            <a:off x="398380" y="49457"/>
            <a:ext cx="2228903" cy="218502"/>
          </a:xfrm>
          <a:prstGeom prst="rect">
            <a:avLst/>
          </a:prstGeom>
          <a:noFill/>
          <a:ln w="0">
            <a:noFill/>
          </a:ln>
        </p:spPr>
        <p:txBody>
          <a:bodyPr spcFirstLastPara="1" wrap="square" lIns="0" tIns="0" rIns="0" bIns="0" anchor="ctr" anchorCtr="0">
            <a:normAutofit fontScale="90000"/>
          </a:bodyPr>
          <a:lstStyle/>
          <a:p>
            <a:r>
              <a:rPr lang="en-US" sz="1600" b="0" dirty="0">
                <a:solidFill>
                  <a:srgbClr val="FFFFFF"/>
                </a:solidFill>
                <a:latin typeface="Noto Sans"/>
              </a:rPr>
              <a:t>Token Examples</a:t>
            </a:r>
            <a:endParaRPr lang="en-US" sz="1600" b="0" dirty="0">
              <a:latin typeface="Noto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PlaceHolder 1"/>
          <p:cNvSpPr>
            <a:spLocks noGrp="1"/>
          </p:cNvSpPr>
          <p:nvPr>
            <p:ph type="title"/>
          </p:nvPr>
        </p:nvSpPr>
        <p:spPr>
          <a:xfrm>
            <a:off x="457316" y="81635"/>
            <a:ext cx="8228802" cy="897984"/>
          </a:xfrm>
          <a:prstGeom prst="rect">
            <a:avLst/>
          </a:prstGeom>
          <a:noFill/>
          <a:ln w="0">
            <a:noFill/>
          </a:ln>
        </p:spPr>
        <p:txBody>
          <a:bodyPr spcFirstLastPara="1" wrap="square" lIns="0" tIns="0" rIns="0" bIns="0" anchor="b" anchorCtr="0">
            <a:normAutofit/>
          </a:bodyPr>
          <a:lstStyle/>
          <a:p>
            <a:r>
              <a:rPr lang="en-US" sz="4050" b="0">
                <a:solidFill>
                  <a:srgbClr val="DBF5F9"/>
                </a:solidFill>
                <a:latin typeface="Noto Sans"/>
              </a:rPr>
              <a:t>Coinnect</a:t>
            </a:r>
          </a:p>
        </p:txBody>
      </p:sp>
      <p:sp>
        <p:nvSpPr>
          <p:cNvPr id="31" name="PlaceHolder 2"/>
          <p:cNvSpPr>
            <a:spLocks noGrp="1"/>
          </p:cNvSpPr>
          <p:nvPr>
            <p:ph/>
          </p:nvPr>
        </p:nvSpPr>
        <p:spPr>
          <a:xfrm>
            <a:off x="457316" y="1306159"/>
            <a:ext cx="8228802" cy="3670307"/>
          </a:xfrm>
          <a:prstGeom prst="rect">
            <a:avLst/>
          </a:prstGeom>
          <a:noFill/>
          <a:ln w="0">
            <a:noFill/>
          </a:ln>
        </p:spPr>
        <p:txBody>
          <a:bodyPr spcFirstLastPara="1" wrap="square" lIns="0" tIns="0" rIns="0" bIns="0" anchor="t" anchorCtr="0">
            <a:normAutofit/>
          </a:bodyPr>
          <a:lstStyle/>
          <a:p>
            <a:pPr marL="391795" indent="-293370">
              <a:spcAft>
                <a:spcPts val="956"/>
              </a:spcAft>
              <a:buClr>
                <a:srgbClr val="009EDA"/>
              </a:buClr>
              <a:buSzPct val="45000"/>
              <a:buFont typeface="Wingdings" charset="2"/>
              <a:buChar char=""/>
            </a:pPr>
            <a:r>
              <a:rPr lang="en-US" sz="1200" b="0" dirty="0">
                <a:solidFill>
                  <a:schemeClr val="tx1"/>
                </a:solidFill>
                <a:latin typeface="Noto Sans"/>
              </a:rPr>
              <a:t>Decentralized Marketplace where Users (Customers) can post local service needs (plumbing, tutoring, deliveries, etc..) </a:t>
            </a:r>
          </a:p>
          <a:p>
            <a:pPr marL="391795" indent="-293370">
              <a:spcAft>
                <a:spcPts val="956"/>
              </a:spcAft>
              <a:buClr>
                <a:srgbClr val="009EDA"/>
              </a:buClr>
              <a:buSzPct val="45000"/>
              <a:buFont typeface="Wingdings" charset="2"/>
              <a:buChar char=""/>
            </a:pPr>
            <a:r>
              <a:rPr lang="en-US" sz="1200" b="0" dirty="0">
                <a:solidFill>
                  <a:schemeClr val="tx1"/>
                </a:solidFill>
                <a:latin typeface="Noto Sans"/>
              </a:rPr>
              <a:t>Decentralized Bidding System where Service Providers can bid on service requests.</a:t>
            </a:r>
          </a:p>
          <a:p>
            <a:pPr marL="783590" lvl="1" indent="-293370">
              <a:spcAft>
                <a:spcPts val="764"/>
              </a:spcAft>
              <a:buClr>
                <a:srgbClr val="009EDA"/>
              </a:buClr>
              <a:buSzPct val="45000"/>
              <a:buFont typeface="Wingdings" charset="2"/>
              <a:buChar char=""/>
            </a:pPr>
            <a:r>
              <a:rPr lang="en-US" sz="1200" b="0" dirty="0">
                <a:solidFill>
                  <a:schemeClr val="tx1"/>
                </a:solidFill>
                <a:latin typeface="Noto Sans"/>
              </a:rPr>
              <a:t>Providers can bid with price, availability, ratings and Stake tokens to boost trust</a:t>
            </a:r>
          </a:p>
          <a:p>
            <a:pPr marL="391795" indent="-293370">
              <a:spcAft>
                <a:spcPts val="956"/>
              </a:spcAft>
              <a:buClr>
                <a:srgbClr val="009EDA"/>
              </a:buClr>
              <a:buSzPct val="45000"/>
              <a:buFont typeface="Wingdings" charset="2"/>
              <a:buChar char=""/>
            </a:pPr>
            <a:r>
              <a:rPr lang="en-US" sz="1200" b="0" dirty="0">
                <a:solidFill>
                  <a:schemeClr val="tx1"/>
                </a:solidFill>
                <a:latin typeface="Noto Sans"/>
              </a:rPr>
              <a:t>Smart Contract Escrow – Funds locked in escrow upon provider selection with payment being released once service is confirmed by user and reviews are locked in</a:t>
            </a:r>
          </a:p>
          <a:p>
            <a:pPr marL="391795" indent="-293370">
              <a:spcAft>
                <a:spcPts val="956"/>
              </a:spcAft>
              <a:buClr>
                <a:srgbClr val="009EDA"/>
              </a:buClr>
              <a:buSzPct val="45000"/>
              <a:buFont typeface="Wingdings" charset="2"/>
              <a:buChar char=""/>
            </a:pPr>
            <a:r>
              <a:rPr lang="en-US" sz="1200" b="0" dirty="0">
                <a:solidFill>
                  <a:schemeClr val="tx1"/>
                </a:solidFill>
                <a:latin typeface="Noto Sans"/>
              </a:rPr>
              <a:t>Incentives:</a:t>
            </a:r>
          </a:p>
          <a:p>
            <a:pPr marL="783590" lvl="1" indent="-293370">
              <a:spcAft>
                <a:spcPts val="764"/>
              </a:spcAft>
              <a:buClr>
                <a:srgbClr val="009EDA"/>
              </a:buClr>
              <a:buSzPct val="45000"/>
              <a:buFont typeface="Wingdings" charset="2"/>
              <a:buChar char=""/>
            </a:pPr>
            <a:r>
              <a:rPr lang="en-US" sz="1200" b="0" dirty="0">
                <a:solidFill>
                  <a:schemeClr val="tx1"/>
                </a:solidFill>
                <a:latin typeface="Noto Sans"/>
              </a:rPr>
              <a:t>Liquidity Providers (LPs): Yield from escrow usage, late fees, platform growth, governance voting rights</a:t>
            </a:r>
          </a:p>
          <a:p>
            <a:pPr marL="783590" lvl="1" indent="-293370">
              <a:spcAft>
                <a:spcPts val="764"/>
              </a:spcAft>
              <a:buClr>
                <a:srgbClr val="009EDA"/>
              </a:buClr>
              <a:buSzPct val="45000"/>
              <a:buFont typeface="Wingdings" charset="2"/>
              <a:buChar char=""/>
            </a:pPr>
            <a:r>
              <a:rPr lang="en-US" sz="1200" b="0" dirty="0">
                <a:solidFill>
                  <a:schemeClr val="tx1"/>
                </a:solidFill>
                <a:latin typeface="Noto Sans"/>
              </a:rPr>
              <a:t>Providers: Earn tokens based on satisfaction, speed and volume. Boost visibility by staking tokens</a:t>
            </a:r>
          </a:p>
          <a:p>
            <a:pPr marL="783590" lvl="1" indent="-293370">
              <a:spcAft>
                <a:spcPts val="764"/>
              </a:spcAft>
              <a:buClr>
                <a:srgbClr val="009EDA"/>
              </a:buClr>
              <a:buSzPct val="45000"/>
              <a:buFont typeface="Wingdings" charset="2"/>
              <a:buChar char=""/>
            </a:pPr>
            <a:r>
              <a:rPr lang="en-US" sz="1200" b="0" dirty="0">
                <a:solidFill>
                  <a:schemeClr val="tx1"/>
                </a:solidFill>
                <a:latin typeface="Noto Sans"/>
              </a:rPr>
              <a:t>Users: Earn tokens for high value transactions, referrals, good reviews. Borrow from liquidity pool, discounts for staking</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PlaceHolder 1"/>
          <p:cNvSpPr>
            <a:spLocks noGrp="1"/>
          </p:cNvSpPr>
          <p:nvPr>
            <p:ph type="title"/>
          </p:nvPr>
        </p:nvSpPr>
        <p:spPr>
          <a:xfrm>
            <a:off x="457316" y="81635"/>
            <a:ext cx="8228802" cy="897984"/>
          </a:xfrm>
          <a:prstGeom prst="rect">
            <a:avLst/>
          </a:prstGeom>
          <a:noFill/>
          <a:ln w="0">
            <a:noFill/>
          </a:ln>
        </p:spPr>
        <p:txBody>
          <a:bodyPr spcFirstLastPara="1" wrap="square" lIns="0" tIns="0" rIns="0" bIns="0" anchor="b" anchorCtr="0">
            <a:normAutofit/>
          </a:bodyPr>
          <a:lstStyle/>
          <a:p>
            <a:r>
              <a:rPr lang="en-US" sz="4100" b="0">
                <a:solidFill>
                  <a:srgbClr val="DBF5F9"/>
                </a:solidFill>
                <a:latin typeface="Noto Sans"/>
                <a:ea typeface="Noto Sans"/>
                <a:cs typeface="Noto Sans"/>
              </a:rPr>
              <a:t>Coinnect</a:t>
            </a:r>
            <a:r>
              <a:rPr lang="en-US" sz="4050" b="0">
                <a:solidFill>
                  <a:srgbClr val="DBF5F9"/>
                </a:solidFill>
                <a:latin typeface="Noto Sans"/>
              </a:rPr>
              <a:t> Tokens</a:t>
            </a:r>
            <a:endParaRPr lang="en-US" sz="4050"/>
          </a:p>
        </p:txBody>
      </p:sp>
      <p:sp>
        <p:nvSpPr>
          <p:cNvPr id="33" name="PlaceHolder 2"/>
          <p:cNvSpPr>
            <a:spLocks noGrp="1"/>
          </p:cNvSpPr>
          <p:nvPr>
            <p:ph/>
          </p:nvPr>
        </p:nvSpPr>
        <p:spPr>
          <a:xfrm>
            <a:off x="457316" y="1306159"/>
            <a:ext cx="8228802" cy="3670307"/>
          </a:xfrm>
          <a:prstGeom prst="rect">
            <a:avLst/>
          </a:prstGeom>
          <a:noFill/>
          <a:ln w="0">
            <a:noFill/>
          </a:ln>
        </p:spPr>
        <p:txBody>
          <a:bodyPr spcFirstLastPara="1" wrap="square" lIns="0" tIns="0" rIns="0" bIns="0" anchor="t" anchorCtr="0">
            <a:normAutofit/>
          </a:bodyPr>
          <a:lstStyle/>
          <a:p>
            <a:pPr marL="391795" indent="-293370">
              <a:spcAft>
                <a:spcPts val="956"/>
              </a:spcAft>
              <a:buClr>
                <a:srgbClr val="009EDA"/>
              </a:buClr>
              <a:buSzPct val="45000"/>
              <a:buFont typeface="Wingdings" charset="2"/>
              <a:buChar char=""/>
            </a:pPr>
            <a:r>
              <a:rPr lang="en-US" sz="1400" b="0">
                <a:solidFill>
                  <a:schemeClr val="tx1"/>
                </a:solidFill>
                <a:latin typeface="Noto Sans"/>
              </a:rPr>
              <a:t>Token Structure</a:t>
            </a:r>
          </a:p>
          <a:p>
            <a:pPr marL="848995" indent="-293370">
              <a:spcAft>
                <a:spcPts val="956"/>
              </a:spcAft>
              <a:buClr>
                <a:srgbClr val="009EDA"/>
              </a:buClr>
              <a:buSzPct val="45000"/>
              <a:buFont typeface="Wingdings" charset="2"/>
              <a:buChar char=""/>
            </a:pPr>
            <a:r>
              <a:rPr lang="en-US" sz="1400" b="0">
                <a:solidFill>
                  <a:schemeClr val="tx1"/>
                </a:solidFill>
                <a:latin typeface="Noto Sans"/>
              </a:rPr>
              <a:t>Defi / Marketplace Token (mCONCT) with multiple uses</a:t>
            </a:r>
          </a:p>
          <a:p>
            <a:pPr marL="1306195" lvl="2" indent="-293370">
              <a:spcAft>
                <a:spcPts val="956"/>
              </a:spcAft>
              <a:buClr>
                <a:srgbClr val="009EDA"/>
              </a:buClr>
              <a:buSzPct val="45000"/>
              <a:buFont typeface="Wingdings" charset="2"/>
              <a:buChar char="§"/>
            </a:pPr>
            <a:r>
              <a:rPr lang="en-US" sz="1400" b="0">
                <a:solidFill>
                  <a:schemeClr val="tx1"/>
                </a:solidFill>
                <a:latin typeface="Noto Sans"/>
                <a:ea typeface="Noto Sans"/>
                <a:cs typeface="Noto Sans"/>
              </a:rPr>
              <a:t>Staking Yield </a:t>
            </a:r>
            <a:endParaRPr lang="en-US" sz="1400">
              <a:solidFill>
                <a:schemeClr val="tx1"/>
              </a:solidFill>
            </a:endParaRPr>
          </a:p>
          <a:p>
            <a:pPr marL="1306195" lvl="2" indent="-293370">
              <a:spcAft>
                <a:spcPts val="956"/>
              </a:spcAft>
              <a:buClr>
                <a:srgbClr val="009EDA"/>
              </a:buClr>
              <a:buSzPct val="45000"/>
              <a:buFont typeface="Wingdings" charset="2"/>
              <a:buChar char="§"/>
            </a:pPr>
            <a:r>
              <a:rPr lang="en-US" sz="1400" b="0">
                <a:solidFill>
                  <a:schemeClr val="tx1"/>
                </a:solidFill>
                <a:latin typeface="Noto Sans"/>
                <a:ea typeface="Noto Sans"/>
                <a:cs typeface="Noto Sans"/>
              </a:rPr>
              <a:t>Lending Pools</a:t>
            </a:r>
            <a:endParaRPr lang="en-US" sz="1400">
              <a:solidFill>
                <a:schemeClr val="tx1"/>
              </a:solidFill>
            </a:endParaRPr>
          </a:p>
          <a:p>
            <a:pPr marL="1306195" lvl="2" indent="-293370">
              <a:spcAft>
                <a:spcPts val="956"/>
              </a:spcAft>
              <a:buClr>
                <a:srgbClr val="009EDA"/>
              </a:buClr>
              <a:buSzPct val="45000"/>
              <a:buFont typeface="Wingdings" charset="2"/>
              <a:buChar char="§"/>
            </a:pPr>
            <a:r>
              <a:rPr lang="en-US" sz="1400" b="0">
                <a:solidFill>
                  <a:schemeClr val="tx1"/>
                </a:solidFill>
                <a:latin typeface="Noto Sans"/>
                <a:ea typeface="Noto Sans"/>
                <a:cs typeface="Noto Sans"/>
              </a:rPr>
              <a:t>Trading versus ETH, USDC, USDT and RAI for flexibility on conversions</a:t>
            </a:r>
            <a:endParaRPr lang="en-US" sz="1400">
              <a:solidFill>
                <a:schemeClr val="tx1"/>
              </a:solidFill>
            </a:endParaRPr>
          </a:p>
          <a:p>
            <a:pPr marL="1306195" lvl="2" indent="-293370">
              <a:spcAft>
                <a:spcPts val="956"/>
              </a:spcAft>
              <a:buClr>
                <a:srgbClr val="009EDA"/>
              </a:buClr>
              <a:buSzPct val="45000"/>
              <a:buFont typeface="Wingdings" charset="2"/>
              <a:buChar char="§"/>
            </a:pPr>
            <a:r>
              <a:rPr lang="en-US" sz="1400" b="0">
                <a:solidFill>
                  <a:schemeClr val="tx1"/>
                </a:solidFill>
                <a:latin typeface="Noto Sans"/>
                <a:ea typeface="Noto Sans"/>
                <a:cs typeface="Noto Sans"/>
              </a:rPr>
              <a:t>Used for private transactions in the marketplace</a:t>
            </a:r>
            <a:endParaRPr lang="en-US" sz="1400">
              <a:solidFill>
                <a:schemeClr val="tx1"/>
              </a:solidFill>
            </a:endParaRPr>
          </a:p>
          <a:p>
            <a:pPr marL="848995" lvl="1" indent="-293370">
              <a:spcAft>
                <a:spcPts val="956"/>
              </a:spcAft>
              <a:buClr>
                <a:srgbClr val="009EDA"/>
              </a:buClr>
              <a:buSzPct val="45000"/>
              <a:buFont typeface="Wingdings" charset="2"/>
              <a:buChar char=""/>
            </a:pPr>
            <a:r>
              <a:rPr lang="en-US" sz="1400" b="0">
                <a:solidFill>
                  <a:schemeClr val="tx1"/>
                </a:solidFill>
                <a:latin typeface="Noto Sans"/>
                <a:ea typeface="Noto Sans"/>
                <a:cs typeface="Noto Sans"/>
              </a:rPr>
              <a:t>Governance (gCONCT) – DAO Voting (Decentralized Autonomous Organization)</a:t>
            </a:r>
            <a:endParaRPr lang="en-US" sz="1400" b="0">
              <a:solidFill>
                <a:schemeClr val="tx1"/>
              </a:solidFill>
              <a:latin typeface="Noto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PlaceHolder 1"/>
          <p:cNvSpPr>
            <a:spLocks noGrp="1"/>
          </p:cNvSpPr>
          <p:nvPr>
            <p:ph type="title"/>
          </p:nvPr>
        </p:nvSpPr>
        <p:spPr>
          <a:xfrm>
            <a:off x="457316" y="81635"/>
            <a:ext cx="8228802" cy="897984"/>
          </a:xfrm>
          <a:prstGeom prst="rect">
            <a:avLst/>
          </a:prstGeom>
          <a:noFill/>
          <a:ln w="0">
            <a:noFill/>
          </a:ln>
        </p:spPr>
        <p:txBody>
          <a:bodyPr spcFirstLastPara="1" wrap="square" lIns="0" tIns="0" rIns="0" bIns="0" anchor="b" anchorCtr="0">
            <a:normAutofit fontScale="90000"/>
          </a:bodyPr>
          <a:lstStyle/>
          <a:p>
            <a:r>
              <a:rPr lang="en-US" sz="4050" b="0">
                <a:solidFill>
                  <a:srgbClr val="DBF5F9"/>
                </a:solidFill>
                <a:latin typeface="Noto Sans"/>
                <a:ea typeface="Noto Sans"/>
                <a:cs typeface="Noto Sans"/>
              </a:rPr>
              <a:t>MCONCT Incentives (Stage 0 MVP)</a:t>
            </a:r>
            <a:endParaRPr lang="en-US">
              <a:ea typeface="Noto Sans"/>
              <a:cs typeface="Noto Sans"/>
            </a:endParaRPr>
          </a:p>
        </p:txBody>
      </p:sp>
      <p:sp>
        <p:nvSpPr>
          <p:cNvPr id="35" name="PlaceHolder 2"/>
          <p:cNvSpPr>
            <a:spLocks noGrp="1"/>
          </p:cNvSpPr>
          <p:nvPr>
            <p:ph/>
          </p:nvPr>
        </p:nvSpPr>
        <p:spPr>
          <a:xfrm>
            <a:off x="457316" y="1306159"/>
            <a:ext cx="8228802" cy="3670307"/>
          </a:xfrm>
          <a:prstGeom prst="rect">
            <a:avLst/>
          </a:prstGeom>
          <a:noFill/>
          <a:ln w="0">
            <a:noFill/>
          </a:ln>
        </p:spPr>
        <p:txBody>
          <a:bodyPr spcFirstLastPara="1" wrap="square" lIns="0" tIns="0" rIns="0" bIns="0" anchor="t" anchorCtr="0">
            <a:normAutofit/>
          </a:bodyPr>
          <a:lstStyle/>
          <a:p>
            <a:pPr marL="391795" indent="-293370">
              <a:spcAft>
                <a:spcPts val="956"/>
              </a:spcAft>
              <a:buClr>
                <a:srgbClr val="009EDA"/>
              </a:buClr>
              <a:buSzPct val="45000"/>
              <a:buFont typeface="Wingdings" charset="2"/>
              <a:buChar char=""/>
            </a:pPr>
            <a:r>
              <a:rPr lang="en-US" sz="1400" b="0">
                <a:solidFill>
                  <a:schemeClr val="tx1"/>
                </a:solidFill>
                <a:latin typeface="Noto Sans"/>
              </a:rPr>
              <a:t>Transaction Mining - Reward users who complete marketplace transactions with bonus m</a:t>
            </a:r>
            <a:r>
              <a:rPr lang="en-US" sz="1400" b="0">
                <a:solidFill>
                  <a:schemeClr val="tx1"/>
                </a:solidFill>
                <a:latin typeface="Noto Sans"/>
                <a:ea typeface="Noto Sans"/>
                <a:cs typeface="Noto Sans"/>
              </a:rPr>
              <a:t>CONCT</a:t>
            </a:r>
            <a:r>
              <a:rPr lang="en-US" sz="1400" b="0">
                <a:solidFill>
                  <a:schemeClr val="tx1"/>
                </a:solidFill>
                <a:latin typeface="Noto Sans"/>
              </a:rPr>
              <a:t>or g</a:t>
            </a:r>
            <a:r>
              <a:rPr lang="en-US" sz="1400" b="0">
                <a:solidFill>
                  <a:schemeClr val="tx1"/>
                </a:solidFill>
                <a:latin typeface="Noto Sans"/>
                <a:ea typeface="Noto Sans"/>
                <a:cs typeface="Noto Sans"/>
              </a:rPr>
              <a:t>CONCT</a:t>
            </a:r>
            <a:r>
              <a:rPr lang="en-US" sz="1400" b="0">
                <a:solidFill>
                  <a:schemeClr val="tx1"/>
                </a:solidFill>
                <a:latin typeface="Noto Sans"/>
              </a:rPr>
              <a:t>(small rebate / cashback model).</a:t>
            </a:r>
            <a:endParaRPr lang="en-US" sz="1400">
              <a:solidFill>
                <a:schemeClr val="tx1"/>
              </a:solidFill>
            </a:endParaRPr>
          </a:p>
          <a:p>
            <a:pPr marL="391795" indent="-293370">
              <a:spcAft>
                <a:spcPts val="956"/>
              </a:spcAft>
              <a:buClr>
                <a:srgbClr val="009EDA"/>
              </a:buClr>
              <a:buSzPct val="45000"/>
              <a:buFont typeface="Wingdings" charset="2"/>
              <a:buChar char=""/>
            </a:pPr>
            <a:r>
              <a:rPr lang="en-US" sz="1400" b="0">
                <a:solidFill>
                  <a:schemeClr val="tx1"/>
                </a:solidFill>
                <a:latin typeface="Noto Sans"/>
                <a:ea typeface="Noto Sans"/>
                <a:cs typeface="Noto Sans"/>
              </a:rPr>
              <a:t>Early Adopter Bonuses - First X users to complete Y trades with mCONCT get locked gCONCT airdrops.</a:t>
            </a:r>
            <a:endParaRPr lang="en-US" sz="1400">
              <a:solidFill>
                <a:schemeClr val="tx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PlaceHolder 1"/>
          <p:cNvSpPr>
            <a:spLocks noGrp="1"/>
          </p:cNvSpPr>
          <p:nvPr>
            <p:ph type="title"/>
          </p:nvPr>
        </p:nvSpPr>
        <p:spPr>
          <a:xfrm>
            <a:off x="457316" y="81635"/>
            <a:ext cx="8228802" cy="897984"/>
          </a:xfrm>
          <a:prstGeom prst="rect">
            <a:avLst/>
          </a:prstGeom>
          <a:noFill/>
          <a:ln w="0">
            <a:noFill/>
          </a:ln>
        </p:spPr>
        <p:txBody>
          <a:bodyPr spcFirstLastPara="1" wrap="square" lIns="0" tIns="0" rIns="0" bIns="0" anchor="b" anchorCtr="0">
            <a:normAutofit fontScale="90000"/>
          </a:bodyPr>
          <a:lstStyle/>
          <a:p>
            <a:r>
              <a:rPr lang="en-US" sz="4050" b="0">
                <a:solidFill>
                  <a:srgbClr val="DBF5F9"/>
                </a:solidFill>
                <a:ea typeface="Noto Sans"/>
              </a:rPr>
              <a:t>gCONCT </a:t>
            </a:r>
            <a:r>
              <a:rPr lang="en-US" sz="4050" b="0">
                <a:solidFill>
                  <a:srgbClr val="DBF5F9"/>
                </a:solidFill>
              </a:rPr>
              <a:t>Incentives (Stage 0 MVP)</a:t>
            </a:r>
            <a:endParaRPr lang="en-US" sz="4050"/>
          </a:p>
        </p:txBody>
      </p:sp>
      <p:sp>
        <p:nvSpPr>
          <p:cNvPr id="39" name="PlaceHolder 2"/>
          <p:cNvSpPr>
            <a:spLocks noGrp="1"/>
          </p:cNvSpPr>
          <p:nvPr>
            <p:ph/>
          </p:nvPr>
        </p:nvSpPr>
        <p:spPr>
          <a:xfrm>
            <a:off x="457316" y="1306159"/>
            <a:ext cx="8228802" cy="3670307"/>
          </a:xfrm>
          <a:prstGeom prst="rect">
            <a:avLst/>
          </a:prstGeom>
          <a:noFill/>
          <a:ln w="0">
            <a:noFill/>
          </a:ln>
        </p:spPr>
        <p:txBody>
          <a:bodyPr spcFirstLastPara="1" wrap="square" lIns="0" tIns="0" rIns="0" bIns="0" anchor="t" anchorCtr="0">
            <a:normAutofit/>
          </a:bodyPr>
          <a:lstStyle/>
          <a:p>
            <a:pPr marL="391795" indent="-293370">
              <a:spcAft>
                <a:spcPts val="956"/>
              </a:spcAft>
              <a:buClr>
                <a:srgbClr val="009EDA"/>
              </a:buClr>
              <a:buSzPct val="45000"/>
              <a:buFont typeface="Wingdings" charset="2"/>
              <a:buChar char=""/>
            </a:pPr>
            <a:r>
              <a:rPr lang="en-US" sz="1400" b="0">
                <a:solidFill>
                  <a:schemeClr val="tx1"/>
                </a:solidFill>
                <a:latin typeface="Noto Sans"/>
              </a:rPr>
              <a:t>Staking Rewards (Real Yield) - Marketplace fees (from m</a:t>
            </a:r>
            <a:r>
              <a:rPr lang="en-US" sz="1400" b="0">
                <a:solidFill>
                  <a:schemeClr val="tx1"/>
                </a:solidFill>
                <a:latin typeface="Noto Sans"/>
                <a:ea typeface="Noto Sans"/>
                <a:cs typeface="Noto Sans"/>
              </a:rPr>
              <a:t>CONCT </a:t>
            </a:r>
            <a:r>
              <a:rPr lang="en-US" sz="1400" b="0">
                <a:solidFill>
                  <a:schemeClr val="tx1"/>
                </a:solidFill>
                <a:latin typeface="Noto Sans"/>
              </a:rPr>
              <a:t>payments) flow to g</a:t>
            </a:r>
            <a:r>
              <a:rPr lang="en-US" sz="1400" b="0">
                <a:solidFill>
                  <a:schemeClr val="tx1"/>
                </a:solidFill>
                <a:latin typeface="Noto Sans"/>
                <a:ea typeface="Noto Sans"/>
                <a:cs typeface="Noto Sans"/>
              </a:rPr>
              <a:t>CONCT</a:t>
            </a:r>
            <a:r>
              <a:rPr lang="en-US" sz="1400" b="0">
                <a:solidFill>
                  <a:schemeClr val="tx1"/>
                </a:solidFill>
                <a:latin typeface="Noto Sans"/>
              </a:rPr>
              <a:t> stakers as dividends.</a:t>
            </a:r>
            <a:endParaRPr lang="en-US" sz="1400">
              <a:solidFill>
                <a:schemeClr val="tx1"/>
              </a:solidFill>
            </a:endParaRPr>
          </a:p>
          <a:p>
            <a:pPr marL="391795" indent="-293370">
              <a:spcAft>
                <a:spcPts val="956"/>
              </a:spcAft>
              <a:buClr>
                <a:srgbClr val="009EDA"/>
              </a:buClr>
              <a:buSzPct val="45000"/>
              <a:buFont typeface="Wingdings" charset="2"/>
              <a:buChar char=""/>
            </a:pPr>
            <a:r>
              <a:rPr lang="en-US" sz="1400" b="0">
                <a:solidFill>
                  <a:schemeClr val="tx1"/>
                </a:solidFill>
                <a:latin typeface="Noto Sans"/>
                <a:ea typeface="Noto Sans"/>
                <a:cs typeface="Noto Sans"/>
              </a:rPr>
              <a:t>Long-term stakers (e.g., 1 year+) get amplified governance weight compared to unstaked holders.</a:t>
            </a:r>
            <a:endParaRPr lang="en-US" sz="1400">
              <a:solidFill>
                <a:schemeClr val="tx1"/>
              </a:solidFill>
            </a:endParaRPr>
          </a:p>
          <a:p>
            <a:pPr marL="391795" indent="-293370">
              <a:spcAft>
                <a:spcPts val="956"/>
              </a:spcAft>
              <a:buClr>
                <a:srgbClr val="009EDA"/>
              </a:buClr>
              <a:buSzPct val="45000"/>
              <a:buFont typeface="Wingdings" charset="2"/>
              <a:buChar char=""/>
            </a:pPr>
            <a:r>
              <a:rPr lang="en-US" sz="1400" b="0">
                <a:solidFill>
                  <a:schemeClr val="tx1"/>
                </a:solidFill>
                <a:latin typeface="Noto Sans"/>
                <a:ea typeface="Noto Sans"/>
                <a:cs typeface="Noto Sans"/>
              </a:rPr>
              <a:t>Early liquidity providers in gCONCT pools get bonus allocations during upgrades or expansions.</a:t>
            </a:r>
            <a:endParaRPr lang="en-US" sz="1400">
              <a:solidFill>
                <a:schemeClr val="tx1"/>
              </a:solidFill>
            </a:endParaRPr>
          </a:p>
          <a:p>
            <a:pPr marL="391795" indent="-293370">
              <a:spcAft>
                <a:spcPts val="956"/>
              </a:spcAft>
              <a:buClr>
                <a:srgbClr val="009EDA"/>
              </a:buClr>
              <a:buSzPct val="45000"/>
              <a:buFont typeface="Wingdings" charset="2"/>
              <a:buChar char=""/>
            </a:pPr>
            <a:r>
              <a:rPr lang="en-US" sz="1400" b="0">
                <a:solidFill>
                  <a:schemeClr val="tx1"/>
                </a:solidFill>
                <a:latin typeface="Noto Sans"/>
                <a:ea typeface="Noto Sans"/>
                <a:cs typeface="Noto Sans"/>
              </a:rPr>
              <a:t>Vesting for Loyalty: Early users earn locked gCONCT that vests slowly, keeping liquidity sticky.</a:t>
            </a:r>
            <a:endParaRPr lang="en-US" sz="1400" b="0">
              <a:solidFill>
                <a:schemeClr val="tx1"/>
              </a:solidFill>
              <a:latin typeface="Noto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PlaceHolder 1"/>
          <p:cNvSpPr>
            <a:spLocks noGrp="1"/>
          </p:cNvSpPr>
          <p:nvPr>
            <p:ph type="title"/>
          </p:nvPr>
        </p:nvSpPr>
        <p:spPr>
          <a:xfrm>
            <a:off x="457316" y="81635"/>
            <a:ext cx="8228802" cy="897984"/>
          </a:xfrm>
          <a:prstGeom prst="rect">
            <a:avLst/>
          </a:prstGeom>
          <a:noFill/>
          <a:ln w="0">
            <a:noFill/>
          </a:ln>
        </p:spPr>
        <p:txBody>
          <a:bodyPr spcFirstLastPara="1" wrap="square" lIns="0" tIns="0" rIns="0" bIns="0" anchor="b" anchorCtr="0">
            <a:normAutofit/>
          </a:bodyPr>
          <a:lstStyle/>
          <a:p>
            <a:r>
              <a:rPr lang="en-US" sz="4050" b="0">
                <a:solidFill>
                  <a:srgbClr val="DBF5F9"/>
                </a:solidFill>
                <a:latin typeface="Noto Sans"/>
              </a:rPr>
              <a:t>Governance &amp; Staking (gCONCT)</a:t>
            </a:r>
          </a:p>
        </p:txBody>
      </p:sp>
      <p:sp>
        <p:nvSpPr>
          <p:cNvPr id="37" name="PlaceHolder 2"/>
          <p:cNvSpPr>
            <a:spLocks noGrp="1"/>
          </p:cNvSpPr>
          <p:nvPr>
            <p:ph/>
          </p:nvPr>
        </p:nvSpPr>
        <p:spPr>
          <a:xfrm>
            <a:off x="457316" y="1306159"/>
            <a:ext cx="8228802" cy="3670307"/>
          </a:xfrm>
          <a:prstGeom prst="rect">
            <a:avLst/>
          </a:prstGeom>
          <a:noFill/>
          <a:ln w="0">
            <a:noFill/>
          </a:ln>
        </p:spPr>
        <p:txBody>
          <a:bodyPr spcFirstLastPara="1" wrap="square" lIns="0" tIns="0" rIns="0" bIns="0" anchor="t" anchorCtr="0">
            <a:normAutofit/>
          </a:bodyPr>
          <a:lstStyle/>
          <a:p>
            <a:pPr marL="391795" indent="-293370">
              <a:spcAft>
                <a:spcPts val="956"/>
              </a:spcAft>
              <a:buClr>
                <a:srgbClr val="009EDA"/>
              </a:buClr>
              <a:buSzPct val="45000"/>
              <a:buFont typeface="Wingdings" charset="2"/>
              <a:buChar char=""/>
            </a:pPr>
            <a:r>
              <a:rPr lang="en-US" sz="1400" b="0">
                <a:solidFill>
                  <a:schemeClr val="tx1"/>
                </a:solidFill>
                <a:latin typeface="Noto Sans"/>
              </a:rPr>
              <a:t>DAO Voting and Staking Yield</a:t>
            </a:r>
          </a:p>
          <a:p>
            <a:pPr marL="391795" indent="-293370">
              <a:spcAft>
                <a:spcPts val="956"/>
              </a:spcAft>
              <a:buClr>
                <a:srgbClr val="009EDA"/>
              </a:buClr>
              <a:buSzPct val="45000"/>
              <a:buFont typeface="Wingdings" charset="2"/>
              <a:buChar char=""/>
            </a:pPr>
            <a:r>
              <a:rPr lang="en-US" sz="1400" b="0">
                <a:solidFill>
                  <a:schemeClr val="tx1"/>
                </a:solidFill>
                <a:latin typeface="Noto Sans"/>
              </a:rPr>
              <a:t>Incentives:</a:t>
            </a:r>
          </a:p>
          <a:p>
            <a:pPr marL="783590" lvl="1" indent="-293370">
              <a:spcAft>
                <a:spcPts val="764"/>
              </a:spcAft>
              <a:buClr>
                <a:srgbClr val="009EDA"/>
              </a:buClr>
              <a:buSzPct val="45000"/>
              <a:buFont typeface="Wingdings" charset="2"/>
              <a:buChar char=""/>
            </a:pPr>
            <a:r>
              <a:rPr lang="en-US" sz="1400" b="0">
                <a:solidFill>
                  <a:schemeClr val="tx1"/>
                </a:solidFill>
                <a:latin typeface="Noto Sans"/>
              </a:rPr>
              <a:t>Staking Rewards (Real Yield) - Marketplace fees (from m</a:t>
            </a:r>
            <a:r>
              <a:rPr lang="en-US" sz="1400" b="0">
                <a:solidFill>
                  <a:schemeClr val="tx1"/>
                </a:solidFill>
                <a:latin typeface="Noto Sans"/>
                <a:ea typeface="Noto Sans"/>
                <a:cs typeface="Noto Sans"/>
              </a:rPr>
              <a:t>CONCT </a:t>
            </a:r>
            <a:r>
              <a:rPr lang="en-US" sz="1400" b="0">
                <a:solidFill>
                  <a:schemeClr val="tx1"/>
                </a:solidFill>
                <a:latin typeface="Noto Sans"/>
              </a:rPr>
              <a:t>payments) flow to gMKTB stakers as dividends.</a:t>
            </a:r>
          </a:p>
          <a:p>
            <a:pPr marL="783590" lvl="1" indent="-293370">
              <a:spcAft>
                <a:spcPts val="764"/>
              </a:spcAft>
              <a:buClr>
                <a:srgbClr val="009EDA"/>
              </a:buClr>
              <a:buSzPct val="45000"/>
              <a:buFont typeface="Wingdings" charset="2"/>
              <a:buChar char=""/>
            </a:pPr>
            <a:r>
              <a:rPr lang="en-US" sz="1400" b="0">
                <a:solidFill>
                  <a:schemeClr val="tx1"/>
                </a:solidFill>
                <a:latin typeface="Noto Sans"/>
              </a:rPr>
              <a:t>Long-term stakers (e.g., 1 year+) get amplified governance weight compared to unstaked holders.</a:t>
            </a:r>
          </a:p>
          <a:p>
            <a:pPr marL="783590" lvl="1" indent="-293370">
              <a:spcAft>
                <a:spcPts val="764"/>
              </a:spcAft>
              <a:buClr>
                <a:srgbClr val="009EDA"/>
              </a:buClr>
              <a:buSzPct val="45000"/>
              <a:buFont typeface="Wingdings" charset="2"/>
              <a:buChar char=""/>
            </a:pPr>
            <a:r>
              <a:rPr lang="en-US" sz="1400" b="0">
                <a:solidFill>
                  <a:schemeClr val="tx1"/>
                </a:solidFill>
                <a:latin typeface="Noto Sans"/>
              </a:rPr>
              <a:t>Provide extra g</a:t>
            </a:r>
            <a:r>
              <a:rPr lang="en-US" sz="1400" b="0">
                <a:solidFill>
                  <a:schemeClr val="tx1"/>
                </a:solidFill>
                <a:latin typeface="Noto Sans"/>
                <a:ea typeface="Noto Sans"/>
                <a:cs typeface="Noto Sans"/>
              </a:rPr>
              <a:t>CONCT</a:t>
            </a:r>
            <a:r>
              <a:rPr lang="en-US" sz="1400" b="0">
                <a:solidFill>
                  <a:schemeClr val="tx1"/>
                </a:solidFill>
                <a:latin typeface="Noto Sans"/>
              </a:rPr>
              <a:t> if users pair g</a:t>
            </a:r>
            <a:r>
              <a:rPr lang="en-US" sz="1400" b="0">
                <a:solidFill>
                  <a:schemeClr val="tx1"/>
                </a:solidFill>
                <a:latin typeface="Noto Sans"/>
                <a:ea typeface="Noto Sans"/>
                <a:cs typeface="Noto Sans"/>
              </a:rPr>
              <a:t>CONCT</a:t>
            </a:r>
            <a:r>
              <a:rPr lang="en-US" sz="1400" b="0">
                <a:solidFill>
                  <a:schemeClr val="tx1"/>
                </a:solidFill>
                <a:latin typeface="Noto Sans"/>
              </a:rPr>
              <a:t> with ETH or m</a:t>
            </a:r>
            <a:r>
              <a:rPr lang="en-US" sz="1400" b="0">
                <a:solidFill>
                  <a:schemeClr val="tx1"/>
                </a:solidFill>
                <a:latin typeface="Noto Sans"/>
                <a:ea typeface="Noto Sans"/>
                <a:cs typeface="Noto Sans"/>
              </a:rPr>
              <a:t>CONCT </a:t>
            </a:r>
            <a:r>
              <a:rPr lang="en-US" sz="1400" b="0">
                <a:solidFill>
                  <a:schemeClr val="tx1"/>
                </a:solidFill>
                <a:latin typeface="Noto Sans"/>
              </a:rPr>
              <a:t>in liquidity pools.</a:t>
            </a:r>
          </a:p>
          <a:p>
            <a:pPr marL="783590" lvl="1" indent="-293370">
              <a:spcAft>
                <a:spcPts val="764"/>
              </a:spcAft>
              <a:buClr>
                <a:srgbClr val="009EDA"/>
              </a:buClr>
              <a:buSzPct val="45000"/>
              <a:buFont typeface="Wingdings" charset="2"/>
              <a:buChar char=""/>
            </a:pPr>
            <a:r>
              <a:rPr lang="en-US" sz="1400" b="0">
                <a:solidFill>
                  <a:schemeClr val="tx1"/>
                </a:solidFill>
                <a:latin typeface="Noto Sans"/>
              </a:rPr>
              <a:t>Early liquidity providers in g</a:t>
            </a:r>
            <a:r>
              <a:rPr lang="en-US" sz="1400" b="0">
                <a:solidFill>
                  <a:schemeClr val="tx1"/>
                </a:solidFill>
                <a:latin typeface="Noto Sans"/>
                <a:ea typeface="Noto Sans"/>
                <a:cs typeface="Noto Sans"/>
              </a:rPr>
              <a:t>CONCT</a:t>
            </a:r>
            <a:r>
              <a:rPr lang="en-US" sz="1400" b="0">
                <a:solidFill>
                  <a:schemeClr val="tx1"/>
                </a:solidFill>
                <a:latin typeface="Noto Sans"/>
              </a:rPr>
              <a:t> pools get bonus allocations during upgrades or expansions.</a:t>
            </a:r>
          </a:p>
          <a:p>
            <a:pPr marL="783590" lvl="1" indent="-293370">
              <a:spcBef>
                <a:spcPts val="1080"/>
              </a:spcBef>
              <a:spcAft>
                <a:spcPts val="900"/>
              </a:spcAft>
              <a:buClr>
                <a:srgbClr val="009EDA"/>
              </a:buClr>
              <a:buSzPct val="45000"/>
              <a:buFont typeface="Wingdings" charset="2"/>
              <a:buChar char=""/>
            </a:pPr>
            <a:r>
              <a:rPr lang="en-US" sz="1400" b="0">
                <a:solidFill>
                  <a:schemeClr val="tx1"/>
                </a:solidFill>
                <a:latin typeface="Noto Sans"/>
              </a:rPr>
              <a:t>Vesting for Loyalty: Early users earn locked g</a:t>
            </a:r>
            <a:r>
              <a:rPr lang="en-US" sz="1400" b="0">
                <a:solidFill>
                  <a:schemeClr val="tx1"/>
                </a:solidFill>
                <a:latin typeface="Noto Sans"/>
                <a:ea typeface="Noto Sans"/>
                <a:cs typeface="Noto Sans"/>
              </a:rPr>
              <a:t>CONCT</a:t>
            </a:r>
            <a:r>
              <a:rPr lang="en-US" sz="1400" b="0">
                <a:solidFill>
                  <a:schemeClr val="tx1"/>
                </a:solidFill>
                <a:latin typeface="Noto Sans"/>
              </a:rPr>
              <a:t> that vests slowly, keeping liquidity sticky.</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PlaceHolder 1"/>
          <p:cNvSpPr>
            <a:spLocks noGrp="1"/>
          </p:cNvSpPr>
          <p:nvPr>
            <p:ph type="title"/>
          </p:nvPr>
        </p:nvSpPr>
        <p:spPr>
          <a:xfrm>
            <a:off x="457316" y="81635"/>
            <a:ext cx="8228802" cy="897984"/>
          </a:xfrm>
          <a:prstGeom prst="rect">
            <a:avLst/>
          </a:prstGeom>
          <a:noFill/>
          <a:ln w="0">
            <a:noFill/>
          </a:ln>
        </p:spPr>
        <p:txBody>
          <a:bodyPr spcFirstLastPara="1" wrap="square" lIns="0" tIns="0" rIns="0" bIns="0" anchor="b" anchorCtr="0">
            <a:normAutofit/>
          </a:bodyPr>
          <a:lstStyle/>
          <a:p>
            <a:r>
              <a:rPr lang="en-US" sz="4050" b="0">
                <a:solidFill>
                  <a:srgbClr val="DBF5F9"/>
                </a:solidFill>
              </a:rPr>
              <a:t>gCONCT Incentives (Stage 1)</a:t>
            </a:r>
            <a:endParaRPr lang="en-US"/>
          </a:p>
        </p:txBody>
      </p:sp>
      <p:sp>
        <p:nvSpPr>
          <p:cNvPr id="41" name="PlaceHolder 2"/>
          <p:cNvSpPr>
            <a:spLocks noGrp="1"/>
          </p:cNvSpPr>
          <p:nvPr>
            <p:ph/>
          </p:nvPr>
        </p:nvSpPr>
        <p:spPr>
          <a:xfrm>
            <a:off x="457316" y="1306159"/>
            <a:ext cx="8228802" cy="3670307"/>
          </a:xfrm>
          <a:prstGeom prst="rect">
            <a:avLst/>
          </a:prstGeom>
          <a:noFill/>
          <a:ln w="0">
            <a:noFill/>
          </a:ln>
        </p:spPr>
        <p:txBody>
          <a:bodyPr spcFirstLastPara="1" wrap="square" lIns="0" tIns="0" rIns="0" bIns="0" anchor="t" anchorCtr="0">
            <a:normAutofit/>
          </a:bodyPr>
          <a:lstStyle/>
          <a:p>
            <a:pPr marL="391795" indent="-293370">
              <a:lnSpc>
                <a:spcPct val="90000"/>
              </a:lnSpc>
              <a:spcAft>
                <a:spcPts val="956"/>
              </a:spcAft>
              <a:buClr>
                <a:srgbClr val="009EDA"/>
              </a:buClr>
              <a:buSzPct val="45000"/>
              <a:buFont typeface="Wingdings" charset="2"/>
              <a:buChar char=""/>
            </a:pPr>
            <a:r>
              <a:rPr lang="en-US" sz="1400" b="0">
                <a:solidFill>
                  <a:schemeClr val="tx1"/>
                </a:solidFill>
                <a:latin typeface="Noto Sans"/>
              </a:rPr>
              <a:t>Provide extra g</a:t>
            </a:r>
            <a:r>
              <a:rPr lang="en-US" sz="1400" b="0">
                <a:solidFill>
                  <a:schemeClr val="tx1"/>
                </a:solidFill>
                <a:latin typeface="Noto Sans"/>
                <a:ea typeface="Noto Sans"/>
                <a:cs typeface="Noto Sans"/>
              </a:rPr>
              <a:t>CONCT</a:t>
            </a:r>
            <a:r>
              <a:rPr lang="en-US" sz="1400" b="0">
                <a:solidFill>
                  <a:schemeClr val="tx1"/>
                </a:solidFill>
                <a:latin typeface="Noto Sans"/>
              </a:rPr>
              <a:t> if users pair g</a:t>
            </a:r>
            <a:r>
              <a:rPr lang="en-US" sz="1400" b="0">
                <a:solidFill>
                  <a:schemeClr val="tx1"/>
                </a:solidFill>
                <a:latin typeface="Noto Sans"/>
                <a:ea typeface="Noto Sans"/>
                <a:cs typeface="Noto Sans"/>
              </a:rPr>
              <a:t>CONCT</a:t>
            </a:r>
            <a:r>
              <a:rPr lang="en-US" sz="1400" b="0">
                <a:solidFill>
                  <a:schemeClr val="tx1"/>
                </a:solidFill>
                <a:latin typeface="Noto Sans"/>
              </a:rPr>
              <a:t> with ETH or m</a:t>
            </a:r>
            <a:r>
              <a:rPr lang="en-US" sz="1400" b="0">
                <a:solidFill>
                  <a:schemeClr val="tx1"/>
                </a:solidFill>
                <a:latin typeface="Noto Sans"/>
                <a:ea typeface="Noto Sans"/>
                <a:cs typeface="Noto Sans"/>
              </a:rPr>
              <a:t>CONCT</a:t>
            </a:r>
            <a:r>
              <a:rPr lang="en-US" sz="1400" b="0">
                <a:solidFill>
                  <a:schemeClr val="tx1"/>
                </a:solidFill>
                <a:latin typeface="Noto Sans"/>
              </a:rPr>
              <a:t> in liquidity pools.</a:t>
            </a:r>
            <a:endParaRPr lang="en-US" sz="1400">
              <a:solidFill>
                <a:schemeClr val="tx1"/>
              </a:solidFill>
            </a:endParaRPr>
          </a:p>
          <a:p>
            <a:pPr marL="391795" indent="-293370">
              <a:lnSpc>
                <a:spcPct val="90000"/>
              </a:lnSpc>
              <a:spcAft>
                <a:spcPts val="956"/>
              </a:spcAft>
              <a:buClr>
                <a:srgbClr val="009EDA"/>
              </a:buClr>
              <a:buSzPct val="45000"/>
              <a:buFont typeface="Wingdings" charset="2"/>
              <a:buChar char=""/>
            </a:pPr>
            <a:r>
              <a:rPr lang="en-US" sz="1400" b="0">
                <a:solidFill>
                  <a:schemeClr val="tx1"/>
                </a:solidFill>
                <a:latin typeface="Noto Sans"/>
                <a:ea typeface="Noto Sans"/>
                <a:cs typeface="Noto Sans"/>
              </a:rPr>
              <a:t>mCONCT + gCONCT: Using mCONCT in transactions gives bonus gCONCT, encouraging DAO participation.</a:t>
            </a:r>
            <a:endParaRPr lang="en-US" sz="1400" b="0">
              <a:solidFill>
                <a:schemeClr val="tx1"/>
              </a:solidFill>
              <a:latin typeface="Noto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83"/>
        <p:cNvGrpSpPr/>
        <p:nvPr/>
      </p:nvGrpSpPr>
      <p:grpSpPr>
        <a:xfrm>
          <a:off x="0" y="0"/>
          <a:ext cx="0" cy="0"/>
          <a:chOff x="0" y="0"/>
          <a:chExt cx="0" cy="0"/>
        </a:xfrm>
      </p:grpSpPr>
      <p:grpSp>
        <p:nvGrpSpPr>
          <p:cNvPr id="1284" name="Google Shape;1284;p35"/>
          <p:cNvGrpSpPr/>
          <p:nvPr/>
        </p:nvGrpSpPr>
        <p:grpSpPr>
          <a:xfrm>
            <a:off x="3570491" y="1673840"/>
            <a:ext cx="374748" cy="374489"/>
            <a:chOff x="3186874" y="3838647"/>
            <a:chExt cx="381190" cy="380927"/>
          </a:xfrm>
        </p:grpSpPr>
        <p:sp>
          <p:nvSpPr>
            <p:cNvPr id="1285" name="Google Shape;1285;p35"/>
            <p:cNvSpPr/>
            <p:nvPr/>
          </p:nvSpPr>
          <p:spPr>
            <a:xfrm>
              <a:off x="3246786" y="4035837"/>
              <a:ext cx="261365" cy="153828"/>
            </a:xfrm>
            <a:custGeom>
              <a:avLst/>
              <a:gdLst/>
              <a:ahLst/>
              <a:cxnLst/>
              <a:rect l="l" t="t" r="r" b="b"/>
              <a:pathLst>
                <a:path w="261365" h="153828" extrusionOk="0">
                  <a:moveTo>
                    <a:pt x="261366" y="142684"/>
                  </a:moveTo>
                  <a:cubicBezTo>
                    <a:pt x="261366" y="148876"/>
                    <a:pt x="256318" y="153829"/>
                    <a:pt x="250222" y="153829"/>
                  </a:cubicBezTo>
                  <a:lnTo>
                    <a:pt x="217932" y="153829"/>
                  </a:lnTo>
                  <a:cubicBezTo>
                    <a:pt x="206502" y="153829"/>
                    <a:pt x="197263" y="144494"/>
                    <a:pt x="197263" y="133159"/>
                  </a:cubicBezTo>
                  <a:lnTo>
                    <a:pt x="197263" y="77438"/>
                  </a:lnTo>
                  <a:cubicBezTo>
                    <a:pt x="197263" y="76771"/>
                    <a:pt x="196691" y="76105"/>
                    <a:pt x="195929" y="76105"/>
                  </a:cubicBezTo>
                  <a:lnTo>
                    <a:pt x="141827" y="76105"/>
                  </a:lnTo>
                  <a:lnTo>
                    <a:pt x="141827" y="112776"/>
                  </a:lnTo>
                  <a:cubicBezTo>
                    <a:pt x="141827" y="118967"/>
                    <a:pt x="136874" y="123920"/>
                    <a:pt x="130683" y="123920"/>
                  </a:cubicBezTo>
                  <a:cubicBezTo>
                    <a:pt x="124492" y="123920"/>
                    <a:pt x="119539" y="118967"/>
                    <a:pt x="119539" y="112776"/>
                  </a:cubicBezTo>
                  <a:lnTo>
                    <a:pt x="119539" y="76105"/>
                  </a:lnTo>
                  <a:lnTo>
                    <a:pt x="65437" y="76105"/>
                  </a:lnTo>
                  <a:cubicBezTo>
                    <a:pt x="64675" y="76105"/>
                    <a:pt x="64103" y="76676"/>
                    <a:pt x="64103" y="77438"/>
                  </a:cubicBezTo>
                  <a:lnTo>
                    <a:pt x="64103" y="133159"/>
                  </a:lnTo>
                  <a:cubicBezTo>
                    <a:pt x="64103" y="144589"/>
                    <a:pt x="54864" y="153829"/>
                    <a:pt x="43434" y="153829"/>
                  </a:cubicBezTo>
                  <a:lnTo>
                    <a:pt x="11144" y="153829"/>
                  </a:lnTo>
                  <a:cubicBezTo>
                    <a:pt x="4953" y="153829"/>
                    <a:pt x="0" y="148876"/>
                    <a:pt x="0" y="142684"/>
                  </a:cubicBezTo>
                  <a:cubicBezTo>
                    <a:pt x="0" y="136493"/>
                    <a:pt x="5048" y="131540"/>
                    <a:pt x="11144" y="131540"/>
                  </a:cubicBezTo>
                  <a:lnTo>
                    <a:pt x="41815" y="131540"/>
                  </a:lnTo>
                  <a:lnTo>
                    <a:pt x="41815" y="77438"/>
                  </a:lnTo>
                  <a:cubicBezTo>
                    <a:pt x="41815" y="64389"/>
                    <a:pt x="52388" y="53816"/>
                    <a:pt x="65437" y="53816"/>
                  </a:cubicBezTo>
                  <a:lnTo>
                    <a:pt x="119539" y="53816"/>
                  </a:lnTo>
                  <a:lnTo>
                    <a:pt x="119539" y="11144"/>
                  </a:lnTo>
                  <a:cubicBezTo>
                    <a:pt x="119539" y="4953"/>
                    <a:pt x="124492" y="0"/>
                    <a:pt x="130683" y="0"/>
                  </a:cubicBezTo>
                  <a:cubicBezTo>
                    <a:pt x="136874" y="0"/>
                    <a:pt x="141827" y="5048"/>
                    <a:pt x="141827" y="11144"/>
                  </a:cubicBezTo>
                  <a:lnTo>
                    <a:pt x="141827" y="53816"/>
                  </a:lnTo>
                  <a:lnTo>
                    <a:pt x="195929" y="53816"/>
                  </a:lnTo>
                  <a:cubicBezTo>
                    <a:pt x="208978" y="53816"/>
                    <a:pt x="219551" y="64389"/>
                    <a:pt x="219551" y="77438"/>
                  </a:cubicBezTo>
                  <a:lnTo>
                    <a:pt x="219551" y="131540"/>
                  </a:lnTo>
                  <a:lnTo>
                    <a:pt x="250222" y="131540"/>
                  </a:lnTo>
                  <a:cubicBezTo>
                    <a:pt x="256413" y="131540"/>
                    <a:pt x="261366" y="136493"/>
                    <a:pt x="261366" y="142684"/>
                  </a:cubicBezTo>
                  <a:lnTo>
                    <a:pt x="261366" y="14268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86" name="Google Shape;1286;p35"/>
            <p:cNvSpPr/>
            <p:nvPr/>
          </p:nvSpPr>
          <p:spPr>
            <a:xfrm>
              <a:off x="3377469" y="4035837"/>
              <a:ext cx="130683" cy="153828"/>
            </a:xfrm>
            <a:custGeom>
              <a:avLst/>
              <a:gdLst/>
              <a:ahLst/>
              <a:cxnLst/>
              <a:rect l="l" t="t" r="r" b="b"/>
              <a:pathLst>
                <a:path w="130683" h="153828" extrusionOk="0">
                  <a:moveTo>
                    <a:pt x="130683" y="142684"/>
                  </a:moveTo>
                  <a:cubicBezTo>
                    <a:pt x="130683" y="148876"/>
                    <a:pt x="125635" y="153829"/>
                    <a:pt x="119539" y="153829"/>
                  </a:cubicBezTo>
                  <a:lnTo>
                    <a:pt x="87249" y="153829"/>
                  </a:lnTo>
                  <a:cubicBezTo>
                    <a:pt x="75819" y="153829"/>
                    <a:pt x="66580" y="144494"/>
                    <a:pt x="66580" y="133159"/>
                  </a:cubicBezTo>
                  <a:lnTo>
                    <a:pt x="66580" y="77438"/>
                  </a:lnTo>
                  <a:cubicBezTo>
                    <a:pt x="66580" y="76771"/>
                    <a:pt x="66008" y="76105"/>
                    <a:pt x="65246" y="76105"/>
                  </a:cubicBezTo>
                  <a:lnTo>
                    <a:pt x="11144" y="76105"/>
                  </a:lnTo>
                  <a:lnTo>
                    <a:pt x="11144" y="112776"/>
                  </a:lnTo>
                  <a:cubicBezTo>
                    <a:pt x="11144" y="118967"/>
                    <a:pt x="6191" y="123920"/>
                    <a:pt x="0" y="123920"/>
                  </a:cubicBezTo>
                  <a:lnTo>
                    <a:pt x="0" y="0"/>
                  </a:lnTo>
                  <a:cubicBezTo>
                    <a:pt x="6191" y="0"/>
                    <a:pt x="11144" y="5048"/>
                    <a:pt x="11144" y="11144"/>
                  </a:cubicBezTo>
                  <a:lnTo>
                    <a:pt x="11144" y="53816"/>
                  </a:lnTo>
                  <a:lnTo>
                    <a:pt x="65246" y="53816"/>
                  </a:lnTo>
                  <a:cubicBezTo>
                    <a:pt x="78296" y="53816"/>
                    <a:pt x="88868" y="64389"/>
                    <a:pt x="88868" y="77438"/>
                  </a:cubicBezTo>
                  <a:lnTo>
                    <a:pt x="88868" y="131540"/>
                  </a:lnTo>
                  <a:lnTo>
                    <a:pt x="119539" y="131540"/>
                  </a:lnTo>
                  <a:cubicBezTo>
                    <a:pt x="125730" y="131540"/>
                    <a:pt x="130683" y="136493"/>
                    <a:pt x="130683" y="142684"/>
                  </a:cubicBezTo>
                  <a:lnTo>
                    <a:pt x="130683" y="14268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87" name="Google Shape;1287;p35"/>
            <p:cNvSpPr/>
            <p:nvPr/>
          </p:nvSpPr>
          <p:spPr>
            <a:xfrm>
              <a:off x="3336416" y="4137469"/>
              <a:ext cx="82105" cy="82105"/>
            </a:xfrm>
            <a:custGeom>
              <a:avLst/>
              <a:gdLst/>
              <a:ahLst/>
              <a:cxnLst/>
              <a:rect l="l" t="t" r="r" b="b"/>
              <a:pathLst>
                <a:path w="82105" h="82105" extrusionOk="0">
                  <a:moveTo>
                    <a:pt x="82106" y="41053"/>
                  </a:moveTo>
                  <a:cubicBezTo>
                    <a:pt x="82106" y="63722"/>
                    <a:pt x="63722" y="82105"/>
                    <a:pt x="41053" y="82105"/>
                  </a:cubicBezTo>
                  <a:cubicBezTo>
                    <a:pt x="18383" y="82105"/>
                    <a:pt x="0" y="63722"/>
                    <a:pt x="0" y="41053"/>
                  </a:cubicBezTo>
                  <a:cubicBezTo>
                    <a:pt x="0" y="18383"/>
                    <a:pt x="18383" y="0"/>
                    <a:pt x="41053" y="0"/>
                  </a:cubicBezTo>
                  <a:cubicBezTo>
                    <a:pt x="63722" y="0"/>
                    <a:pt x="82106" y="18383"/>
                    <a:pt x="82106" y="41053"/>
                  </a:cubicBezTo>
                  <a:lnTo>
                    <a:pt x="82106" y="41053"/>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88" name="Google Shape;1288;p35"/>
            <p:cNvSpPr/>
            <p:nvPr/>
          </p:nvSpPr>
          <p:spPr>
            <a:xfrm>
              <a:off x="3377469" y="4137469"/>
              <a:ext cx="41052" cy="82105"/>
            </a:xfrm>
            <a:custGeom>
              <a:avLst/>
              <a:gdLst/>
              <a:ahLst/>
              <a:cxnLst/>
              <a:rect l="l" t="t" r="r" b="b"/>
              <a:pathLst>
                <a:path w="41052" h="82105" extrusionOk="0">
                  <a:moveTo>
                    <a:pt x="41053" y="41053"/>
                  </a:moveTo>
                  <a:cubicBezTo>
                    <a:pt x="41053" y="63722"/>
                    <a:pt x="22670" y="82105"/>
                    <a:pt x="0" y="82105"/>
                  </a:cubicBezTo>
                  <a:lnTo>
                    <a:pt x="0" y="0"/>
                  </a:lnTo>
                  <a:cubicBezTo>
                    <a:pt x="22670" y="0"/>
                    <a:pt x="41053" y="18383"/>
                    <a:pt x="41053" y="41053"/>
                  </a:cubicBezTo>
                  <a:lnTo>
                    <a:pt x="41053" y="41053"/>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89" name="Google Shape;1289;p35"/>
            <p:cNvSpPr/>
            <p:nvPr/>
          </p:nvSpPr>
          <p:spPr>
            <a:xfrm>
              <a:off x="3186969" y="4137469"/>
              <a:ext cx="82105" cy="82105"/>
            </a:xfrm>
            <a:custGeom>
              <a:avLst/>
              <a:gdLst/>
              <a:ahLst/>
              <a:cxnLst/>
              <a:rect l="l" t="t" r="r" b="b"/>
              <a:pathLst>
                <a:path w="82105" h="82105" extrusionOk="0">
                  <a:moveTo>
                    <a:pt x="41053" y="0"/>
                  </a:moveTo>
                  <a:cubicBezTo>
                    <a:pt x="18383" y="0"/>
                    <a:pt x="0" y="18383"/>
                    <a:pt x="0" y="41053"/>
                  </a:cubicBezTo>
                  <a:cubicBezTo>
                    <a:pt x="0" y="63722"/>
                    <a:pt x="18383" y="82105"/>
                    <a:pt x="41053" y="82105"/>
                  </a:cubicBezTo>
                  <a:cubicBezTo>
                    <a:pt x="63722" y="82105"/>
                    <a:pt x="82106" y="63722"/>
                    <a:pt x="82106" y="41053"/>
                  </a:cubicBezTo>
                  <a:cubicBezTo>
                    <a:pt x="82106" y="18383"/>
                    <a:pt x="63722" y="0"/>
                    <a:pt x="41053" y="0"/>
                  </a:cubicBezTo>
                  <a:lnTo>
                    <a:pt x="41053" y="0"/>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90" name="Google Shape;1290;p35"/>
            <p:cNvGrpSpPr/>
            <p:nvPr/>
          </p:nvGrpSpPr>
          <p:grpSpPr>
            <a:xfrm>
              <a:off x="3186874" y="3838647"/>
              <a:ext cx="381095" cy="380927"/>
              <a:chOff x="3186874" y="3838647"/>
              <a:chExt cx="381095" cy="380927"/>
            </a:xfrm>
          </p:grpSpPr>
          <p:sp>
            <p:nvSpPr>
              <p:cNvPr id="1291" name="Google Shape;1291;p35"/>
              <p:cNvSpPr/>
              <p:nvPr/>
            </p:nvSpPr>
            <p:spPr>
              <a:xfrm>
                <a:off x="3485864" y="4137469"/>
                <a:ext cx="82105" cy="82105"/>
              </a:xfrm>
              <a:custGeom>
                <a:avLst/>
                <a:gdLst/>
                <a:ahLst/>
                <a:cxnLst/>
                <a:rect l="l" t="t" r="r" b="b"/>
                <a:pathLst>
                  <a:path w="82105" h="82105" extrusionOk="0">
                    <a:moveTo>
                      <a:pt x="41053" y="0"/>
                    </a:moveTo>
                    <a:cubicBezTo>
                      <a:pt x="18383" y="0"/>
                      <a:pt x="0" y="18383"/>
                      <a:pt x="0" y="41053"/>
                    </a:cubicBezTo>
                    <a:cubicBezTo>
                      <a:pt x="0" y="63722"/>
                      <a:pt x="18383" y="82105"/>
                      <a:pt x="41053" y="82105"/>
                    </a:cubicBezTo>
                    <a:cubicBezTo>
                      <a:pt x="63722" y="82105"/>
                      <a:pt x="82105" y="63722"/>
                      <a:pt x="82105" y="41053"/>
                    </a:cubicBezTo>
                    <a:cubicBezTo>
                      <a:pt x="82105" y="18383"/>
                      <a:pt x="63722" y="0"/>
                      <a:pt x="41053" y="0"/>
                    </a:cubicBezTo>
                    <a:lnTo>
                      <a:pt x="41053" y="0"/>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92" name="Google Shape;1292;p35"/>
              <p:cNvSpPr/>
              <p:nvPr/>
            </p:nvSpPr>
            <p:spPr>
              <a:xfrm>
                <a:off x="3186874" y="3838647"/>
                <a:ext cx="381095" cy="220145"/>
              </a:xfrm>
              <a:custGeom>
                <a:avLst/>
                <a:gdLst/>
                <a:ahLst/>
                <a:cxnLst/>
                <a:rect l="l" t="t" r="r" b="b"/>
                <a:pathLst>
                  <a:path w="381095" h="220145" extrusionOk="0">
                    <a:moveTo>
                      <a:pt x="381095" y="142517"/>
                    </a:moveTo>
                    <a:cubicBezTo>
                      <a:pt x="381095" y="186427"/>
                      <a:pt x="345281" y="219574"/>
                      <a:pt x="303657" y="219669"/>
                    </a:cubicBezTo>
                    <a:cubicBezTo>
                      <a:pt x="80010" y="220145"/>
                      <a:pt x="78486" y="220145"/>
                      <a:pt x="77915" y="220145"/>
                    </a:cubicBezTo>
                    <a:cubicBezTo>
                      <a:pt x="35719" y="220145"/>
                      <a:pt x="0" y="187093"/>
                      <a:pt x="0" y="139564"/>
                    </a:cubicBezTo>
                    <a:cubicBezTo>
                      <a:pt x="0" y="85843"/>
                      <a:pt x="47339" y="44980"/>
                      <a:pt x="98679" y="55268"/>
                    </a:cubicBezTo>
                    <a:cubicBezTo>
                      <a:pt x="117157" y="-8455"/>
                      <a:pt x="202597" y="-19885"/>
                      <a:pt x="237649" y="35741"/>
                    </a:cubicBezTo>
                    <a:cubicBezTo>
                      <a:pt x="257556" y="35455"/>
                      <a:pt x="275749" y="45076"/>
                      <a:pt x="286798" y="60983"/>
                    </a:cubicBezTo>
                    <a:cubicBezTo>
                      <a:pt x="335947" y="51648"/>
                      <a:pt x="381095" y="91082"/>
                      <a:pt x="381095" y="142517"/>
                    </a:cubicBezTo>
                    <a:lnTo>
                      <a:pt x="381095" y="142517"/>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293" name="Google Shape;1293;p35"/>
            <p:cNvSpPr/>
            <p:nvPr/>
          </p:nvSpPr>
          <p:spPr>
            <a:xfrm>
              <a:off x="3377469" y="3840575"/>
              <a:ext cx="190595" cy="217931"/>
            </a:xfrm>
            <a:custGeom>
              <a:avLst/>
              <a:gdLst/>
              <a:ahLst/>
              <a:cxnLst/>
              <a:rect l="l" t="t" r="r" b="b"/>
              <a:pathLst>
                <a:path w="190595" h="217931" extrusionOk="0">
                  <a:moveTo>
                    <a:pt x="190500" y="140589"/>
                  </a:moveTo>
                  <a:cubicBezTo>
                    <a:pt x="190500" y="184499"/>
                    <a:pt x="154686" y="217646"/>
                    <a:pt x="113062" y="217742"/>
                  </a:cubicBezTo>
                  <a:lnTo>
                    <a:pt x="0" y="217932"/>
                  </a:lnTo>
                  <a:lnTo>
                    <a:pt x="0" y="0"/>
                  </a:lnTo>
                  <a:cubicBezTo>
                    <a:pt x="19431" y="4572"/>
                    <a:pt x="36290" y="16573"/>
                    <a:pt x="47149" y="33814"/>
                  </a:cubicBezTo>
                  <a:cubicBezTo>
                    <a:pt x="67056" y="33528"/>
                    <a:pt x="85249" y="43148"/>
                    <a:pt x="96298" y="59055"/>
                  </a:cubicBezTo>
                  <a:cubicBezTo>
                    <a:pt x="145447" y="49720"/>
                    <a:pt x="190595" y="89154"/>
                    <a:pt x="190595" y="140589"/>
                  </a:cubicBezTo>
                  <a:lnTo>
                    <a:pt x="190595" y="140589"/>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294" name="Google Shape;1294;p35"/>
          <p:cNvGrpSpPr/>
          <p:nvPr/>
        </p:nvGrpSpPr>
        <p:grpSpPr>
          <a:xfrm>
            <a:off x="6016019" y="1673798"/>
            <a:ext cx="256105" cy="374561"/>
            <a:chOff x="7910036" y="3238500"/>
            <a:chExt cx="260508" cy="381000"/>
          </a:xfrm>
        </p:grpSpPr>
        <p:sp>
          <p:nvSpPr>
            <p:cNvPr id="1295" name="Google Shape;1295;p35"/>
            <p:cNvSpPr/>
            <p:nvPr/>
          </p:nvSpPr>
          <p:spPr>
            <a:xfrm>
              <a:off x="7914608" y="3245167"/>
              <a:ext cx="251364" cy="367665"/>
            </a:xfrm>
            <a:custGeom>
              <a:avLst/>
              <a:gdLst/>
              <a:ahLst/>
              <a:cxnLst/>
              <a:rect l="l" t="t" r="r" b="b"/>
              <a:pathLst>
                <a:path w="251364" h="367665" extrusionOk="0">
                  <a:moveTo>
                    <a:pt x="251365" y="47054"/>
                  </a:moveTo>
                  <a:lnTo>
                    <a:pt x="251365" y="320612"/>
                  </a:lnTo>
                  <a:cubicBezTo>
                    <a:pt x="251365" y="346520"/>
                    <a:pt x="230219" y="367665"/>
                    <a:pt x="204311" y="367665"/>
                  </a:cubicBezTo>
                  <a:lnTo>
                    <a:pt x="47054" y="367665"/>
                  </a:lnTo>
                  <a:cubicBezTo>
                    <a:pt x="21146" y="367665"/>
                    <a:pt x="0" y="346520"/>
                    <a:pt x="0" y="320612"/>
                  </a:cubicBezTo>
                  <a:lnTo>
                    <a:pt x="0" y="47054"/>
                  </a:lnTo>
                  <a:cubicBezTo>
                    <a:pt x="0" y="21146"/>
                    <a:pt x="21146" y="0"/>
                    <a:pt x="47054" y="0"/>
                  </a:cubicBezTo>
                  <a:lnTo>
                    <a:pt x="204311" y="0"/>
                  </a:lnTo>
                  <a:cubicBezTo>
                    <a:pt x="230219" y="0"/>
                    <a:pt x="251365" y="21146"/>
                    <a:pt x="251365" y="47054"/>
                  </a:cubicBezTo>
                  <a:lnTo>
                    <a:pt x="251365" y="47054"/>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96" name="Google Shape;1296;p35"/>
            <p:cNvSpPr/>
            <p:nvPr/>
          </p:nvSpPr>
          <p:spPr>
            <a:xfrm>
              <a:off x="8040338" y="3245262"/>
              <a:ext cx="125634" cy="367569"/>
            </a:xfrm>
            <a:custGeom>
              <a:avLst/>
              <a:gdLst/>
              <a:ahLst/>
              <a:cxnLst/>
              <a:rect l="l" t="t" r="r" b="b"/>
              <a:pathLst>
                <a:path w="125634" h="367569" extrusionOk="0">
                  <a:moveTo>
                    <a:pt x="125635" y="46958"/>
                  </a:moveTo>
                  <a:lnTo>
                    <a:pt x="125635" y="320516"/>
                  </a:lnTo>
                  <a:cubicBezTo>
                    <a:pt x="125635" y="346424"/>
                    <a:pt x="104489" y="367570"/>
                    <a:pt x="78581" y="367570"/>
                  </a:cubicBezTo>
                  <a:lnTo>
                    <a:pt x="0" y="367570"/>
                  </a:lnTo>
                  <a:lnTo>
                    <a:pt x="0" y="0"/>
                  </a:lnTo>
                  <a:lnTo>
                    <a:pt x="78581" y="0"/>
                  </a:lnTo>
                  <a:cubicBezTo>
                    <a:pt x="104489" y="0"/>
                    <a:pt x="125635" y="21145"/>
                    <a:pt x="125635" y="47053"/>
                  </a:cubicBezTo>
                  <a:lnTo>
                    <a:pt x="125635" y="47053"/>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97" name="Google Shape;1297;p35"/>
            <p:cNvSpPr/>
            <p:nvPr/>
          </p:nvSpPr>
          <p:spPr>
            <a:xfrm>
              <a:off x="7910036" y="3238500"/>
              <a:ext cx="260508" cy="381000"/>
            </a:xfrm>
            <a:custGeom>
              <a:avLst/>
              <a:gdLst/>
              <a:ahLst/>
              <a:cxnLst/>
              <a:rect l="l" t="t" r="r" b="b"/>
              <a:pathLst>
                <a:path w="260508" h="381000" extrusionOk="0">
                  <a:moveTo>
                    <a:pt x="211741" y="0"/>
                  </a:moveTo>
                  <a:lnTo>
                    <a:pt x="48768" y="0"/>
                  </a:lnTo>
                  <a:cubicBezTo>
                    <a:pt x="21907" y="0"/>
                    <a:pt x="0" y="21908"/>
                    <a:pt x="0" y="48768"/>
                  </a:cubicBezTo>
                  <a:lnTo>
                    <a:pt x="0" y="332232"/>
                  </a:lnTo>
                  <a:cubicBezTo>
                    <a:pt x="0" y="359092"/>
                    <a:pt x="21907" y="381000"/>
                    <a:pt x="48768" y="381000"/>
                  </a:cubicBezTo>
                  <a:lnTo>
                    <a:pt x="211741" y="381000"/>
                  </a:lnTo>
                  <a:cubicBezTo>
                    <a:pt x="238601" y="381000"/>
                    <a:pt x="260509" y="359092"/>
                    <a:pt x="260509" y="332232"/>
                  </a:cubicBezTo>
                  <a:lnTo>
                    <a:pt x="260509" y="48768"/>
                  </a:lnTo>
                  <a:cubicBezTo>
                    <a:pt x="260509" y="21908"/>
                    <a:pt x="238601" y="0"/>
                    <a:pt x="211741" y="0"/>
                  </a:cubicBezTo>
                  <a:lnTo>
                    <a:pt x="211741" y="0"/>
                  </a:lnTo>
                  <a:close/>
                  <a:moveTo>
                    <a:pt x="238125" y="332232"/>
                  </a:moveTo>
                  <a:cubicBezTo>
                    <a:pt x="238125" y="346805"/>
                    <a:pt x="226314" y="358616"/>
                    <a:pt x="211741" y="358616"/>
                  </a:cubicBezTo>
                  <a:lnTo>
                    <a:pt x="48768" y="358616"/>
                  </a:lnTo>
                  <a:cubicBezTo>
                    <a:pt x="34194" y="358616"/>
                    <a:pt x="22384" y="346805"/>
                    <a:pt x="22384" y="332232"/>
                  </a:cubicBezTo>
                  <a:lnTo>
                    <a:pt x="22384" y="48768"/>
                  </a:lnTo>
                  <a:cubicBezTo>
                    <a:pt x="22384" y="34195"/>
                    <a:pt x="34194" y="22384"/>
                    <a:pt x="48768" y="22384"/>
                  </a:cubicBezTo>
                  <a:lnTo>
                    <a:pt x="77438" y="22384"/>
                  </a:lnTo>
                  <a:lnTo>
                    <a:pt x="77438" y="41053"/>
                  </a:lnTo>
                  <a:cubicBezTo>
                    <a:pt x="77438" y="57436"/>
                    <a:pt x="89725" y="70675"/>
                    <a:pt x="104775" y="70675"/>
                  </a:cubicBezTo>
                  <a:lnTo>
                    <a:pt x="155734" y="70675"/>
                  </a:lnTo>
                  <a:cubicBezTo>
                    <a:pt x="170783" y="70675"/>
                    <a:pt x="183070" y="57341"/>
                    <a:pt x="183070" y="41053"/>
                  </a:cubicBezTo>
                  <a:lnTo>
                    <a:pt x="183070" y="22384"/>
                  </a:lnTo>
                  <a:lnTo>
                    <a:pt x="211741" y="22384"/>
                  </a:lnTo>
                  <a:cubicBezTo>
                    <a:pt x="226314" y="22384"/>
                    <a:pt x="238125" y="34195"/>
                    <a:pt x="238125" y="48768"/>
                  </a:cubicBezTo>
                  <a:lnTo>
                    <a:pt x="238125" y="332232"/>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98" name="Google Shape;1298;p35"/>
            <p:cNvSpPr/>
            <p:nvPr/>
          </p:nvSpPr>
          <p:spPr>
            <a:xfrm>
              <a:off x="8040242" y="3238595"/>
              <a:ext cx="130301" cy="380904"/>
            </a:xfrm>
            <a:custGeom>
              <a:avLst/>
              <a:gdLst/>
              <a:ahLst/>
              <a:cxnLst/>
              <a:rect l="l" t="t" r="r" b="b"/>
              <a:pathLst>
                <a:path w="130301" h="380904" extrusionOk="0">
                  <a:moveTo>
                    <a:pt x="130302" y="48673"/>
                  </a:moveTo>
                  <a:lnTo>
                    <a:pt x="130302" y="332137"/>
                  </a:lnTo>
                  <a:cubicBezTo>
                    <a:pt x="130302" y="358997"/>
                    <a:pt x="108395" y="380905"/>
                    <a:pt x="81534" y="380905"/>
                  </a:cubicBezTo>
                  <a:lnTo>
                    <a:pt x="95" y="380905"/>
                  </a:lnTo>
                  <a:lnTo>
                    <a:pt x="95" y="358616"/>
                  </a:lnTo>
                  <a:lnTo>
                    <a:pt x="81534" y="358616"/>
                  </a:lnTo>
                  <a:cubicBezTo>
                    <a:pt x="96108" y="358616"/>
                    <a:pt x="107918" y="346805"/>
                    <a:pt x="107918" y="332232"/>
                  </a:cubicBezTo>
                  <a:lnTo>
                    <a:pt x="107918" y="48768"/>
                  </a:lnTo>
                  <a:cubicBezTo>
                    <a:pt x="107918" y="34195"/>
                    <a:pt x="96108" y="22384"/>
                    <a:pt x="81534" y="22384"/>
                  </a:cubicBezTo>
                  <a:lnTo>
                    <a:pt x="52864" y="22384"/>
                  </a:lnTo>
                  <a:lnTo>
                    <a:pt x="52864" y="41053"/>
                  </a:lnTo>
                  <a:cubicBezTo>
                    <a:pt x="52864" y="57436"/>
                    <a:pt x="40577" y="70675"/>
                    <a:pt x="25527" y="70675"/>
                  </a:cubicBezTo>
                  <a:lnTo>
                    <a:pt x="0" y="70675"/>
                  </a:lnTo>
                  <a:lnTo>
                    <a:pt x="0" y="0"/>
                  </a:lnTo>
                  <a:lnTo>
                    <a:pt x="81439" y="0"/>
                  </a:lnTo>
                  <a:cubicBezTo>
                    <a:pt x="108299" y="0"/>
                    <a:pt x="130207" y="21907"/>
                    <a:pt x="130207" y="48768"/>
                  </a:cubicBezTo>
                  <a:lnTo>
                    <a:pt x="130207" y="4876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99" name="Google Shape;1299;p35"/>
            <p:cNvSpPr/>
            <p:nvPr/>
          </p:nvSpPr>
          <p:spPr>
            <a:xfrm>
              <a:off x="8023264" y="3548824"/>
              <a:ext cx="34051" cy="22288"/>
            </a:xfrm>
            <a:custGeom>
              <a:avLst/>
              <a:gdLst/>
              <a:ahLst/>
              <a:cxnLst/>
              <a:rect l="l" t="t" r="r" b="b"/>
              <a:pathLst>
                <a:path w="34051" h="22288" extrusionOk="0">
                  <a:moveTo>
                    <a:pt x="22979" y="22288"/>
                  </a:moveTo>
                  <a:lnTo>
                    <a:pt x="11073" y="22288"/>
                  </a:lnTo>
                  <a:cubicBezTo>
                    <a:pt x="-3691" y="22288"/>
                    <a:pt x="-3691" y="0"/>
                    <a:pt x="11073" y="0"/>
                  </a:cubicBezTo>
                  <a:lnTo>
                    <a:pt x="22979" y="0"/>
                  </a:lnTo>
                  <a:cubicBezTo>
                    <a:pt x="37743" y="0"/>
                    <a:pt x="37743" y="22288"/>
                    <a:pt x="22979" y="22288"/>
                  </a:cubicBezTo>
                  <a:lnTo>
                    <a:pt x="22979"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00" name="Google Shape;1300;p35"/>
            <p:cNvSpPr/>
            <p:nvPr/>
          </p:nvSpPr>
          <p:spPr>
            <a:xfrm>
              <a:off x="8040338" y="3548824"/>
              <a:ext cx="16978" cy="22288"/>
            </a:xfrm>
            <a:custGeom>
              <a:avLst/>
              <a:gdLst/>
              <a:ahLst/>
              <a:cxnLst/>
              <a:rect l="l" t="t" r="r" b="b"/>
              <a:pathLst>
                <a:path w="16978" h="22288" extrusionOk="0">
                  <a:moveTo>
                    <a:pt x="5905" y="22288"/>
                  </a:moveTo>
                  <a:lnTo>
                    <a:pt x="0" y="22288"/>
                  </a:lnTo>
                  <a:lnTo>
                    <a:pt x="0" y="0"/>
                  </a:lnTo>
                  <a:lnTo>
                    <a:pt x="5905" y="0"/>
                  </a:lnTo>
                  <a:cubicBezTo>
                    <a:pt x="20669" y="0"/>
                    <a:pt x="20669" y="22288"/>
                    <a:pt x="5905" y="22288"/>
                  </a:cubicBezTo>
                  <a:lnTo>
                    <a:pt x="5905"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01" name="Google Shape;1301;p35"/>
            <p:cNvSpPr/>
            <p:nvPr/>
          </p:nvSpPr>
          <p:spPr>
            <a:xfrm>
              <a:off x="7994153" y="3334576"/>
              <a:ext cx="92657" cy="189578"/>
            </a:xfrm>
            <a:custGeom>
              <a:avLst/>
              <a:gdLst/>
              <a:ahLst/>
              <a:cxnLst/>
              <a:rect l="l" t="t" r="r" b="b"/>
              <a:pathLst>
                <a:path w="92657" h="189578" extrusionOk="0">
                  <a:moveTo>
                    <a:pt x="63520" y="83470"/>
                  </a:moveTo>
                  <a:cubicBezTo>
                    <a:pt x="61234" y="82708"/>
                    <a:pt x="58948" y="81850"/>
                    <a:pt x="56662" y="80993"/>
                  </a:cubicBezTo>
                  <a:lnTo>
                    <a:pt x="56662" y="41369"/>
                  </a:lnTo>
                  <a:cubicBezTo>
                    <a:pt x="62377" y="43274"/>
                    <a:pt x="64568" y="45655"/>
                    <a:pt x="64663" y="45560"/>
                  </a:cubicBezTo>
                  <a:cubicBezTo>
                    <a:pt x="69235" y="49751"/>
                    <a:pt x="76283" y="49561"/>
                    <a:pt x="80474" y="44989"/>
                  </a:cubicBezTo>
                  <a:cubicBezTo>
                    <a:pt x="84189" y="40893"/>
                    <a:pt x="84761" y="34225"/>
                    <a:pt x="79807" y="29177"/>
                  </a:cubicBezTo>
                  <a:cubicBezTo>
                    <a:pt x="79807" y="28987"/>
                    <a:pt x="70664" y="20986"/>
                    <a:pt x="56662" y="18414"/>
                  </a:cubicBezTo>
                  <a:lnTo>
                    <a:pt x="56662" y="11175"/>
                  </a:lnTo>
                  <a:cubicBezTo>
                    <a:pt x="56662" y="5269"/>
                    <a:pt x="51995" y="412"/>
                    <a:pt x="46185" y="31"/>
                  </a:cubicBezTo>
                  <a:cubicBezTo>
                    <a:pt x="39898" y="-446"/>
                    <a:pt x="34374" y="4698"/>
                    <a:pt x="34374" y="11175"/>
                  </a:cubicBezTo>
                  <a:lnTo>
                    <a:pt x="34374" y="19271"/>
                  </a:lnTo>
                  <a:cubicBezTo>
                    <a:pt x="1417" y="27463"/>
                    <a:pt x="-5251" y="68706"/>
                    <a:pt x="16085" y="85470"/>
                  </a:cubicBezTo>
                  <a:cubicBezTo>
                    <a:pt x="20848" y="89185"/>
                    <a:pt x="26563" y="92614"/>
                    <a:pt x="34374" y="96138"/>
                  </a:cubicBezTo>
                  <a:lnTo>
                    <a:pt x="34374" y="147954"/>
                  </a:lnTo>
                  <a:cubicBezTo>
                    <a:pt x="28468" y="147287"/>
                    <a:pt x="24086" y="145382"/>
                    <a:pt x="17229" y="140905"/>
                  </a:cubicBezTo>
                  <a:cubicBezTo>
                    <a:pt x="12085" y="137572"/>
                    <a:pt x="5132" y="139000"/>
                    <a:pt x="1798" y="144144"/>
                  </a:cubicBezTo>
                  <a:cubicBezTo>
                    <a:pt x="-1536" y="149287"/>
                    <a:pt x="-107" y="156241"/>
                    <a:pt x="5036" y="159574"/>
                  </a:cubicBezTo>
                  <a:cubicBezTo>
                    <a:pt x="16467" y="167099"/>
                    <a:pt x="24563" y="169576"/>
                    <a:pt x="34374" y="170338"/>
                  </a:cubicBezTo>
                  <a:lnTo>
                    <a:pt x="34374" y="178434"/>
                  </a:lnTo>
                  <a:cubicBezTo>
                    <a:pt x="34374" y="184625"/>
                    <a:pt x="39326" y="189578"/>
                    <a:pt x="45518" y="189578"/>
                  </a:cubicBezTo>
                  <a:cubicBezTo>
                    <a:pt x="51709" y="189578"/>
                    <a:pt x="56662" y="184625"/>
                    <a:pt x="56662" y="178434"/>
                  </a:cubicBezTo>
                  <a:lnTo>
                    <a:pt x="56662" y="169290"/>
                  </a:lnTo>
                  <a:cubicBezTo>
                    <a:pt x="98572" y="159384"/>
                    <a:pt x="107716" y="99186"/>
                    <a:pt x="63520" y="83565"/>
                  </a:cubicBezTo>
                  <a:lnTo>
                    <a:pt x="63520" y="83565"/>
                  </a:lnTo>
                  <a:close/>
                  <a:moveTo>
                    <a:pt x="34374" y="70801"/>
                  </a:moveTo>
                  <a:cubicBezTo>
                    <a:pt x="32754" y="69754"/>
                    <a:pt x="31135" y="68801"/>
                    <a:pt x="29801" y="67658"/>
                  </a:cubicBezTo>
                  <a:cubicBezTo>
                    <a:pt x="23610" y="62800"/>
                    <a:pt x="25134" y="48513"/>
                    <a:pt x="34374" y="42798"/>
                  </a:cubicBezTo>
                  <a:lnTo>
                    <a:pt x="34374" y="70706"/>
                  </a:lnTo>
                  <a:close/>
                  <a:moveTo>
                    <a:pt x="56662" y="145573"/>
                  </a:moveTo>
                  <a:lnTo>
                    <a:pt x="56662" y="104710"/>
                  </a:lnTo>
                  <a:cubicBezTo>
                    <a:pt x="77141" y="112426"/>
                    <a:pt x="72474" y="137667"/>
                    <a:pt x="56662" y="145573"/>
                  </a:cubicBezTo>
                  <a:lnTo>
                    <a:pt x="56662" y="145573"/>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02" name="Google Shape;1302;p35"/>
            <p:cNvSpPr/>
            <p:nvPr/>
          </p:nvSpPr>
          <p:spPr>
            <a:xfrm>
              <a:off x="8040338" y="3334607"/>
              <a:ext cx="46473" cy="189547"/>
            </a:xfrm>
            <a:custGeom>
              <a:avLst/>
              <a:gdLst/>
              <a:ahLst/>
              <a:cxnLst/>
              <a:rect l="l" t="t" r="r" b="b"/>
              <a:pathLst>
                <a:path w="46473" h="189547" extrusionOk="0">
                  <a:moveTo>
                    <a:pt x="17336" y="83439"/>
                  </a:moveTo>
                  <a:cubicBezTo>
                    <a:pt x="15050" y="82677"/>
                    <a:pt x="12763" y="81820"/>
                    <a:pt x="10477" y="80963"/>
                  </a:cubicBezTo>
                  <a:lnTo>
                    <a:pt x="10477" y="41338"/>
                  </a:lnTo>
                  <a:cubicBezTo>
                    <a:pt x="16193" y="43244"/>
                    <a:pt x="18383" y="45625"/>
                    <a:pt x="18479" y="45529"/>
                  </a:cubicBezTo>
                  <a:cubicBezTo>
                    <a:pt x="23050" y="49721"/>
                    <a:pt x="30099" y="49530"/>
                    <a:pt x="34290" y="44958"/>
                  </a:cubicBezTo>
                  <a:cubicBezTo>
                    <a:pt x="38005" y="40862"/>
                    <a:pt x="38576" y="34195"/>
                    <a:pt x="33623" y="29146"/>
                  </a:cubicBezTo>
                  <a:cubicBezTo>
                    <a:pt x="33623" y="28956"/>
                    <a:pt x="24479" y="20955"/>
                    <a:pt x="10477" y="18383"/>
                  </a:cubicBezTo>
                  <a:lnTo>
                    <a:pt x="10477" y="11144"/>
                  </a:lnTo>
                  <a:cubicBezTo>
                    <a:pt x="10477" y="5239"/>
                    <a:pt x="5810" y="381"/>
                    <a:pt x="0" y="0"/>
                  </a:cubicBezTo>
                  <a:lnTo>
                    <a:pt x="0" y="189548"/>
                  </a:lnTo>
                  <a:cubicBezTo>
                    <a:pt x="5905" y="189167"/>
                    <a:pt x="10477" y="184309"/>
                    <a:pt x="10477" y="178403"/>
                  </a:cubicBezTo>
                  <a:lnTo>
                    <a:pt x="10477" y="169259"/>
                  </a:lnTo>
                  <a:cubicBezTo>
                    <a:pt x="52388" y="159353"/>
                    <a:pt x="61532" y="99155"/>
                    <a:pt x="17336" y="83534"/>
                  </a:cubicBezTo>
                  <a:lnTo>
                    <a:pt x="17336" y="83534"/>
                  </a:lnTo>
                  <a:close/>
                  <a:moveTo>
                    <a:pt x="10477" y="145637"/>
                  </a:moveTo>
                  <a:lnTo>
                    <a:pt x="10477" y="104775"/>
                  </a:lnTo>
                  <a:cubicBezTo>
                    <a:pt x="30956" y="112490"/>
                    <a:pt x="26289" y="137732"/>
                    <a:pt x="10477" y="145637"/>
                  </a:cubicBezTo>
                  <a:lnTo>
                    <a:pt x="10477" y="145637"/>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303" name="Google Shape;1303;p35"/>
          <p:cNvGrpSpPr/>
          <p:nvPr/>
        </p:nvGrpSpPr>
        <p:grpSpPr>
          <a:xfrm>
            <a:off x="1094174" y="1673802"/>
            <a:ext cx="337948" cy="374561"/>
            <a:chOff x="3982783" y="2638425"/>
            <a:chExt cx="343757" cy="381000"/>
          </a:xfrm>
        </p:grpSpPr>
        <p:sp>
          <p:nvSpPr>
            <p:cNvPr id="1304" name="Google Shape;1304;p35"/>
            <p:cNvSpPr/>
            <p:nvPr/>
          </p:nvSpPr>
          <p:spPr>
            <a:xfrm>
              <a:off x="3982783" y="2638425"/>
              <a:ext cx="343757" cy="381000"/>
            </a:xfrm>
            <a:custGeom>
              <a:avLst/>
              <a:gdLst/>
              <a:ahLst/>
              <a:cxnLst/>
              <a:rect l="l" t="t" r="r" b="b"/>
              <a:pathLst>
                <a:path w="343757" h="381000" extrusionOk="0">
                  <a:moveTo>
                    <a:pt x="343757" y="48768"/>
                  </a:moveTo>
                  <a:lnTo>
                    <a:pt x="343757" y="332232"/>
                  </a:lnTo>
                  <a:cubicBezTo>
                    <a:pt x="343757" y="359092"/>
                    <a:pt x="321850" y="381000"/>
                    <a:pt x="294989" y="381000"/>
                  </a:cubicBezTo>
                  <a:lnTo>
                    <a:pt x="48768" y="381000"/>
                  </a:lnTo>
                  <a:cubicBezTo>
                    <a:pt x="21908" y="381000"/>
                    <a:pt x="0" y="359092"/>
                    <a:pt x="0" y="332232"/>
                  </a:cubicBezTo>
                  <a:lnTo>
                    <a:pt x="0" y="48768"/>
                  </a:lnTo>
                  <a:cubicBezTo>
                    <a:pt x="0" y="21908"/>
                    <a:pt x="21908" y="0"/>
                    <a:pt x="48768" y="0"/>
                  </a:cubicBezTo>
                  <a:lnTo>
                    <a:pt x="294989" y="0"/>
                  </a:lnTo>
                  <a:cubicBezTo>
                    <a:pt x="321850" y="0"/>
                    <a:pt x="343757" y="21908"/>
                    <a:pt x="343757" y="48768"/>
                  </a:cubicBezTo>
                  <a:lnTo>
                    <a:pt x="343757" y="48768"/>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05" name="Google Shape;1305;p35"/>
            <p:cNvSpPr/>
            <p:nvPr/>
          </p:nvSpPr>
          <p:spPr>
            <a:xfrm>
              <a:off x="4154614" y="2638425"/>
              <a:ext cx="171926" cy="381000"/>
            </a:xfrm>
            <a:custGeom>
              <a:avLst/>
              <a:gdLst/>
              <a:ahLst/>
              <a:cxnLst/>
              <a:rect l="l" t="t" r="r" b="b"/>
              <a:pathLst>
                <a:path w="171926" h="381000" extrusionOk="0">
                  <a:moveTo>
                    <a:pt x="171926" y="48768"/>
                  </a:moveTo>
                  <a:lnTo>
                    <a:pt x="171926" y="332232"/>
                  </a:lnTo>
                  <a:cubicBezTo>
                    <a:pt x="171926" y="359092"/>
                    <a:pt x="150019" y="381000"/>
                    <a:pt x="123158" y="381000"/>
                  </a:cubicBezTo>
                  <a:lnTo>
                    <a:pt x="0" y="381000"/>
                  </a:lnTo>
                  <a:lnTo>
                    <a:pt x="0" y="0"/>
                  </a:lnTo>
                  <a:lnTo>
                    <a:pt x="123158" y="0"/>
                  </a:lnTo>
                  <a:cubicBezTo>
                    <a:pt x="150019" y="0"/>
                    <a:pt x="171926" y="21908"/>
                    <a:pt x="171926" y="48768"/>
                  </a:cubicBezTo>
                  <a:lnTo>
                    <a:pt x="171926" y="48768"/>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06" name="Google Shape;1306;p35"/>
            <p:cNvSpPr/>
            <p:nvPr/>
          </p:nvSpPr>
          <p:spPr>
            <a:xfrm>
              <a:off x="4172984" y="2686749"/>
              <a:ext cx="94133" cy="284287"/>
            </a:xfrm>
            <a:custGeom>
              <a:avLst/>
              <a:gdLst/>
              <a:ahLst/>
              <a:cxnLst/>
              <a:rect l="l" t="t" r="r" b="b"/>
              <a:pathLst>
                <a:path w="94133" h="284287" extrusionOk="0">
                  <a:moveTo>
                    <a:pt x="47067" y="284288"/>
                  </a:moveTo>
                  <a:cubicBezTo>
                    <a:pt x="40685" y="284288"/>
                    <a:pt x="42019" y="283812"/>
                    <a:pt x="3442" y="245331"/>
                  </a:cubicBezTo>
                  <a:cubicBezTo>
                    <a:pt x="-7035" y="234853"/>
                    <a:pt x="8776" y="219137"/>
                    <a:pt x="19254" y="229519"/>
                  </a:cubicBezTo>
                  <a:lnTo>
                    <a:pt x="35923" y="246188"/>
                  </a:lnTo>
                  <a:lnTo>
                    <a:pt x="35923" y="38162"/>
                  </a:lnTo>
                  <a:lnTo>
                    <a:pt x="19254" y="54831"/>
                  </a:lnTo>
                  <a:cubicBezTo>
                    <a:pt x="8776" y="65308"/>
                    <a:pt x="-6940" y="49497"/>
                    <a:pt x="3442" y="39019"/>
                  </a:cubicBezTo>
                  <a:cubicBezTo>
                    <a:pt x="42971" y="-510"/>
                    <a:pt x="40590" y="729"/>
                    <a:pt x="45733" y="157"/>
                  </a:cubicBezTo>
                  <a:cubicBezTo>
                    <a:pt x="53067" y="-700"/>
                    <a:pt x="52306" y="634"/>
                    <a:pt x="90691" y="39019"/>
                  </a:cubicBezTo>
                  <a:cubicBezTo>
                    <a:pt x="101169" y="49402"/>
                    <a:pt x="85357" y="65213"/>
                    <a:pt x="74880" y="54831"/>
                  </a:cubicBezTo>
                  <a:lnTo>
                    <a:pt x="58211" y="38162"/>
                  </a:lnTo>
                  <a:lnTo>
                    <a:pt x="58211" y="246188"/>
                  </a:lnTo>
                  <a:lnTo>
                    <a:pt x="74880" y="229519"/>
                  </a:lnTo>
                  <a:cubicBezTo>
                    <a:pt x="81928" y="222471"/>
                    <a:pt x="93930" y="227519"/>
                    <a:pt x="93930" y="237425"/>
                  </a:cubicBezTo>
                  <a:cubicBezTo>
                    <a:pt x="93930" y="243616"/>
                    <a:pt x="93930" y="241997"/>
                    <a:pt x="54973" y="281050"/>
                  </a:cubicBezTo>
                  <a:cubicBezTo>
                    <a:pt x="53639" y="282669"/>
                    <a:pt x="50401" y="284288"/>
                    <a:pt x="47067" y="284288"/>
                  </a:cubicBezTo>
                  <a:lnTo>
                    <a:pt x="47067" y="284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07" name="Google Shape;1307;p35"/>
            <p:cNvSpPr/>
            <p:nvPr/>
          </p:nvSpPr>
          <p:spPr>
            <a:xfrm>
              <a:off x="4035863" y="2687428"/>
              <a:ext cx="106518" cy="128827"/>
            </a:xfrm>
            <a:custGeom>
              <a:avLst/>
              <a:gdLst/>
              <a:ahLst/>
              <a:cxnLst/>
              <a:rect l="l" t="t" r="r" b="b"/>
              <a:pathLst>
                <a:path w="106518" h="128827" extrusionOk="0">
                  <a:moveTo>
                    <a:pt x="66078" y="8718"/>
                  </a:moveTo>
                  <a:cubicBezTo>
                    <a:pt x="61887" y="-2617"/>
                    <a:pt x="45504" y="-3093"/>
                    <a:pt x="40836" y="8432"/>
                  </a:cubicBezTo>
                  <a:cubicBezTo>
                    <a:pt x="40836" y="8623"/>
                    <a:pt x="42551" y="3955"/>
                    <a:pt x="736" y="113683"/>
                  </a:cubicBezTo>
                  <a:cubicBezTo>
                    <a:pt x="-1455" y="119398"/>
                    <a:pt x="1403" y="125875"/>
                    <a:pt x="7213" y="128066"/>
                  </a:cubicBezTo>
                  <a:cubicBezTo>
                    <a:pt x="12928" y="130257"/>
                    <a:pt x="19405" y="127399"/>
                    <a:pt x="21596" y="121589"/>
                  </a:cubicBezTo>
                  <a:lnTo>
                    <a:pt x="28835" y="102634"/>
                  </a:lnTo>
                  <a:lnTo>
                    <a:pt x="77698" y="102634"/>
                  </a:lnTo>
                  <a:lnTo>
                    <a:pt x="84842" y="121589"/>
                  </a:lnTo>
                  <a:cubicBezTo>
                    <a:pt x="86556" y="126066"/>
                    <a:pt x="90747" y="128828"/>
                    <a:pt x="95319" y="128828"/>
                  </a:cubicBezTo>
                  <a:cubicBezTo>
                    <a:pt x="103035" y="128828"/>
                    <a:pt x="108559" y="121017"/>
                    <a:pt x="105797" y="113683"/>
                  </a:cubicBezTo>
                  <a:lnTo>
                    <a:pt x="66173" y="8718"/>
                  </a:lnTo>
                  <a:close/>
                  <a:moveTo>
                    <a:pt x="37312" y="80346"/>
                  </a:moveTo>
                  <a:lnTo>
                    <a:pt x="53314" y="38245"/>
                  </a:lnTo>
                  <a:lnTo>
                    <a:pt x="69221" y="80346"/>
                  </a:lnTo>
                  <a:lnTo>
                    <a:pt x="37312" y="80346"/>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08" name="Google Shape;1308;p35"/>
            <p:cNvSpPr/>
            <p:nvPr/>
          </p:nvSpPr>
          <p:spPr>
            <a:xfrm>
              <a:off x="4042856" y="2841593"/>
              <a:ext cx="93755" cy="129444"/>
            </a:xfrm>
            <a:custGeom>
              <a:avLst/>
              <a:gdLst/>
              <a:ahLst/>
              <a:cxnLst/>
              <a:rect l="l" t="t" r="r" b="b"/>
              <a:pathLst>
                <a:path w="93755" h="129444" extrusionOk="0">
                  <a:moveTo>
                    <a:pt x="82611" y="107156"/>
                  </a:moveTo>
                  <a:lnTo>
                    <a:pt x="31748" y="107156"/>
                  </a:lnTo>
                  <a:lnTo>
                    <a:pt x="90327" y="17240"/>
                  </a:lnTo>
                  <a:cubicBezTo>
                    <a:pt x="95184" y="9811"/>
                    <a:pt x="89850" y="0"/>
                    <a:pt x="80992" y="0"/>
                  </a:cubicBezTo>
                  <a:lnTo>
                    <a:pt x="13365" y="0"/>
                  </a:lnTo>
                  <a:cubicBezTo>
                    <a:pt x="7173" y="0"/>
                    <a:pt x="2220" y="4953"/>
                    <a:pt x="2220" y="11144"/>
                  </a:cubicBezTo>
                  <a:cubicBezTo>
                    <a:pt x="2220" y="17335"/>
                    <a:pt x="7173" y="22288"/>
                    <a:pt x="13365" y="22288"/>
                  </a:cubicBezTo>
                  <a:lnTo>
                    <a:pt x="60418" y="22288"/>
                  </a:lnTo>
                  <a:lnTo>
                    <a:pt x="1839" y="112204"/>
                  </a:lnTo>
                  <a:cubicBezTo>
                    <a:pt x="-3018" y="119634"/>
                    <a:pt x="2316" y="129445"/>
                    <a:pt x="11174" y="129445"/>
                  </a:cubicBezTo>
                  <a:lnTo>
                    <a:pt x="82611" y="129445"/>
                  </a:lnTo>
                  <a:cubicBezTo>
                    <a:pt x="88803" y="129445"/>
                    <a:pt x="93756" y="124492"/>
                    <a:pt x="93756" y="118300"/>
                  </a:cubicBezTo>
                  <a:cubicBezTo>
                    <a:pt x="93756" y="112109"/>
                    <a:pt x="88803" y="107156"/>
                    <a:pt x="82611" y="107156"/>
                  </a:cubicBezTo>
                  <a:lnTo>
                    <a:pt x="82611" y="107156"/>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309" name="Google Shape;1309;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MAIN IDEAS OF A PITCH DECK</a:t>
            </a:r>
            <a:endParaRPr/>
          </a:p>
        </p:txBody>
      </p:sp>
      <p:sp>
        <p:nvSpPr>
          <p:cNvPr id="1310" name="Google Shape;1310;p35"/>
          <p:cNvSpPr txBox="1">
            <a:spLocks noGrp="1"/>
          </p:cNvSpPr>
          <p:nvPr>
            <p:ph type="subTitle" idx="4"/>
          </p:nvPr>
        </p:nvSpPr>
        <p:spPr>
          <a:xfrm>
            <a:off x="977803" y="2126550"/>
            <a:ext cx="2242500" cy="43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Presentation</a:t>
            </a:r>
            <a:endParaRPr/>
          </a:p>
        </p:txBody>
      </p:sp>
      <p:sp>
        <p:nvSpPr>
          <p:cNvPr id="1311" name="Google Shape;1311;p35"/>
          <p:cNvSpPr txBox="1">
            <a:spLocks noGrp="1"/>
          </p:cNvSpPr>
          <p:nvPr>
            <p:ph type="subTitle" idx="5"/>
          </p:nvPr>
        </p:nvSpPr>
        <p:spPr>
          <a:xfrm>
            <a:off x="3450750" y="2126550"/>
            <a:ext cx="2242500" cy="43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Investors</a:t>
            </a:r>
            <a:endParaRPr/>
          </a:p>
        </p:txBody>
      </p:sp>
      <p:sp>
        <p:nvSpPr>
          <p:cNvPr id="1312" name="Google Shape;1312;p35"/>
          <p:cNvSpPr txBox="1">
            <a:spLocks noGrp="1"/>
          </p:cNvSpPr>
          <p:nvPr>
            <p:ph type="subTitle" idx="1"/>
          </p:nvPr>
        </p:nvSpPr>
        <p:spPr>
          <a:xfrm>
            <a:off x="977800" y="2447500"/>
            <a:ext cx="2242500" cy="161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great presentation for a pitch deck should be concise, clear and easy to understand. Visual elements such as charts, graphs, images, and videos can help to make the presentation engaging</a:t>
            </a:r>
            <a:endParaRPr/>
          </a:p>
        </p:txBody>
      </p:sp>
      <p:sp>
        <p:nvSpPr>
          <p:cNvPr id="1313" name="Google Shape;1313;p35"/>
          <p:cNvSpPr txBox="1">
            <a:spLocks noGrp="1"/>
          </p:cNvSpPr>
          <p:nvPr>
            <p:ph type="subTitle" idx="2"/>
          </p:nvPr>
        </p:nvSpPr>
        <p:spPr>
          <a:xfrm>
            <a:off x="3450749" y="2447500"/>
            <a:ext cx="2242500" cy="161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When it comes to picking investors for a pitch deck, it's important to research potential investors and understand their preferences, goals</a:t>
            </a:r>
            <a:endParaRPr/>
          </a:p>
          <a:p>
            <a:pPr marL="0" lvl="0" indent="0" algn="l" rtl="0">
              <a:spcBef>
                <a:spcPts val="0"/>
              </a:spcBef>
              <a:spcAft>
                <a:spcPts val="0"/>
              </a:spcAft>
              <a:buNone/>
            </a:pPr>
            <a:r>
              <a:rPr lang="en"/>
              <a:t>and interests</a:t>
            </a:r>
            <a:endParaRPr/>
          </a:p>
        </p:txBody>
      </p:sp>
      <p:sp>
        <p:nvSpPr>
          <p:cNvPr id="1314" name="Google Shape;1314;p35"/>
          <p:cNvSpPr txBox="1">
            <a:spLocks noGrp="1"/>
          </p:cNvSpPr>
          <p:nvPr>
            <p:ph type="subTitle" idx="3"/>
          </p:nvPr>
        </p:nvSpPr>
        <p:spPr>
          <a:xfrm>
            <a:off x="5923698" y="2447500"/>
            <a:ext cx="2242500" cy="161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value of a product is determined by how much customers are willing to pay for it. It's a combination of factors, including the quality of the product, its features, and how well it meets customer needs</a:t>
            </a:r>
            <a:endParaRPr/>
          </a:p>
        </p:txBody>
      </p:sp>
      <p:sp>
        <p:nvSpPr>
          <p:cNvPr id="1315" name="Google Shape;1315;p35"/>
          <p:cNvSpPr txBox="1">
            <a:spLocks noGrp="1"/>
          </p:cNvSpPr>
          <p:nvPr>
            <p:ph type="subTitle" idx="6"/>
          </p:nvPr>
        </p:nvSpPr>
        <p:spPr>
          <a:xfrm>
            <a:off x="5923697" y="2126550"/>
            <a:ext cx="2242500" cy="43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Value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01"/>
        <p:cNvGrpSpPr/>
        <p:nvPr/>
      </p:nvGrpSpPr>
      <p:grpSpPr>
        <a:xfrm>
          <a:off x="0" y="0"/>
          <a:ext cx="0" cy="0"/>
          <a:chOff x="0" y="0"/>
          <a:chExt cx="0" cy="0"/>
        </a:xfrm>
      </p:grpSpPr>
      <p:sp>
        <p:nvSpPr>
          <p:cNvPr id="1202" name="Google Shape;1202;p31"/>
          <p:cNvSpPr txBox="1">
            <a:spLocks noGrp="1"/>
          </p:cNvSpPr>
          <p:nvPr>
            <p:ph type="title" idx="7"/>
          </p:nvPr>
        </p:nvSpPr>
        <p:spPr>
          <a:xfrm>
            <a:off x="4673539" y="1587075"/>
            <a:ext cx="734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bg1"/>
                </a:solidFill>
              </a:rPr>
              <a:t>04</a:t>
            </a:r>
          </a:p>
        </p:txBody>
      </p:sp>
      <p:sp>
        <p:nvSpPr>
          <p:cNvPr id="1203" name="Google Shape;1203;p31"/>
          <p:cNvSpPr txBox="1">
            <a:spLocks noGrp="1"/>
          </p:cNvSpPr>
          <p:nvPr>
            <p:ph type="subTitle" idx="8"/>
          </p:nvPr>
        </p:nvSpPr>
        <p:spPr>
          <a:xfrm>
            <a:off x="5521361" y="1585425"/>
            <a:ext cx="2679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Product demo</a:t>
            </a:r>
            <a:endParaRPr/>
          </a:p>
        </p:txBody>
      </p:sp>
      <p:sp>
        <p:nvSpPr>
          <p:cNvPr id="1204" name="Google Shape;1204;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205" name="Google Shape;1205;p31"/>
          <p:cNvSpPr txBox="1">
            <a:spLocks noGrp="1"/>
          </p:cNvSpPr>
          <p:nvPr>
            <p:ph type="title" idx="2"/>
          </p:nvPr>
        </p:nvSpPr>
        <p:spPr>
          <a:xfrm>
            <a:off x="943339" y="1587075"/>
            <a:ext cx="734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01</a:t>
            </a:r>
            <a:endParaRPr dirty="0">
              <a:solidFill>
                <a:schemeClr val="bg1"/>
              </a:solidFill>
            </a:endParaRPr>
          </a:p>
        </p:txBody>
      </p:sp>
      <p:sp>
        <p:nvSpPr>
          <p:cNvPr id="1206" name="Google Shape;1206;p31"/>
          <p:cNvSpPr txBox="1">
            <a:spLocks noGrp="1"/>
          </p:cNvSpPr>
          <p:nvPr>
            <p:ph type="title" idx="14"/>
          </p:nvPr>
        </p:nvSpPr>
        <p:spPr>
          <a:xfrm>
            <a:off x="4673539" y="3560225"/>
            <a:ext cx="734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bg1"/>
                </a:solidFill>
              </a:rPr>
              <a:t>06</a:t>
            </a:r>
          </a:p>
        </p:txBody>
      </p:sp>
      <p:sp>
        <p:nvSpPr>
          <p:cNvPr id="1207" name="Google Shape;1207;p31"/>
          <p:cNvSpPr txBox="1">
            <a:spLocks noGrp="1"/>
          </p:cNvSpPr>
          <p:nvPr>
            <p:ph type="subTitle" idx="1"/>
          </p:nvPr>
        </p:nvSpPr>
        <p:spPr>
          <a:xfrm>
            <a:off x="1791161" y="1585425"/>
            <a:ext cx="2679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endParaRPr dirty="0"/>
          </a:p>
        </p:txBody>
      </p:sp>
      <p:sp>
        <p:nvSpPr>
          <p:cNvPr id="1208" name="Google Shape;1208;p31"/>
          <p:cNvSpPr txBox="1">
            <a:spLocks noGrp="1"/>
          </p:cNvSpPr>
          <p:nvPr>
            <p:ph type="subTitle" idx="6"/>
          </p:nvPr>
        </p:nvSpPr>
        <p:spPr>
          <a:xfrm>
            <a:off x="1791161" y="3558575"/>
            <a:ext cx="2679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Market opportunity</a:t>
            </a:r>
            <a:endParaRPr dirty="0"/>
          </a:p>
        </p:txBody>
      </p:sp>
      <p:sp>
        <p:nvSpPr>
          <p:cNvPr id="1209" name="Google Shape;1209;p31"/>
          <p:cNvSpPr txBox="1">
            <a:spLocks noGrp="1"/>
          </p:cNvSpPr>
          <p:nvPr>
            <p:ph type="subTitle" idx="15"/>
          </p:nvPr>
        </p:nvSpPr>
        <p:spPr>
          <a:xfrm>
            <a:off x="5521361" y="3558575"/>
            <a:ext cx="2679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Financial &amp; metrics</a:t>
            </a:r>
            <a:endParaRPr dirty="0"/>
          </a:p>
        </p:txBody>
      </p:sp>
      <p:sp>
        <p:nvSpPr>
          <p:cNvPr id="1210" name="Google Shape;1210;p31"/>
          <p:cNvSpPr txBox="1">
            <a:spLocks noGrp="1"/>
          </p:cNvSpPr>
          <p:nvPr>
            <p:ph type="title" idx="3"/>
          </p:nvPr>
        </p:nvSpPr>
        <p:spPr>
          <a:xfrm>
            <a:off x="943339" y="2573650"/>
            <a:ext cx="734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bg1"/>
                </a:solidFill>
              </a:rPr>
              <a:t>02</a:t>
            </a:r>
          </a:p>
        </p:txBody>
      </p:sp>
      <p:sp>
        <p:nvSpPr>
          <p:cNvPr id="1211" name="Google Shape;1211;p31"/>
          <p:cNvSpPr txBox="1">
            <a:spLocks noGrp="1"/>
          </p:cNvSpPr>
          <p:nvPr>
            <p:ph type="subTitle" idx="4"/>
          </p:nvPr>
        </p:nvSpPr>
        <p:spPr>
          <a:xfrm>
            <a:off x="1791161" y="2572000"/>
            <a:ext cx="2679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Problem &amp; solution</a:t>
            </a:r>
            <a:endParaRPr dirty="0"/>
          </a:p>
        </p:txBody>
      </p:sp>
      <p:sp>
        <p:nvSpPr>
          <p:cNvPr id="1212" name="Google Shape;1212;p31"/>
          <p:cNvSpPr txBox="1">
            <a:spLocks noGrp="1"/>
          </p:cNvSpPr>
          <p:nvPr>
            <p:ph type="title" idx="5"/>
          </p:nvPr>
        </p:nvSpPr>
        <p:spPr>
          <a:xfrm>
            <a:off x="943339" y="3560225"/>
            <a:ext cx="734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bg1"/>
                </a:solidFill>
              </a:rPr>
              <a:t>03</a:t>
            </a:r>
          </a:p>
        </p:txBody>
      </p:sp>
      <p:sp>
        <p:nvSpPr>
          <p:cNvPr id="1213" name="Google Shape;1213;p31"/>
          <p:cNvSpPr txBox="1">
            <a:spLocks noGrp="1"/>
          </p:cNvSpPr>
          <p:nvPr>
            <p:ph type="title" idx="9"/>
          </p:nvPr>
        </p:nvSpPr>
        <p:spPr>
          <a:xfrm>
            <a:off x="4673539" y="2573650"/>
            <a:ext cx="734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bg1"/>
                </a:solidFill>
              </a:rPr>
              <a:t>05</a:t>
            </a:r>
          </a:p>
        </p:txBody>
      </p:sp>
      <p:sp>
        <p:nvSpPr>
          <p:cNvPr id="1214" name="Google Shape;1214;p31"/>
          <p:cNvSpPr txBox="1">
            <a:spLocks noGrp="1"/>
          </p:cNvSpPr>
          <p:nvPr>
            <p:ph type="subTitle" idx="13"/>
          </p:nvPr>
        </p:nvSpPr>
        <p:spPr>
          <a:xfrm>
            <a:off x="5521361" y="2572000"/>
            <a:ext cx="2679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Tokenomics &amp; Structure</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19"/>
        <p:cNvGrpSpPr/>
        <p:nvPr/>
      </p:nvGrpSpPr>
      <p:grpSpPr>
        <a:xfrm>
          <a:off x="0" y="0"/>
          <a:ext cx="0" cy="0"/>
          <a:chOff x="0" y="0"/>
          <a:chExt cx="0" cy="0"/>
        </a:xfrm>
      </p:grpSpPr>
      <p:grpSp>
        <p:nvGrpSpPr>
          <p:cNvPr id="1320" name="Google Shape;1320;p36"/>
          <p:cNvGrpSpPr/>
          <p:nvPr/>
        </p:nvGrpSpPr>
        <p:grpSpPr>
          <a:xfrm>
            <a:off x="4847954" y="2084688"/>
            <a:ext cx="374557" cy="220990"/>
            <a:chOff x="5518403" y="4516755"/>
            <a:chExt cx="380996" cy="224789"/>
          </a:xfrm>
        </p:grpSpPr>
        <p:grpSp>
          <p:nvGrpSpPr>
            <p:cNvPr id="1321" name="Google Shape;1321;p36"/>
            <p:cNvGrpSpPr/>
            <p:nvPr/>
          </p:nvGrpSpPr>
          <p:grpSpPr>
            <a:xfrm>
              <a:off x="5639946" y="4516850"/>
              <a:ext cx="259453" cy="224694"/>
              <a:chOff x="5639946" y="4516850"/>
              <a:chExt cx="259453" cy="224694"/>
            </a:xfrm>
          </p:grpSpPr>
          <p:sp>
            <p:nvSpPr>
              <p:cNvPr id="1322" name="Google Shape;1322;p36"/>
              <p:cNvSpPr/>
              <p:nvPr/>
            </p:nvSpPr>
            <p:spPr>
              <a:xfrm>
                <a:off x="5639946" y="4516850"/>
                <a:ext cx="259453" cy="224694"/>
              </a:xfrm>
              <a:custGeom>
                <a:avLst/>
                <a:gdLst/>
                <a:ahLst/>
                <a:cxnLst/>
                <a:rect l="l" t="t" r="r" b="b"/>
                <a:pathLst>
                  <a:path w="259453" h="224694" extrusionOk="0">
                    <a:moveTo>
                      <a:pt x="259267" y="30956"/>
                    </a:moveTo>
                    <a:lnTo>
                      <a:pt x="239741" y="200120"/>
                    </a:lnTo>
                    <a:cubicBezTo>
                      <a:pt x="238122" y="214122"/>
                      <a:pt x="226215" y="224695"/>
                      <a:pt x="212119" y="224695"/>
                    </a:cubicBezTo>
                    <a:lnTo>
                      <a:pt x="27810" y="224695"/>
                    </a:lnTo>
                    <a:cubicBezTo>
                      <a:pt x="11141" y="224695"/>
                      <a:pt x="-1718" y="210121"/>
                      <a:pt x="187" y="193738"/>
                    </a:cubicBezTo>
                    <a:lnTo>
                      <a:pt x="19714" y="24575"/>
                    </a:lnTo>
                    <a:cubicBezTo>
                      <a:pt x="21333" y="10573"/>
                      <a:pt x="33239" y="0"/>
                      <a:pt x="47336" y="0"/>
                    </a:cubicBezTo>
                    <a:lnTo>
                      <a:pt x="231645" y="0"/>
                    </a:lnTo>
                    <a:cubicBezTo>
                      <a:pt x="248218" y="0"/>
                      <a:pt x="261172" y="14478"/>
                      <a:pt x="259267" y="30956"/>
                    </a:cubicBezTo>
                    <a:lnTo>
                      <a:pt x="259267" y="30956"/>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23" name="Google Shape;1323;p36"/>
              <p:cNvSpPr/>
              <p:nvPr/>
            </p:nvSpPr>
            <p:spPr>
              <a:xfrm>
                <a:off x="5755290" y="4516850"/>
                <a:ext cx="144108" cy="224694"/>
              </a:xfrm>
              <a:custGeom>
                <a:avLst/>
                <a:gdLst/>
                <a:ahLst/>
                <a:cxnLst/>
                <a:rect l="l" t="t" r="r" b="b"/>
                <a:pathLst>
                  <a:path w="144108" h="224694" extrusionOk="0">
                    <a:moveTo>
                      <a:pt x="143923" y="30956"/>
                    </a:moveTo>
                    <a:lnTo>
                      <a:pt x="124396" y="200120"/>
                    </a:lnTo>
                    <a:cubicBezTo>
                      <a:pt x="122777" y="214122"/>
                      <a:pt x="110871" y="224695"/>
                      <a:pt x="96774" y="224695"/>
                    </a:cubicBezTo>
                    <a:lnTo>
                      <a:pt x="0" y="224695"/>
                    </a:lnTo>
                    <a:lnTo>
                      <a:pt x="29146" y="0"/>
                    </a:lnTo>
                    <a:lnTo>
                      <a:pt x="116300" y="0"/>
                    </a:lnTo>
                    <a:cubicBezTo>
                      <a:pt x="132874" y="0"/>
                      <a:pt x="145828" y="14478"/>
                      <a:pt x="143923" y="30956"/>
                    </a:cubicBezTo>
                    <a:lnTo>
                      <a:pt x="143923" y="30956"/>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324" name="Google Shape;1324;p36"/>
            <p:cNvSpPr/>
            <p:nvPr/>
          </p:nvSpPr>
          <p:spPr>
            <a:xfrm>
              <a:off x="5730318" y="4516755"/>
              <a:ext cx="96505" cy="84677"/>
            </a:xfrm>
            <a:custGeom>
              <a:avLst/>
              <a:gdLst/>
              <a:ahLst/>
              <a:cxnLst/>
              <a:rect l="l" t="t" r="r" b="b"/>
              <a:pathLst>
                <a:path w="96505" h="84677" extrusionOk="0">
                  <a:moveTo>
                    <a:pt x="96505" y="0"/>
                  </a:moveTo>
                  <a:lnTo>
                    <a:pt x="86409" y="74962"/>
                  </a:lnTo>
                  <a:cubicBezTo>
                    <a:pt x="85647" y="80486"/>
                    <a:pt x="80979" y="84677"/>
                    <a:pt x="75360" y="84677"/>
                  </a:cubicBezTo>
                  <a:lnTo>
                    <a:pt x="11161" y="84677"/>
                  </a:lnTo>
                  <a:cubicBezTo>
                    <a:pt x="4399" y="84677"/>
                    <a:pt x="-840" y="78772"/>
                    <a:pt x="112" y="72009"/>
                  </a:cubicBezTo>
                  <a:lnTo>
                    <a:pt x="9828" y="95"/>
                  </a:lnTo>
                  <a:lnTo>
                    <a:pt x="96505" y="9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25" name="Google Shape;1325;p36"/>
            <p:cNvSpPr/>
            <p:nvPr/>
          </p:nvSpPr>
          <p:spPr>
            <a:xfrm>
              <a:off x="5773578" y="4516755"/>
              <a:ext cx="53244" cy="84677"/>
            </a:xfrm>
            <a:custGeom>
              <a:avLst/>
              <a:gdLst/>
              <a:ahLst/>
              <a:cxnLst/>
              <a:rect l="l" t="t" r="r" b="b"/>
              <a:pathLst>
                <a:path w="53244" h="84677" extrusionOk="0">
                  <a:moveTo>
                    <a:pt x="53245" y="0"/>
                  </a:moveTo>
                  <a:lnTo>
                    <a:pt x="43148" y="74962"/>
                  </a:lnTo>
                  <a:cubicBezTo>
                    <a:pt x="42386" y="80486"/>
                    <a:pt x="37719" y="84677"/>
                    <a:pt x="32099" y="84677"/>
                  </a:cubicBezTo>
                  <a:lnTo>
                    <a:pt x="0" y="84677"/>
                  </a:lnTo>
                  <a:lnTo>
                    <a:pt x="10954" y="95"/>
                  </a:lnTo>
                  <a:lnTo>
                    <a:pt x="53245" y="9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26" name="Google Shape;1326;p36"/>
            <p:cNvSpPr/>
            <p:nvPr/>
          </p:nvSpPr>
          <p:spPr>
            <a:xfrm>
              <a:off x="5518403" y="4665725"/>
              <a:ext cx="100393" cy="22288"/>
            </a:xfrm>
            <a:custGeom>
              <a:avLst/>
              <a:gdLst/>
              <a:ahLst/>
              <a:cxnLst/>
              <a:rect l="l" t="t" r="r" b="b"/>
              <a:pathLst>
                <a:path w="100393" h="22288" extrusionOk="0">
                  <a:moveTo>
                    <a:pt x="89249" y="22288"/>
                  </a:moveTo>
                  <a:lnTo>
                    <a:pt x="11144" y="22288"/>
                  </a:lnTo>
                  <a:cubicBezTo>
                    <a:pt x="4953" y="22288"/>
                    <a:pt x="0" y="17336"/>
                    <a:pt x="0" y="11144"/>
                  </a:cubicBezTo>
                  <a:cubicBezTo>
                    <a:pt x="0" y="4953"/>
                    <a:pt x="4953" y="0"/>
                    <a:pt x="11144" y="0"/>
                  </a:cubicBezTo>
                  <a:lnTo>
                    <a:pt x="89249" y="0"/>
                  </a:lnTo>
                  <a:cubicBezTo>
                    <a:pt x="95441" y="0"/>
                    <a:pt x="100394" y="4953"/>
                    <a:pt x="100394" y="11144"/>
                  </a:cubicBezTo>
                  <a:cubicBezTo>
                    <a:pt x="100394" y="17336"/>
                    <a:pt x="95441" y="22288"/>
                    <a:pt x="89249" y="22288"/>
                  </a:cubicBezTo>
                  <a:lnTo>
                    <a:pt x="89249"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27" name="Google Shape;1327;p36"/>
            <p:cNvSpPr/>
            <p:nvPr/>
          </p:nvSpPr>
          <p:spPr>
            <a:xfrm>
              <a:off x="5530976" y="4618100"/>
              <a:ext cx="87820" cy="22288"/>
            </a:xfrm>
            <a:custGeom>
              <a:avLst/>
              <a:gdLst/>
              <a:ahLst/>
              <a:cxnLst/>
              <a:rect l="l" t="t" r="r" b="b"/>
              <a:pathLst>
                <a:path w="87820" h="22288" extrusionOk="0">
                  <a:moveTo>
                    <a:pt x="76676" y="22288"/>
                  </a:moveTo>
                  <a:lnTo>
                    <a:pt x="11144" y="22288"/>
                  </a:lnTo>
                  <a:cubicBezTo>
                    <a:pt x="4953" y="22288"/>
                    <a:pt x="0" y="17336"/>
                    <a:pt x="0" y="11144"/>
                  </a:cubicBezTo>
                  <a:cubicBezTo>
                    <a:pt x="0" y="4953"/>
                    <a:pt x="4953" y="0"/>
                    <a:pt x="11144" y="0"/>
                  </a:cubicBezTo>
                  <a:lnTo>
                    <a:pt x="76676" y="0"/>
                  </a:lnTo>
                  <a:cubicBezTo>
                    <a:pt x="82868" y="0"/>
                    <a:pt x="87821" y="4953"/>
                    <a:pt x="87821" y="11144"/>
                  </a:cubicBezTo>
                  <a:cubicBezTo>
                    <a:pt x="87821" y="17336"/>
                    <a:pt x="82868" y="22288"/>
                    <a:pt x="76676" y="22288"/>
                  </a:cubicBezTo>
                  <a:lnTo>
                    <a:pt x="76676"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28" name="Google Shape;1328;p36"/>
            <p:cNvSpPr/>
            <p:nvPr/>
          </p:nvSpPr>
          <p:spPr>
            <a:xfrm>
              <a:off x="5542883" y="4570475"/>
              <a:ext cx="75914" cy="22288"/>
            </a:xfrm>
            <a:custGeom>
              <a:avLst/>
              <a:gdLst/>
              <a:ahLst/>
              <a:cxnLst/>
              <a:rect l="l" t="t" r="r" b="b"/>
              <a:pathLst>
                <a:path w="75914" h="22288" extrusionOk="0">
                  <a:moveTo>
                    <a:pt x="64770" y="22288"/>
                  </a:moveTo>
                  <a:lnTo>
                    <a:pt x="11144" y="22288"/>
                  </a:lnTo>
                  <a:cubicBezTo>
                    <a:pt x="4953" y="22288"/>
                    <a:pt x="0" y="17336"/>
                    <a:pt x="0" y="11144"/>
                  </a:cubicBezTo>
                  <a:cubicBezTo>
                    <a:pt x="0" y="4953"/>
                    <a:pt x="4953" y="0"/>
                    <a:pt x="11144" y="0"/>
                  </a:cubicBezTo>
                  <a:lnTo>
                    <a:pt x="64770" y="0"/>
                  </a:lnTo>
                  <a:cubicBezTo>
                    <a:pt x="70961" y="0"/>
                    <a:pt x="75914" y="4953"/>
                    <a:pt x="75914" y="11144"/>
                  </a:cubicBezTo>
                  <a:cubicBezTo>
                    <a:pt x="75914" y="17336"/>
                    <a:pt x="70961" y="22288"/>
                    <a:pt x="64770" y="22288"/>
                  </a:cubicBezTo>
                  <a:lnTo>
                    <a:pt x="64770"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329" name="Google Shape;1329;p36"/>
          <p:cNvGrpSpPr/>
          <p:nvPr/>
        </p:nvGrpSpPr>
        <p:grpSpPr>
          <a:xfrm>
            <a:off x="729117" y="3444869"/>
            <a:ext cx="374654" cy="374560"/>
            <a:chOff x="5518403" y="3838575"/>
            <a:chExt cx="381095" cy="380999"/>
          </a:xfrm>
        </p:grpSpPr>
        <p:sp>
          <p:nvSpPr>
            <p:cNvPr id="1330" name="Google Shape;1330;p36"/>
            <p:cNvSpPr/>
            <p:nvPr/>
          </p:nvSpPr>
          <p:spPr>
            <a:xfrm>
              <a:off x="5524881" y="3844099"/>
              <a:ext cx="368141" cy="322481"/>
            </a:xfrm>
            <a:custGeom>
              <a:avLst/>
              <a:gdLst/>
              <a:ahLst/>
              <a:cxnLst/>
              <a:rect l="l" t="t" r="r" b="b"/>
              <a:pathLst>
                <a:path w="368141" h="322481" extrusionOk="0">
                  <a:moveTo>
                    <a:pt x="368046" y="44005"/>
                  </a:moveTo>
                  <a:lnTo>
                    <a:pt x="368046" y="318516"/>
                  </a:lnTo>
                  <a:cubicBezTo>
                    <a:pt x="368046" y="324136"/>
                    <a:pt x="244316" y="322135"/>
                    <a:pt x="43910" y="322135"/>
                  </a:cubicBezTo>
                  <a:cubicBezTo>
                    <a:pt x="19717" y="322135"/>
                    <a:pt x="0" y="302419"/>
                    <a:pt x="0" y="278225"/>
                  </a:cubicBezTo>
                  <a:lnTo>
                    <a:pt x="0" y="43910"/>
                  </a:lnTo>
                  <a:cubicBezTo>
                    <a:pt x="0" y="19717"/>
                    <a:pt x="19717" y="0"/>
                    <a:pt x="43910" y="0"/>
                  </a:cubicBezTo>
                  <a:lnTo>
                    <a:pt x="324231" y="0"/>
                  </a:lnTo>
                  <a:cubicBezTo>
                    <a:pt x="348424" y="0"/>
                    <a:pt x="368141" y="19717"/>
                    <a:pt x="368141" y="43910"/>
                  </a:cubicBezTo>
                  <a:lnTo>
                    <a:pt x="368141" y="43910"/>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31" name="Google Shape;1331;p36"/>
            <p:cNvSpPr/>
            <p:nvPr/>
          </p:nvSpPr>
          <p:spPr>
            <a:xfrm>
              <a:off x="5708903" y="3844194"/>
              <a:ext cx="184023" cy="322506"/>
            </a:xfrm>
            <a:custGeom>
              <a:avLst/>
              <a:gdLst/>
              <a:ahLst/>
              <a:cxnLst/>
              <a:rect l="l" t="t" r="r" b="b"/>
              <a:pathLst>
                <a:path w="184023" h="322506" extrusionOk="0">
                  <a:moveTo>
                    <a:pt x="184023" y="43910"/>
                  </a:moveTo>
                  <a:lnTo>
                    <a:pt x="184023" y="318421"/>
                  </a:lnTo>
                  <a:cubicBezTo>
                    <a:pt x="184023" y="324421"/>
                    <a:pt x="14288" y="322040"/>
                    <a:pt x="0" y="322040"/>
                  </a:cubicBezTo>
                  <a:lnTo>
                    <a:pt x="0" y="0"/>
                  </a:lnTo>
                  <a:lnTo>
                    <a:pt x="140113" y="0"/>
                  </a:lnTo>
                  <a:cubicBezTo>
                    <a:pt x="164306" y="0"/>
                    <a:pt x="184023" y="19717"/>
                    <a:pt x="184023" y="43910"/>
                  </a:cubicBezTo>
                  <a:lnTo>
                    <a:pt x="184023" y="43910"/>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32" name="Google Shape;1332;p36"/>
            <p:cNvSpPr/>
            <p:nvPr/>
          </p:nvSpPr>
          <p:spPr>
            <a:xfrm>
              <a:off x="5619083" y="4149661"/>
              <a:ext cx="178976" cy="69913"/>
            </a:xfrm>
            <a:custGeom>
              <a:avLst/>
              <a:gdLst/>
              <a:ahLst/>
              <a:cxnLst/>
              <a:rect l="l" t="t" r="r" b="b"/>
              <a:pathLst>
                <a:path w="178976" h="69913" extrusionOk="0">
                  <a:moveTo>
                    <a:pt x="178975" y="11239"/>
                  </a:moveTo>
                  <a:lnTo>
                    <a:pt x="178403" y="58864"/>
                  </a:lnTo>
                  <a:cubicBezTo>
                    <a:pt x="178403" y="64960"/>
                    <a:pt x="173355" y="69913"/>
                    <a:pt x="167259" y="69913"/>
                  </a:cubicBezTo>
                  <a:lnTo>
                    <a:pt x="11144" y="69913"/>
                  </a:lnTo>
                  <a:cubicBezTo>
                    <a:pt x="4953" y="69913"/>
                    <a:pt x="0" y="64960"/>
                    <a:pt x="0" y="58769"/>
                  </a:cubicBezTo>
                  <a:lnTo>
                    <a:pt x="0" y="11144"/>
                  </a:lnTo>
                  <a:cubicBezTo>
                    <a:pt x="0" y="4953"/>
                    <a:pt x="4953" y="0"/>
                    <a:pt x="11144" y="0"/>
                  </a:cubicBezTo>
                  <a:lnTo>
                    <a:pt x="167830" y="0"/>
                  </a:lnTo>
                  <a:cubicBezTo>
                    <a:pt x="174022" y="0"/>
                    <a:pt x="179070" y="5048"/>
                    <a:pt x="178975" y="11335"/>
                  </a:cubicBezTo>
                  <a:lnTo>
                    <a:pt x="178975" y="11335"/>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33" name="Google Shape;1333;p36"/>
            <p:cNvSpPr/>
            <p:nvPr/>
          </p:nvSpPr>
          <p:spPr>
            <a:xfrm>
              <a:off x="5708999" y="4149661"/>
              <a:ext cx="89155" cy="69913"/>
            </a:xfrm>
            <a:custGeom>
              <a:avLst/>
              <a:gdLst/>
              <a:ahLst/>
              <a:cxnLst/>
              <a:rect l="l" t="t" r="r" b="b"/>
              <a:pathLst>
                <a:path w="89155" h="69913" extrusionOk="0">
                  <a:moveTo>
                    <a:pt x="89059" y="11239"/>
                  </a:moveTo>
                  <a:lnTo>
                    <a:pt x="88487" y="58864"/>
                  </a:lnTo>
                  <a:cubicBezTo>
                    <a:pt x="88487" y="64960"/>
                    <a:pt x="83439" y="69913"/>
                    <a:pt x="77343" y="69913"/>
                  </a:cubicBezTo>
                  <a:lnTo>
                    <a:pt x="0" y="69913"/>
                  </a:lnTo>
                  <a:lnTo>
                    <a:pt x="0" y="0"/>
                  </a:lnTo>
                  <a:lnTo>
                    <a:pt x="78010" y="0"/>
                  </a:lnTo>
                  <a:cubicBezTo>
                    <a:pt x="84201" y="0"/>
                    <a:pt x="89249" y="5048"/>
                    <a:pt x="89154" y="11335"/>
                  </a:cubicBezTo>
                  <a:lnTo>
                    <a:pt x="89154" y="11335"/>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34" name="Google Shape;1334;p36"/>
            <p:cNvSpPr/>
            <p:nvPr/>
          </p:nvSpPr>
          <p:spPr>
            <a:xfrm>
              <a:off x="5572696" y="4197286"/>
              <a:ext cx="218789" cy="22288"/>
            </a:xfrm>
            <a:custGeom>
              <a:avLst/>
              <a:gdLst/>
              <a:ahLst/>
              <a:cxnLst/>
              <a:rect l="l" t="t" r="r" b="b"/>
              <a:pathLst>
                <a:path w="218789" h="22288" extrusionOk="0">
                  <a:moveTo>
                    <a:pt x="207645" y="0"/>
                  </a:moveTo>
                  <a:lnTo>
                    <a:pt x="11144" y="0"/>
                  </a:lnTo>
                  <a:cubicBezTo>
                    <a:pt x="4953" y="0"/>
                    <a:pt x="0" y="4953"/>
                    <a:pt x="0" y="11144"/>
                  </a:cubicBezTo>
                  <a:cubicBezTo>
                    <a:pt x="0" y="17335"/>
                    <a:pt x="4953" y="22288"/>
                    <a:pt x="11144" y="22288"/>
                  </a:cubicBezTo>
                  <a:lnTo>
                    <a:pt x="207645" y="22288"/>
                  </a:lnTo>
                  <a:cubicBezTo>
                    <a:pt x="213836" y="22288"/>
                    <a:pt x="218789" y="17335"/>
                    <a:pt x="218789" y="11144"/>
                  </a:cubicBezTo>
                  <a:cubicBezTo>
                    <a:pt x="218789" y="4953"/>
                    <a:pt x="213836" y="0"/>
                    <a:pt x="207645" y="0"/>
                  </a:cubicBezTo>
                  <a:lnTo>
                    <a:pt x="207645"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35" name="Google Shape;1335;p36"/>
            <p:cNvSpPr/>
            <p:nvPr/>
          </p:nvSpPr>
          <p:spPr>
            <a:xfrm>
              <a:off x="5708903" y="4197286"/>
              <a:ext cx="82581" cy="22288"/>
            </a:xfrm>
            <a:custGeom>
              <a:avLst/>
              <a:gdLst/>
              <a:ahLst/>
              <a:cxnLst/>
              <a:rect l="l" t="t" r="r" b="b"/>
              <a:pathLst>
                <a:path w="82581" h="22288" extrusionOk="0">
                  <a:moveTo>
                    <a:pt x="82582" y="11144"/>
                  </a:moveTo>
                  <a:cubicBezTo>
                    <a:pt x="82582" y="17335"/>
                    <a:pt x="77629" y="22288"/>
                    <a:pt x="71438" y="22288"/>
                  </a:cubicBezTo>
                  <a:lnTo>
                    <a:pt x="0" y="22288"/>
                  </a:lnTo>
                  <a:lnTo>
                    <a:pt x="0" y="0"/>
                  </a:lnTo>
                  <a:lnTo>
                    <a:pt x="71438" y="0"/>
                  </a:lnTo>
                  <a:cubicBezTo>
                    <a:pt x="77629" y="0"/>
                    <a:pt x="82582" y="4953"/>
                    <a:pt x="82582" y="11144"/>
                  </a:cubicBezTo>
                  <a:lnTo>
                    <a:pt x="82582" y="111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36" name="Google Shape;1336;p36"/>
            <p:cNvSpPr/>
            <p:nvPr/>
          </p:nvSpPr>
          <p:spPr>
            <a:xfrm>
              <a:off x="5518403" y="3838575"/>
              <a:ext cx="381095" cy="333442"/>
            </a:xfrm>
            <a:custGeom>
              <a:avLst/>
              <a:gdLst/>
              <a:ahLst/>
              <a:cxnLst/>
              <a:rect l="l" t="t" r="r" b="b"/>
              <a:pathLst>
                <a:path w="381095" h="333442" extrusionOk="0">
                  <a:moveTo>
                    <a:pt x="335566" y="0"/>
                  </a:moveTo>
                  <a:lnTo>
                    <a:pt x="45434" y="0"/>
                  </a:lnTo>
                  <a:cubicBezTo>
                    <a:pt x="20384" y="0"/>
                    <a:pt x="0" y="20383"/>
                    <a:pt x="0" y="45434"/>
                  </a:cubicBezTo>
                  <a:lnTo>
                    <a:pt x="0" y="287941"/>
                  </a:lnTo>
                  <a:cubicBezTo>
                    <a:pt x="0" y="312992"/>
                    <a:pt x="20384" y="333375"/>
                    <a:pt x="45434" y="333375"/>
                  </a:cubicBezTo>
                  <a:cubicBezTo>
                    <a:pt x="359093" y="333375"/>
                    <a:pt x="344710" y="333756"/>
                    <a:pt x="344710" y="332708"/>
                  </a:cubicBezTo>
                  <a:lnTo>
                    <a:pt x="369951" y="332708"/>
                  </a:lnTo>
                  <a:cubicBezTo>
                    <a:pt x="376142" y="332518"/>
                    <a:pt x="381095" y="327565"/>
                    <a:pt x="381095" y="321469"/>
                  </a:cubicBezTo>
                  <a:lnTo>
                    <a:pt x="381095" y="45434"/>
                  </a:lnTo>
                  <a:cubicBezTo>
                    <a:pt x="381095" y="20383"/>
                    <a:pt x="360712" y="0"/>
                    <a:pt x="335661" y="0"/>
                  </a:cubicBezTo>
                  <a:lnTo>
                    <a:pt x="335661" y="0"/>
                  </a:lnTo>
                  <a:close/>
                  <a:moveTo>
                    <a:pt x="22289" y="45434"/>
                  </a:moveTo>
                  <a:cubicBezTo>
                    <a:pt x="22289" y="32671"/>
                    <a:pt x="32671" y="22288"/>
                    <a:pt x="45434" y="22288"/>
                  </a:cubicBezTo>
                  <a:lnTo>
                    <a:pt x="335566" y="22288"/>
                  </a:lnTo>
                  <a:cubicBezTo>
                    <a:pt x="348329" y="22288"/>
                    <a:pt x="358712" y="32671"/>
                    <a:pt x="358712" y="45434"/>
                  </a:cubicBezTo>
                  <a:lnTo>
                    <a:pt x="358712" y="263462"/>
                  </a:lnTo>
                  <a:lnTo>
                    <a:pt x="22384" y="263462"/>
                  </a:lnTo>
                  <a:lnTo>
                    <a:pt x="22384" y="4543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37" name="Google Shape;1337;p36"/>
            <p:cNvSpPr/>
            <p:nvPr/>
          </p:nvSpPr>
          <p:spPr>
            <a:xfrm>
              <a:off x="5708808" y="3838575"/>
              <a:ext cx="190595" cy="333410"/>
            </a:xfrm>
            <a:custGeom>
              <a:avLst/>
              <a:gdLst/>
              <a:ahLst/>
              <a:cxnLst/>
              <a:rect l="l" t="t" r="r" b="b"/>
              <a:pathLst>
                <a:path w="190595" h="333410" extrusionOk="0">
                  <a:moveTo>
                    <a:pt x="190595" y="45434"/>
                  </a:moveTo>
                  <a:lnTo>
                    <a:pt x="190595" y="321469"/>
                  </a:lnTo>
                  <a:cubicBezTo>
                    <a:pt x="190595" y="327660"/>
                    <a:pt x="185642" y="332613"/>
                    <a:pt x="179451" y="332613"/>
                  </a:cubicBezTo>
                  <a:lnTo>
                    <a:pt x="154210" y="332613"/>
                  </a:lnTo>
                  <a:cubicBezTo>
                    <a:pt x="154210" y="333661"/>
                    <a:pt x="166021" y="333375"/>
                    <a:pt x="0" y="333375"/>
                  </a:cubicBezTo>
                  <a:lnTo>
                    <a:pt x="0" y="263462"/>
                  </a:lnTo>
                  <a:lnTo>
                    <a:pt x="168212" y="263462"/>
                  </a:lnTo>
                  <a:lnTo>
                    <a:pt x="168212" y="45434"/>
                  </a:lnTo>
                  <a:cubicBezTo>
                    <a:pt x="168212" y="32671"/>
                    <a:pt x="157829" y="22288"/>
                    <a:pt x="145066" y="22288"/>
                  </a:cubicBezTo>
                  <a:lnTo>
                    <a:pt x="0" y="22288"/>
                  </a:lnTo>
                  <a:lnTo>
                    <a:pt x="0" y="0"/>
                  </a:lnTo>
                  <a:lnTo>
                    <a:pt x="145066" y="0"/>
                  </a:lnTo>
                  <a:cubicBezTo>
                    <a:pt x="170116" y="0"/>
                    <a:pt x="190500" y="20383"/>
                    <a:pt x="190500" y="45434"/>
                  </a:cubicBezTo>
                  <a:lnTo>
                    <a:pt x="190500" y="4543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38" name="Google Shape;1338;p36"/>
            <p:cNvSpPr/>
            <p:nvPr/>
          </p:nvSpPr>
          <p:spPr>
            <a:xfrm>
              <a:off x="5566805" y="3886915"/>
              <a:ext cx="284401" cy="159209"/>
            </a:xfrm>
            <a:custGeom>
              <a:avLst/>
              <a:gdLst/>
              <a:ahLst/>
              <a:cxnLst/>
              <a:rect l="l" t="t" r="r" b="b"/>
              <a:pathLst>
                <a:path w="284401" h="159209" extrusionOk="0">
                  <a:moveTo>
                    <a:pt x="273067" y="23859"/>
                  </a:moveTo>
                  <a:lnTo>
                    <a:pt x="252207" y="23859"/>
                  </a:lnTo>
                  <a:lnTo>
                    <a:pt x="213155" y="1475"/>
                  </a:lnTo>
                  <a:cubicBezTo>
                    <a:pt x="208773" y="-1001"/>
                    <a:pt x="203249" y="-335"/>
                    <a:pt x="199724" y="3285"/>
                  </a:cubicBezTo>
                  <a:lnTo>
                    <a:pt x="142098" y="60911"/>
                  </a:lnTo>
                  <a:lnTo>
                    <a:pt x="96378" y="15191"/>
                  </a:lnTo>
                  <a:cubicBezTo>
                    <a:pt x="91330" y="10143"/>
                    <a:pt x="82757" y="11096"/>
                    <a:pt x="79043" y="17192"/>
                  </a:cubicBezTo>
                  <a:lnTo>
                    <a:pt x="1700" y="142160"/>
                  </a:lnTo>
                  <a:cubicBezTo>
                    <a:pt x="-2968" y="149684"/>
                    <a:pt x="2557" y="159209"/>
                    <a:pt x="11225" y="159209"/>
                  </a:cubicBezTo>
                  <a:cubicBezTo>
                    <a:pt x="14939" y="159209"/>
                    <a:pt x="18654" y="157304"/>
                    <a:pt x="20750" y="153971"/>
                  </a:cubicBezTo>
                  <a:lnTo>
                    <a:pt x="90758" y="40909"/>
                  </a:lnTo>
                  <a:lnTo>
                    <a:pt x="134383" y="84533"/>
                  </a:lnTo>
                  <a:cubicBezTo>
                    <a:pt x="138669" y="88915"/>
                    <a:pt x="145813" y="88915"/>
                    <a:pt x="150194" y="84533"/>
                  </a:cubicBezTo>
                  <a:lnTo>
                    <a:pt x="209631" y="25097"/>
                  </a:lnTo>
                  <a:cubicBezTo>
                    <a:pt x="247445" y="46719"/>
                    <a:pt x="245444" y="46148"/>
                    <a:pt x="249445" y="46148"/>
                  </a:cubicBezTo>
                  <a:lnTo>
                    <a:pt x="273257" y="46148"/>
                  </a:lnTo>
                  <a:cubicBezTo>
                    <a:pt x="279449" y="46148"/>
                    <a:pt x="284402" y="41194"/>
                    <a:pt x="284402" y="35003"/>
                  </a:cubicBezTo>
                  <a:cubicBezTo>
                    <a:pt x="284402" y="28812"/>
                    <a:pt x="279449" y="23859"/>
                    <a:pt x="273257" y="23859"/>
                  </a:cubicBezTo>
                  <a:lnTo>
                    <a:pt x="273257" y="23859"/>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39" name="Google Shape;1339;p36"/>
            <p:cNvSpPr/>
            <p:nvPr/>
          </p:nvSpPr>
          <p:spPr>
            <a:xfrm>
              <a:off x="5708903" y="3886847"/>
              <a:ext cx="142113" cy="87839"/>
            </a:xfrm>
            <a:custGeom>
              <a:avLst/>
              <a:gdLst/>
              <a:ahLst/>
              <a:cxnLst/>
              <a:rect l="l" t="t" r="r" b="b"/>
              <a:pathLst>
                <a:path w="142113" h="87839" extrusionOk="0">
                  <a:moveTo>
                    <a:pt x="142113" y="35071"/>
                  </a:moveTo>
                  <a:cubicBezTo>
                    <a:pt x="142113" y="41263"/>
                    <a:pt x="137160" y="46216"/>
                    <a:pt x="130969" y="46216"/>
                  </a:cubicBezTo>
                  <a:lnTo>
                    <a:pt x="107156" y="46216"/>
                  </a:lnTo>
                  <a:cubicBezTo>
                    <a:pt x="103156" y="46216"/>
                    <a:pt x="105156" y="46787"/>
                    <a:pt x="67342" y="25165"/>
                  </a:cubicBezTo>
                  <a:lnTo>
                    <a:pt x="7906" y="84601"/>
                  </a:lnTo>
                  <a:cubicBezTo>
                    <a:pt x="5715" y="86792"/>
                    <a:pt x="2858" y="87840"/>
                    <a:pt x="0" y="87840"/>
                  </a:cubicBezTo>
                  <a:lnTo>
                    <a:pt x="0" y="60884"/>
                  </a:lnTo>
                  <a:lnTo>
                    <a:pt x="57626" y="3258"/>
                  </a:lnTo>
                  <a:cubicBezTo>
                    <a:pt x="61151" y="-266"/>
                    <a:pt x="66675" y="-1028"/>
                    <a:pt x="71057" y="1448"/>
                  </a:cubicBezTo>
                  <a:lnTo>
                    <a:pt x="110109" y="23832"/>
                  </a:lnTo>
                  <a:lnTo>
                    <a:pt x="130969" y="23832"/>
                  </a:lnTo>
                  <a:cubicBezTo>
                    <a:pt x="137160" y="23832"/>
                    <a:pt x="142113" y="28785"/>
                    <a:pt x="142113" y="34976"/>
                  </a:cubicBezTo>
                  <a:lnTo>
                    <a:pt x="142113" y="34976"/>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40" name="Google Shape;1340;p36"/>
            <p:cNvSpPr/>
            <p:nvPr/>
          </p:nvSpPr>
          <p:spPr>
            <a:xfrm>
              <a:off x="5566791" y="3886962"/>
              <a:ext cx="185832" cy="188975"/>
            </a:xfrm>
            <a:custGeom>
              <a:avLst/>
              <a:gdLst/>
              <a:ahLst/>
              <a:cxnLst/>
              <a:rect l="l" t="t" r="r" b="b"/>
              <a:pathLst>
                <a:path w="185832" h="188975" extrusionOk="0">
                  <a:moveTo>
                    <a:pt x="174688" y="166688"/>
                  </a:moveTo>
                  <a:lnTo>
                    <a:pt x="22288" y="166688"/>
                  </a:lnTo>
                  <a:lnTo>
                    <a:pt x="22288" y="11144"/>
                  </a:lnTo>
                  <a:cubicBezTo>
                    <a:pt x="22288" y="4953"/>
                    <a:pt x="17336" y="0"/>
                    <a:pt x="11144" y="0"/>
                  </a:cubicBezTo>
                  <a:cubicBezTo>
                    <a:pt x="4953" y="0"/>
                    <a:pt x="0" y="4953"/>
                    <a:pt x="0" y="11144"/>
                  </a:cubicBezTo>
                  <a:lnTo>
                    <a:pt x="0" y="177832"/>
                  </a:lnTo>
                  <a:cubicBezTo>
                    <a:pt x="0" y="184023"/>
                    <a:pt x="4953" y="188976"/>
                    <a:pt x="11144" y="188976"/>
                  </a:cubicBezTo>
                  <a:lnTo>
                    <a:pt x="174688" y="188976"/>
                  </a:lnTo>
                  <a:cubicBezTo>
                    <a:pt x="180880" y="188976"/>
                    <a:pt x="185833" y="184023"/>
                    <a:pt x="185833" y="177832"/>
                  </a:cubicBezTo>
                  <a:cubicBezTo>
                    <a:pt x="185833" y="171641"/>
                    <a:pt x="180785" y="166688"/>
                    <a:pt x="174688" y="166688"/>
                  </a:cubicBezTo>
                  <a:lnTo>
                    <a:pt x="174688" y="166688"/>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41" name="Google Shape;1341;p36"/>
            <p:cNvSpPr/>
            <p:nvPr/>
          </p:nvSpPr>
          <p:spPr>
            <a:xfrm>
              <a:off x="5708903" y="4053649"/>
              <a:ext cx="43720" cy="22288"/>
            </a:xfrm>
            <a:custGeom>
              <a:avLst/>
              <a:gdLst/>
              <a:ahLst/>
              <a:cxnLst/>
              <a:rect l="l" t="t" r="r" b="b"/>
              <a:pathLst>
                <a:path w="43720" h="22288" extrusionOk="0">
                  <a:moveTo>
                    <a:pt x="43720" y="11144"/>
                  </a:moveTo>
                  <a:cubicBezTo>
                    <a:pt x="43720" y="17335"/>
                    <a:pt x="38672" y="22288"/>
                    <a:pt x="32576" y="22288"/>
                  </a:cubicBezTo>
                  <a:lnTo>
                    <a:pt x="0" y="22288"/>
                  </a:lnTo>
                  <a:lnTo>
                    <a:pt x="0" y="0"/>
                  </a:lnTo>
                  <a:lnTo>
                    <a:pt x="32576" y="0"/>
                  </a:lnTo>
                  <a:cubicBezTo>
                    <a:pt x="38767" y="0"/>
                    <a:pt x="43720" y="4953"/>
                    <a:pt x="43720" y="11144"/>
                  </a:cubicBezTo>
                  <a:lnTo>
                    <a:pt x="43720" y="111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42" name="Google Shape;1342;p36"/>
            <p:cNvSpPr/>
            <p:nvPr/>
          </p:nvSpPr>
          <p:spPr>
            <a:xfrm>
              <a:off x="5733383" y="3986403"/>
              <a:ext cx="163067" cy="228980"/>
            </a:xfrm>
            <a:custGeom>
              <a:avLst/>
              <a:gdLst/>
              <a:ahLst/>
              <a:cxnLst/>
              <a:rect l="l" t="t" r="r" b="b"/>
              <a:pathLst>
                <a:path w="163067" h="228980" extrusionOk="0">
                  <a:moveTo>
                    <a:pt x="163068" y="36576"/>
                  </a:moveTo>
                  <a:lnTo>
                    <a:pt x="163068" y="192405"/>
                  </a:lnTo>
                  <a:cubicBezTo>
                    <a:pt x="163068" y="212598"/>
                    <a:pt x="146685" y="228981"/>
                    <a:pt x="126492" y="228981"/>
                  </a:cubicBezTo>
                  <a:lnTo>
                    <a:pt x="36576" y="228981"/>
                  </a:lnTo>
                  <a:cubicBezTo>
                    <a:pt x="16383" y="228981"/>
                    <a:pt x="0" y="212598"/>
                    <a:pt x="0" y="192405"/>
                  </a:cubicBezTo>
                  <a:lnTo>
                    <a:pt x="0" y="36576"/>
                  </a:lnTo>
                  <a:cubicBezTo>
                    <a:pt x="0" y="16383"/>
                    <a:pt x="16383" y="0"/>
                    <a:pt x="36576" y="0"/>
                  </a:cubicBezTo>
                  <a:lnTo>
                    <a:pt x="126492" y="0"/>
                  </a:lnTo>
                  <a:cubicBezTo>
                    <a:pt x="146685" y="0"/>
                    <a:pt x="163068" y="16383"/>
                    <a:pt x="163068" y="36576"/>
                  </a:cubicBezTo>
                  <a:lnTo>
                    <a:pt x="163068" y="36576"/>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43" name="Google Shape;1343;p36"/>
            <p:cNvSpPr/>
            <p:nvPr/>
          </p:nvSpPr>
          <p:spPr>
            <a:xfrm>
              <a:off x="5816060" y="3986403"/>
              <a:ext cx="80391" cy="228980"/>
            </a:xfrm>
            <a:custGeom>
              <a:avLst/>
              <a:gdLst/>
              <a:ahLst/>
              <a:cxnLst/>
              <a:rect l="l" t="t" r="r" b="b"/>
              <a:pathLst>
                <a:path w="80391" h="228980" extrusionOk="0">
                  <a:moveTo>
                    <a:pt x="80391" y="36576"/>
                  </a:moveTo>
                  <a:lnTo>
                    <a:pt x="80391" y="192405"/>
                  </a:lnTo>
                  <a:cubicBezTo>
                    <a:pt x="80391" y="212598"/>
                    <a:pt x="64008" y="228981"/>
                    <a:pt x="43815" y="228981"/>
                  </a:cubicBezTo>
                  <a:lnTo>
                    <a:pt x="0" y="228981"/>
                  </a:lnTo>
                  <a:lnTo>
                    <a:pt x="0" y="0"/>
                  </a:lnTo>
                  <a:lnTo>
                    <a:pt x="43815" y="0"/>
                  </a:lnTo>
                  <a:cubicBezTo>
                    <a:pt x="64008" y="0"/>
                    <a:pt x="80391" y="16383"/>
                    <a:pt x="80391" y="36576"/>
                  </a:cubicBezTo>
                  <a:lnTo>
                    <a:pt x="80391" y="36576"/>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44" name="Google Shape;1344;p36"/>
            <p:cNvSpPr/>
            <p:nvPr/>
          </p:nvSpPr>
          <p:spPr>
            <a:xfrm>
              <a:off x="5730335" y="3982212"/>
              <a:ext cx="169068" cy="237362"/>
            </a:xfrm>
            <a:custGeom>
              <a:avLst/>
              <a:gdLst/>
              <a:ahLst/>
              <a:cxnLst/>
              <a:rect l="l" t="t" r="r" b="b"/>
              <a:pathLst>
                <a:path w="169068" h="237362" extrusionOk="0">
                  <a:moveTo>
                    <a:pt x="131159" y="0"/>
                  </a:moveTo>
                  <a:lnTo>
                    <a:pt x="37910" y="0"/>
                  </a:lnTo>
                  <a:cubicBezTo>
                    <a:pt x="17050" y="0"/>
                    <a:pt x="0" y="17050"/>
                    <a:pt x="0" y="37909"/>
                  </a:cubicBezTo>
                  <a:lnTo>
                    <a:pt x="0" y="199454"/>
                  </a:lnTo>
                  <a:cubicBezTo>
                    <a:pt x="0" y="220409"/>
                    <a:pt x="17050" y="237363"/>
                    <a:pt x="37910" y="237363"/>
                  </a:cubicBezTo>
                  <a:lnTo>
                    <a:pt x="131159" y="237363"/>
                  </a:lnTo>
                  <a:cubicBezTo>
                    <a:pt x="152114" y="237363"/>
                    <a:pt x="169069" y="220313"/>
                    <a:pt x="169069" y="199454"/>
                  </a:cubicBezTo>
                  <a:lnTo>
                    <a:pt x="169069" y="37909"/>
                  </a:lnTo>
                  <a:cubicBezTo>
                    <a:pt x="169069" y="16954"/>
                    <a:pt x="152019" y="0"/>
                    <a:pt x="131159" y="0"/>
                  </a:cubicBezTo>
                  <a:lnTo>
                    <a:pt x="131159" y="0"/>
                  </a:lnTo>
                  <a:close/>
                  <a:moveTo>
                    <a:pt x="146780" y="199454"/>
                  </a:moveTo>
                  <a:cubicBezTo>
                    <a:pt x="146780" y="208026"/>
                    <a:pt x="139827" y="215075"/>
                    <a:pt x="131159" y="215075"/>
                  </a:cubicBezTo>
                  <a:lnTo>
                    <a:pt x="37910" y="215075"/>
                  </a:lnTo>
                  <a:cubicBezTo>
                    <a:pt x="29337" y="215075"/>
                    <a:pt x="22289" y="208121"/>
                    <a:pt x="22289" y="199454"/>
                  </a:cubicBezTo>
                  <a:lnTo>
                    <a:pt x="22289" y="37909"/>
                  </a:lnTo>
                  <a:cubicBezTo>
                    <a:pt x="22289" y="29337"/>
                    <a:pt x="29242" y="22288"/>
                    <a:pt x="37910" y="22288"/>
                  </a:cubicBezTo>
                  <a:lnTo>
                    <a:pt x="48292" y="22288"/>
                  </a:lnTo>
                  <a:lnTo>
                    <a:pt x="48292" y="37147"/>
                  </a:lnTo>
                  <a:cubicBezTo>
                    <a:pt x="48292" y="52292"/>
                    <a:pt x="57531" y="64103"/>
                    <a:pt x="69342" y="64103"/>
                  </a:cubicBezTo>
                  <a:lnTo>
                    <a:pt x="100489" y="64103"/>
                  </a:lnTo>
                  <a:cubicBezTo>
                    <a:pt x="112300" y="64103"/>
                    <a:pt x="121539" y="52292"/>
                    <a:pt x="121539" y="37147"/>
                  </a:cubicBezTo>
                  <a:lnTo>
                    <a:pt x="121539" y="22288"/>
                  </a:lnTo>
                  <a:lnTo>
                    <a:pt x="131255" y="22288"/>
                  </a:lnTo>
                  <a:cubicBezTo>
                    <a:pt x="139827" y="22288"/>
                    <a:pt x="146876" y="29242"/>
                    <a:pt x="146876" y="37909"/>
                  </a:cubicBezTo>
                  <a:lnTo>
                    <a:pt x="146876" y="19945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45" name="Google Shape;1345;p36"/>
            <p:cNvSpPr/>
            <p:nvPr/>
          </p:nvSpPr>
          <p:spPr>
            <a:xfrm>
              <a:off x="5816060" y="3982116"/>
              <a:ext cx="83343" cy="237458"/>
            </a:xfrm>
            <a:custGeom>
              <a:avLst/>
              <a:gdLst/>
              <a:ahLst/>
              <a:cxnLst/>
              <a:rect l="l" t="t" r="r" b="b"/>
              <a:pathLst>
                <a:path w="83343" h="237458" extrusionOk="0">
                  <a:moveTo>
                    <a:pt x="83344" y="38005"/>
                  </a:moveTo>
                  <a:lnTo>
                    <a:pt x="83344" y="199549"/>
                  </a:lnTo>
                  <a:cubicBezTo>
                    <a:pt x="83344" y="220504"/>
                    <a:pt x="66294" y="237458"/>
                    <a:pt x="45434" y="237458"/>
                  </a:cubicBezTo>
                  <a:lnTo>
                    <a:pt x="0" y="237458"/>
                  </a:lnTo>
                  <a:lnTo>
                    <a:pt x="0" y="215170"/>
                  </a:lnTo>
                  <a:lnTo>
                    <a:pt x="45434" y="215170"/>
                  </a:lnTo>
                  <a:cubicBezTo>
                    <a:pt x="54007" y="215170"/>
                    <a:pt x="61055" y="208216"/>
                    <a:pt x="61055" y="199549"/>
                  </a:cubicBezTo>
                  <a:lnTo>
                    <a:pt x="61055" y="38005"/>
                  </a:lnTo>
                  <a:cubicBezTo>
                    <a:pt x="61055" y="29432"/>
                    <a:pt x="54102" y="22384"/>
                    <a:pt x="45434" y="22384"/>
                  </a:cubicBezTo>
                  <a:lnTo>
                    <a:pt x="35719" y="22384"/>
                  </a:lnTo>
                  <a:lnTo>
                    <a:pt x="35719" y="37243"/>
                  </a:lnTo>
                  <a:cubicBezTo>
                    <a:pt x="35719" y="52388"/>
                    <a:pt x="26480" y="64198"/>
                    <a:pt x="14669" y="64198"/>
                  </a:cubicBezTo>
                  <a:lnTo>
                    <a:pt x="0" y="64198"/>
                  </a:lnTo>
                  <a:lnTo>
                    <a:pt x="0" y="0"/>
                  </a:lnTo>
                  <a:lnTo>
                    <a:pt x="45434" y="0"/>
                  </a:lnTo>
                  <a:cubicBezTo>
                    <a:pt x="66389" y="0"/>
                    <a:pt x="83344" y="17050"/>
                    <a:pt x="83344" y="37909"/>
                  </a:cubicBezTo>
                  <a:lnTo>
                    <a:pt x="83344" y="3790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46" name="Google Shape;1346;p36"/>
            <p:cNvSpPr/>
            <p:nvPr/>
          </p:nvSpPr>
          <p:spPr>
            <a:xfrm>
              <a:off x="5797581" y="4148994"/>
              <a:ext cx="36956" cy="22288"/>
            </a:xfrm>
            <a:custGeom>
              <a:avLst/>
              <a:gdLst/>
              <a:ahLst/>
              <a:cxnLst/>
              <a:rect l="l" t="t" r="r" b="b"/>
              <a:pathLst>
                <a:path w="36956" h="22288" extrusionOk="0">
                  <a:moveTo>
                    <a:pt x="25813" y="0"/>
                  </a:moveTo>
                  <a:lnTo>
                    <a:pt x="11144" y="0"/>
                  </a:lnTo>
                  <a:cubicBezTo>
                    <a:pt x="4953" y="0"/>
                    <a:pt x="0" y="5048"/>
                    <a:pt x="0" y="11144"/>
                  </a:cubicBezTo>
                  <a:cubicBezTo>
                    <a:pt x="0" y="17240"/>
                    <a:pt x="4953" y="22288"/>
                    <a:pt x="11144" y="22288"/>
                  </a:cubicBezTo>
                  <a:lnTo>
                    <a:pt x="25813" y="22288"/>
                  </a:lnTo>
                  <a:cubicBezTo>
                    <a:pt x="32004" y="22288"/>
                    <a:pt x="36957" y="17336"/>
                    <a:pt x="36957" y="11144"/>
                  </a:cubicBezTo>
                  <a:cubicBezTo>
                    <a:pt x="36957" y="4953"/>
                    <a:pt x="32004" y="0"/>
                    <a:pt x="25813" y="0"/>
                  </a:cubicBezTo>
                  <a:lnTo>
                    <a:pt x="25813"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47" name="Google Shape;1347;p36"/>
            <p:cNvSpPr/>
            <p:nvPr/>
          </p:nvSpPr>
          <p:spPr>
            <a:xfrm>
              <a:off x="5816060" y="4149090"/>
              <a:ext cx="18478" cy="22288"/>
            </a:xfrm>
            <a:custGeom>
              <a:avLst/>
              <a:gdLst/>
              <a:ahLst/>
              <a:cxnLst/>
              <a:rect l="l" t="t" r="r" b="b"/>
              <a:pathLst>
                <a:path w="18478" h="22288" extrusionOk="0">
                  <a:moveTo>
                    <a:pt x="18479" y="11144"/>
                  </a:moveTo>
                  <a:cubicBezTo>
                    <a:pt x="18479" y="17335"/>
                    <a:pt x="13526" y="22288"/>
                    <a:pt x="7334" y="22288"/>
                  </a:cubicBezTo>
                  <a:lnTo>
                    <a:pt x="0" y="22288"/>
                  </a:lnTo>
                  <a:lnTo>
                    <a:pt x="0" y="0"/>
                  </a:lnTo>
                  <a:lnTo>
                    <a:pt x="7334" y="0"/>
                  </a:lnTo>
                  <a:cubicBezTo>
                    <a:pt x="13526" y="0"/>
                    <a:pt x="18479" y="5048"/>
                    <a:pt x="18479" y="11144"/>
                  </a:cubicBezTo>
                  <a:lnTo>
                    <a:pt x="18479" y="111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348" name="Google Shape;1348;p36"/>
          <p:cNvGrpSpPr/>
          <p:nvPr/>
        </p:nvGrpSpPr>
        <p:grpSpPr>
          <a:xfrm>
            <a:off x="729158" y="2007910"/>
            <a:ext cx="374573" cy="374561"/>
            <a:chOff x="3964102" y="3238500"/>
            <a:chExt cx="381012" cy="381000"/>
          </a:xfrm>
        </p:grpSpPr>
        <p:sp>
          <p:nvSpPr>
            <p:cNvPr id="1349" name="Google Shape;1349;p36"/>
            <p:cNvSpPr/>
            <p:nvPr/>
          </p:nvSpPr>
          <p:spPr>
            <a:xfrm>
              <a:off x="3964114" y="3238500"/>
              <a:ext cx="381000" cy="381000"/>
            </a:xfrm>
            <a:custGeom>
              <a:avLst/>
              <a:gdLst/>
              <a:ahLst/>
              <a:cxnLst/>
              <a:rect l="l" t="t" r="r" b="b"/>
              <a:pathLst>
                <a:path w="381000" h="381000" extrusionOk="0">
                  <a:moveTo>
                    <a:pt x="381000" y="190500"/>
                  </a:moveTo>
                  <a:cubicBezTo>
                    <a:pt x="381000" y="295656"/>
                    <a:pt x="295751" y="381000"/>
                    <a:pt x="190500" y="381000"/>
                  </a:cubicBezTo>
                  <a:cubicBezTo>
                    <a:pt x="85249" y="381000"/>
                    <a:pt x="0" y="295751"/>
                    <a:pt x="0" y="190500"/>
                  </a:cubicBezTo>
                  <a:cubicBezTo>
                    <a:pt x="0" y="85249"/>
                    <a:pt x="85249" y="0"/>
                    <a:pt x="190500" y="0"/>
                  </a:cubicBezTo>
                  <a:cubicBezTo>
                    <a:pt x="295751" y="0"/>
                    <a:pt x="381000" y="85249"/>
                    <a:pt x="381000" y="190500"/>
                  </a:cubicBezTo>
                  <a:lnTo>
                    <a:pt x="381000" y="190500"/>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350" name="Google Shape;1350;p36"/>
            <p:cNvGrpSpPr/>
            <p:nvPr/>
          </p:nvGrpSpPr>
          <p:grpSpPr>
            <a:xfrm>
              <a:off x="3964102" y="3238500"/>
              <a:ext cx="381012" cy="381000"/>
              <a:chOff x="3964102" y="3238500"/>
              <a:chExt cx="381012" cy="381000"/>
            </a:xfrm>
          </p:grpSpPr>
          <p:sp>
            <p:nvSpPr>
              <p:cNvPr id="1351" name="Google Shape;1351;p36"/>
              <p:cNvSpPr/>
              <p:nvPr/>
            </p:nvSpPr>
            <p:spPr>
              <a:xfrm>
                <a:off x="4154614" y="3238595"/>
                <a:ext cx="190500" cy="380904"/>
              </a:xfrm>
              <a:custGeom>
                <a:avLst/>
                <a:gdLst/>
                <a:ahLst/>
                <a:cxnLst/>
                <a:rect l="l" t="t" r="r" b="b"/>
                <a:pathLst>
                  <a:path w="190500" h="380904" extrusionOk="0">
                    <a:moveTo>
                      <a:pt x="190500" y="190405"/>
                    </a:moveTo>
                    <a:cubicBezTo>
                      <a:pt x="190500" y="295656"/>
                      <a:pt x="105347" y="380905"/>
                      <a:pt x="0" y="380905"/>
                    </a:cubicBezTo>
                    <a:lnTo>
                      <a:pt x="0" y="0"/>
                    </a:lnTo>
                    <a:cubicBezTo>
                      <a:pt x="105251" y="0"/>
                      <a:pt x="190500" y="85153"/>
                      <a:pt x="190500" y="190500"/>
                    </a:cubicBezTo>
                    <a:lnTo>
                      <a:pt x="190500" y="190500"/>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52" name="Google Shape;1352;p36"/>
              <p:cNvSpPr/>
              <p:nvPr/>
            </p:nvSpPr>
            <p:spPr>
              <a:xfrm>
                <a:off x="3964102" y="3238523"/>
                <a:ext cx="380988" cy="380952"/>
              </a:xfrm>
              <a:custGeom>
                <a:avLst/>
                <a:gdLst/>
                <a:ahLst/>
                <a:cxnLst/>
                <a:rect l="l" t="t" r="r" b="b"/>
                <a:pathLst>
                  <a:path w="380988" h="380952" extrusionOk="0">
                    <a:moveTo>
                      <a:pt x="325196" y="55793"/>
                    </a:moveTo>
                    <a:cubicBezTo>
                      <a:pt x="250805" y="-18598"/>
                      <a:pt x="130314" y="-18598"/>
                      <a:pt x="55828" y="55793"/>
                    </a:cubicBezTo>
                    <a:cubicBezTo>
                      <a:pt x="-18562" y="130183"/>
                      <a:pt x="-18657" y="250674"/>
                      <a:pt x="55828" y="325160"/>
                    </a:cubicBezTo>
                    <a:cubicBezTo>
                      <a:pt x="130219" y="399550"/>
                      <a:pt x="250710" y="399550"/>
                      <a:pt x="325196" y="325160"/>
                    </a:cubicBezTo>
                    <a:cubicBezTo>
                      <a:pt x="399586" y="250769"/>
                      <a:pt x="399586" y="130278"/>
                      <a:pt x="325196" y="55793"/>
                    </a:cubicBezTo>
                    <a:lnTo>
                      <a:pt x="325196" y="55793"/>
                    </a:lnTo>
                    <a:close/>
                    <a:moveTo>
                      <a:pt x="342912" y="119515"/>
                    </a:moveTo>
                    <a:lnTo>
                      <a:pt x="280714" y="119515"/>
                    </a:lnTo>
                    <a:cubicBezTo>
                      <a:pt x="276713" y="88940"/>
                      <a:pt x="270141" y="61412"/>
                      <a:pt x="261473" y="38076"/>
                    </a:cubicBezTo>
                    <a:cubicBezTo>
                      <a:pt x="297192" y="54840"/>
                      <a:pt x="326148" y="83796"/>
                      <a:pt x="342817" y="119515"/>
                    </a:cubicBezTo>
                    <a:lnTo>
                      <a:pt x="342817" y="119515"/>
                    </a:lnTo>
                    <a:close/>
                    <a:moveTo>
                      <a:pt x="119455" y="38076"/>
                    </a:moveTo>
                    <a:cubicBezTo>
                      <a:pt x="110788" y="61412"/>
                      <a:pt x="104215" y="88940"/>
                      <a:pt x="100215" y="119515"/>
                    </a:cubicBezTo>
                    <a:lnTo>
                      <a:pt x="38017" y="119515"/>
                    </a:lnTo>
                    <a:cubicBezTo>
                      <a:pt x="54685" y="83796"/>
                      <a:pt x="83642" y="54840"/>
                      <a:pt x="119360" y="38076"/>
                    </a:cubicBezTo>
                    <a:lnTo>
                      <a:pt x="119360" y="38076"/>
                    </a:lnTo>
                    <a:close/>
                    <a:moveTo>
                      <a:pt x="232898" y="353163"/>
                    </a:moveTo>
                    <a:cubicBezTo>
                      <a:pt x="222802" y="355830"/>
                      <a:pt x="212324" y="357545"/>
                      <a:pt x="201656" y="358211"/>
                    </a:cubicBezTo>
                    <a:lnTo>
                      <a:pt x="201656" y="261342"/>
                    </a:lnTo>
                    <a:lnTo>
                      <a:pt x="258235" y="261342"/>
                    </a:lnTo>
                    <a:cubicBezTo>
                      <a:pt x="253186" y="297251"/>
                      <a:pt x="244423" y="329351"/>
                      <a:pt x="232898" y="353163"/>
                    </a:cubicBezTo>
                    <a:lnTo>
                      <a:pt x="232898" y="353163"/>
                    </a:lnTo>
                    <a:close/>
                    <a:moveTo>
                      <a:pt x="261473" y="342876"/>
                    </a:moveTo>
                    <a:cubicBezTo>
                      <a:pt x="270141" y="319540"/>
                      <a:pt x="276713" y="292013"/>
                      <a:pt x="280714" y="261437"/>
                    </a:cubicBezTo>
                    <a:lnTo>
                      <a:pt x="342912" y="261437"/>
                    </a:lnTo>
                    <a:cubicBezTo>
                      <a:pt x="326243" y="297251"/>
                      <a:pt x="297287" y="326112"/>
                      <a:pt x="261568" y="342876"/>
                    </a:cubicBezTo>
                    <a:lnTo>
                      <a:pt x="261568" y="342876"/>
                    </a:lnTo>
                    <a:close/>
                    <a:moveTo>
                      <a:pt x="201561" y="239149"/>
                    </a:moveTo>
                    <a:lnTo>
                      <a:pt x="201561" y="160663"/>
                    </a:lnTo>
                    <a:cubicBezTo>
                      <a:pt x="201561" y="154472"/>
                      <a:pt x="196608" y="149519"/>
                      <a:pt x="190417" y="149519"/>
                    </a:cubicBezTo>
                    <a:cubicBezTo>
                      <a:pt x="184225" y="149519"/>
                      <a:pt x="179272" y="154472"/>
                      <a:pt x="179272" y="160663"/>
                    </a:cubicBezTo>
                    <a:lnTo>
                      <a:pt x="179272" y="239149"/>
                    </a:lnTo>
                    <a:lnTo>
                      <a:pt x="136600" y="239149"/>
                    </a:lnTo>
                    <a:cubicBezTo>
                      <a:pt x="130409" y="239149"/>
                      <a:pt x="125456" y="244102"/>
                      <a:pt x="125456" y="250293"/>
                    </a:cubicBezTo>
                    <a:cubicBezTo>
                      <a:pt x="125456" y="256484"/>
                      <a:pt x="130409" y="261437"/>
                      <a:pt x="136600" y="261437"/>
                    </a:cubicBezTo>
                    <a:lnTo>
                      <a:pt x="179272" y="261437"/>
                    </a:lnTo>
                    <a:lnTo>
                      <a:pt x="179272" y="358307"/>
                    </a:lnTo>
                    <a:cubicBezTo>
                      <a:pt x="168509" y="357640"/>
                      <a:pt x="158127" y="355925"/>
                      <a:pt x="148030" y="353258"/>
                    </a:cubicBezTo>
                    <a:cubicBezTo>
                      <a:pt x="138315" y="333065"/>
                      <a:pt x="130409" y="306967"/>
                      <a:pt x="125171" y="277344"/>
                    </a:cubicBezTo>
                    <a:cubicBezTo>
                      <a:pt x="124123" y="271248"/>
                      <a:pt x="118313" y="267248"/>
                      <a:pt x="112217" y="268295"/>
                    </a:cubicBezTo>
                    <a:cubicBezTo>
                      <a:pt x="106121" y="269343"/>
                      <a:pt x="102120" y="275153"/>
                      <a:pt x="103168" y="281249"/>
                    </a:cubicBezTo>
                    <a:cubicBezTo>
                      <a:pt x="107168" y="303919"/>
                      <a:pt x="112693" y="324874"/>
                      <a:pt x="119455" y="342971"/>
                    </a:cubicBezTo>
                    <a:cubicBezTo>
                      <a:pt x="83642" y="326207"/>
                      <a:pt x="54781" y="297251"/>
                      <a:pt x="38017" y="261533"/>
                    </a:cubicBezTo>
                    <a:lnTo>
                      <a:pt x="76879" y="261533"/>
                    </a:lnTo>
                    <a:cubicBezTo>
                      <a:pt x="83070" y="261533"/>
                      <a:pt x="88023" y="256580"/>
                      <a:pt x="88023" y="250388"/>
                    </a:cubicBezTo>
                    <a:cubicBezTo>
                      <a:pt x="88023" y="244197"/>
                      <a:pt x="83070" y="239244"/>
                      <a:pt x="76879" y="239244"/>
                    </a:cubicBezTo>
                    <a:lnTo>
                      <a:pt x="29444" y="239244"/>
                    </a:lnTo>
                    <a:cubicBezTo>
                      <a:pt x="20110" y="208383"/>
                      <a:pt x="19633" y="174379"/>
                      <a:pt x="29444" y="141994"/>
                    </a:cubicBezTo>
                    <a:lnTo>
                      <a:pt x="97738" y="141994"/>
                    </a:lnTo>
                    <a:cubicBezTo>
                      <a:pt x="95452" y="168092"/>
                      <a:pt x="94976" y="194953"/>
                      <a:pt x="96405" y="221147"/>
                    </a:cubicBezTo>
                    <a:cubicBezTo>
                      <a:pt x="96691" y="227052"/>
                      <a:pt x="101644" y="231719"/>
                      <a:pt x="107549" y="231719"/>
                    </a:cubicBezTo>
                    <a:cubicBezTo>
                      <a:pt x="113931" y="231719"/>
                      <a:pt x="119074" y="226385"/>
                      <a:pt x="118693" y="219908"/>
                    </a:cubicBezTo>
                    <a:cubicBezTo>
                      <a:pt x="117265" y="194667"/>
                      <a:pt x="117741" y="167997"/>
                      <a:pt x="120122" y="141994"/>
                    </a:cubicBezTo>
                    <a:lnTo>
                      <a:pt x="160508" y="141994"/>
                    </a:lnTo>
                    <a:cubicBezTo>
                      <a:pt x="166699" y="141994"/>
                      <a:pt x="171652" y="137041"/>
                      <a:pt x="171652" y="130850"/>
                    </a:cubicBezTo>
                    <a:cubicBezTo>
                      <a:pt x="171652" y="124658"/>
                      <a:pt x="166699" y="119705"/>
                      <a:pt x="160508" y="119705"/>
                    </a:cubicBezTo>
                    <a:lnTo>
                      <a:pt x="122599" y="119705"/>
                    </a:lnTo>
                    <a:cubicBezTo>
                      <a:pt x="127647" y="83796"/>
                      <a:pt x="136410" y="51697"/>
                      <a:pt x="147935" y="27884"/>
                    </a:cubicBezTo>
                    <a:cubicBezTo>
                      <a:pt x="158032" y="25217"/>
                      <a:pt x="168509" y="23503"/>
                      <a:pt x="179177" y="22836"/>
                    </a:cubicBezTo>
                    <a:lnTo>
                      <a:pt x="179177" y="100941"/>
                    </a:lnTo>
                    <a:cubicBezTo>
                      <a:pt x="179177" y="107132"/>
                      <a:pt x="184130" y="112085"/>
                      <a:pt x="190321" y="112085"/>
                    </a:cubicBezTo>
                    <a:cubicBezTo>
                      <a:pt x="196513" y="112085"/>
                      <a:pt x="201466" y="107132"/>
                      <a:pt x="201466" y="100941"/>
                    </a:cubicBezTo>
                    <a:lnTo>
                      <a:pt x="201466" y="22836"/>
                    </a:lnTo>
                    <a:cubicBezTo>
                      <a:pt x="212229" y="23503"/>
                      <a:pt x="222611" y="25217"/>
                      <a:pt x="232708" y="27884"/>
                    </a:cubicBezTo>
                    <a:cubicBezTo>
                      <a:pt x="244233" y="51697"/>
                      <a:pt x="252996" y="83796"/>
                      <a:pt x="258044" y="119705"/>
                    </a:cubicBezTo>
                    <a:lnTo>
                      <a:pt x="220135" y="119705"/>
                    </a:lnTo>
                    <a:cubicBezTo>
                      <a:pt x="213943" y="119705"/>
                      <a:pt x="208990" y="124658"/>
                      <a:pt x="208990" y="130850"/>
                    </a:cubicBezTo>
                    <a:cubicBezTo>
                      <a:pt x="208990" y="137041"/>
                      <a:pt x="213943" y="141994"/>
                      <a:pt x="220135" y="141994"/>
                    </a:cubicBezTo>
                    <a:lnTo>
                      <a:pt x="260521" y="141994"/>
                    </a:lnTo>
                    <a:cubicBezTo>
                      <a:pt x="261949" y="157805"/>
                      <a:pt x="262711" y="174188"/>
                      <a:pt x="262711" y="190571"/>
                    </a:cubicBezTo>
                    <a:cubicBezTo>
                      <a:pt x="262711" y="196763"/>
                      <a:pt x="267664" y="201716"/>
                      <a:pt x="273856" y="201716"/>
                    </a:cubicBezTo>
                    <a:cubicBezTo>
                      <a:pt x="280047" y="201716"/>
                      <a:pt x="285000" y="196763"/>
                      <a:pt x="285000" y="190571"/>
                    </a:cubicBezTo>
                    <a:cubicBezTo>
                      <a:pt x="285000" y="174188"/>
                      <a:pt x="284238" y="157901"/>
                      <a:pt x="282905" y="141994"/>
                    </a:cubicBezTo>
                    <a:lnTo>
                      <a:pt x="351199" y="141994"/>
                    </a:lnTo>
                    <a:cubicBezTo>
                      <a:pt x="360533" y="172855"/>
                      <a:pt x="361009" y="206859"/>
                      <a:pt x="351199" y="239244"/>
                    </a:cubicBezTo>
                    <a:cubicBezTo>
                      <a:pt x="241185" y="239244"/>
                      <a:pt x="464070" y="239244"/>
                      <a:pt x="201371" y="239244"/>
                    </a:cubicBezTo>
                    <a:lnTo>
                      <a:pt x="201371" y="2392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53" name="Google Shape;1353;p36"/>
              <p:cNvSpPr/>
              <p:nvPr/>
            </p:nvSpPr>
            <p:spPr>
              <a:xfrm>
                <a:off x="4154519" y="3238500"/>
                <a:ext cx="190500" cy="381000"/>
              </a:xfrm>
              <a:custGeom>
                <a:avLst/>
                <a:gdLst/>
                <a:ahLst/>
                <a:cxnLst/>
                <a:rect l="l" t="t" r="r" b="b"/>
                <a:pathLst>
                  <a:path w="190500" h="381000" extrusionOk="0">
                    <a:moveTo>
                      <a:pt x="95" y="0"/>
                    </a:moveTo>
                    <a:lnTo>
                      <a:pt x="95" y="112014"/>
                    </a:lnTo>
                    <a:cubicBezTo>
                      <a:pt x="6287" y="112014"/>
                      <a:pt x="11240" y="107061"/>
                      <a:pt x="11240" y="100870"/>
                    </a:cubicBezTo>
                    <a:lnTo>
                      <a:pt x="11240" y="22765"/>
                    </a:lnTo>
                    <a:cubicBezTo>
                      <a:pt x="22003" y="23432"/>
                      <a:pt x="32385" y="25146"/>
                      <a:pt x="42482" y="27813"/>
                    </a:cubicBezTo>
                    <a:cubicBezTo>
                      <a:pt x="54007" y="51625"/>
                      <a:pt x="62770" y="83725"/>
                      <a:pt x="67818" y="119634"/>
                    </a:cubicBezTo>
                    <a:lnTo>
                      <a:pt x="29908" y="119634"/>
                    </a:lnTo>
                    <a:cubicBezTo>
                      <a:pt x="23717" y="119634"/>
                      <a:pt x="18764" y="124587"/>
                      <a:pt x="18764" y="130778"/>
                    </a:cubicBezTo>
                    <a:cubicBezTo>
                      <a:pt x="18764" y="136970"/>
                      <a:pt x="23717" y="141922"/>
                      <a:pt x="29908" y="141922"/>
                    </a:cubicBezTo>
                    <a:lnTo>
                      <a:pt x="70295" y="141922"/>
                    </a:lnTo>
                    <a:cubicBezTo>
                      <a:pt x="71723" y="157734"/>
                      <a:pt x="72485" y="174117"/>
                      <a:pt x="72485" y="190500"/>
                    </a:cubicBezTo>
                    <a:cubicBezTo>
                      <a:pt x="72485" y="196691"/>
                      <a:pt x="77438" y="201644"/>
                      <a:pt x="83629" y="201644"/>
                    </a:cubicBezTo>
                    <a:cubicBezTo>
                      <a:pt x="89821" y="201644"/>
                      <a:pt x="94774" y="196691"/>
                      <a:pt x="94774" y="190500"/>
                    </a:cubicBezTo>
                    <a:cubicBezTo>
                      <a:pt x="94774" y="174117"/>
                      <a:pt x="94012" y="157829"/>
                      <a:pt x="92678" y="141922"/>
                    </a:cubicBezTo>
                    <a:lnTo>
                      <a:pt x="160973" y="141922"/>
                    </a:lnTo>
                    <a:cubicBezTo>
                      <a:pt x="170307" y="172784"/>
                      <a:pt x="170783" y="206788"/>
                      <a:pt x="160973" y="239173"/>
                    </a:cubicBezTo>
                    <a:cubicBezTo>
                      <a:pt x="50959" y="239173"/>
                      <a:pt x="273844" y="239173"/>
                      <a:pt x="11144" y="239173"/>
                    </a:cubicBezTo>
                    <a:lnTo>
                      <a:pt x="11144" y="160687"/>
                    </a:lnTo>
                    <a:cubicBezTo>
                      <a:pt x="11144" y="154496"/>
                      <a:pt x="6191" y="149542"/>
                      <a:pt x="0" y="149542"/>
                    </a:cubicBezTo>
                    <a:lnTo>
                      <a:pt x="0" y="381000"/>
                    </a:lnTo>
                    <a:cubicBezTo>
                      <a:pt x="105251" y="381000"/>
                      <a:pt x="190500" y="295846"/>
                      <a:pt x="190500" y="190500"/>
                    </a:cubicBezTo>
                    <a:cubicBezTo>
                      <a:pt x="190500" y="85154"/>
                      <a:pt x="105346" y="0"/>
                      <a:pt x="0" y="0"/>
                    </a:cubicBezTo>
                    <a:lnTo>
                      <a:pt x="0" y="0"/>
                    </a:lnTo>
                    <a:close/>
                    <a:moveTo>
                      <a:pt x="90392" y="119539"/>
                    </a:moveTo>
                    <a:cubicBezTo>
                      <a:pt x="86392" y="88963"/>
                      <a:pt x="79820" y="61436"/>
                      <a:pt x="71152" y="38100"/>
                    </a:cubicBezTo>
                    <a:cubicBezTo>
                      <a:pt x="106871" y="54864"/>
                      <a:pt x="135826" y="83820"/>
                      <a:pt x="152495" y="119539"/>
                    </a:cubicBezTo>
                    <a:lnTo>
                      <a:pt x="90297" y="119539"/>
                    </a:lnTo>
                    <a:close/>
                    <a:moveTo>
                      <a:pt x="42577" y="353187"/>
                    </a:moveTo>
                    <a:cubicBezTo>
                      <a:pt x="32480" y="355854"/>
                      <a:pt x="22003" y="357568"/>
                      <a:pt x="11335" y="358235"/>
                    </a:cubicBezTo>
                    <a:lnTo>
                      <a:pt x="11335" y="261366"/>
                    </a:lnTo>
                    <a:lnTo>
                      <a:pt x="67913" y="261366"/>
                    </a:lnTo>
                    <a:cubicBezTo>
                      <a:pt x="62865" y="297275"/>
                      <a:pt x="54102" y="329375"/>
                      <a:pt x="42577" y="353187"/>
                    </a:cubicBezTo>
                    <a:lnTo>
                      <a:pt x="42577" y="353187"/>
                    </a:lnTo>
                    <a:close/>
                    <a:moveTo>
                      <a:pt x="71152" y="342900"/>
                    </a:moveTo>
                    <a:cubicBezTo>
                      <a:pt x="79820" y="319564"/>
                      <a:pt x="86392" y="292037"/>
                      <a:pt x="90392" y="261461"/>
                    </a:cubicBezTo>
                    <a:lnTo>
                      <a:pt x="152591" y="261461"/>
                    </a:lnTo>
                    <a:cubicBezTo>
                      <a:pt x="135922" y="297275"/>
                      <a:pt x="106966" y="326136"/>
                      <a:pt x="71247" y="342900"/>
                    </a:cubicBezTo>
                    <a:lnTo>
                      <a:pt x="71247" y="34290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354" name="Google Shape;1354;p36"/>
            <p:cNvSpPr/>
            <p:nvPr/>
          </p:nvSpPr>
          <p:spPr>
            <a:xfrm>
              <a:off x="4029932" y="3447764"/>
              <a:ext cx="82105" cy="82105"/>
            </a:xfrm>
            <a:custGeom>
              <a:avLst/>
              <a:gdLst/>
              <a:ahLst/>
              <a:cxnLst/>
              <a:rect l="l" t="t" r="r" b="b"/>
              <a:pathLst>
                <a:path w="82105" h="82105" extrusionOk="0">
                  <a:moveTo>
                    <a:pt x="41053" y="0"/>
                  </a:moveTo>
                  <a:cubicBezTo>
                    <a:pt x="18383" y="0"/>
                    <a:pt x="0" y="18383"/>
                    <a:pt x="0" y="41053"/>
                  </a:cubicBezTo>
                  <a:cubicBezTo>
                    <a:pt x="0" y="63722"/>
                    <a:pt x="18383" y="82105"/>
                    <a:pt x="41053" y="82105"/>
                  </a:cubicBezTo>
                  <a:cubicBezTo>
                    <a:pt x="63722" y="82105"/>
                    <a:pt x="82106" y="63722"/>
                    <a:pt x="82106" y="41053"/>
                  </a:cubicBezTo>
                  <a:cubicBezTo>
                    <a:pt x="82106" y="18383"/>
                    <a:pt x="63722" y="0"/>
                    <a:pt x="41053" y="0"/>
                  </a:cubicBezTo>
                  <a:lnTo>
                    <a:pt x="41053" y="0"/>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55" name="Google Shape;1355;p36"/>
            <p:cNvSpPr/>
            <p:nvPr/>
          </p:nvSpPr>
          <p:spPr>
            <a:xfrm>
              <a:off x="4113561" y="3328225"/>
              <a:ext cx="82105" cy="82105"/>
            </a:xfrm>
            <a:custGeom>
              <a:avLst/>
              <a:gdLst/>
              <a:ahLst/>
              <a:cxnLst/>
              <a:rect l="l" t="t" r="r" b="b"/>
              <a:pathLst>
                <a:path w="82105" h="82105" extrusionOk="0">
                  <a:moveTo>
                    <a:pt x="82106" y="41053"/>
                  </a:moveTo>
                  <a:cubicBezTo>
                    <a:pt x="82106" y="63722"/>
                    <a:pt x="63722" y="82105"/>
                    <a:pt x="41053" y="82105"/>
                  </a:cubicBezTo>
                  <a:cubicBezTo>
                    <a:pt x="18383" y="82105"/>
                    <a:pt x="0" y="63722"/>
                    <a:pt x="0" y="41053"/>
                  </a:cubicBezTo>
                  <a:cubicBezTo>
                    <a:pt x="0" y="18383"/>
                    <a:pt x="18383" y="0"/>
                    <a:pt x="41053" y="0"/>
                  </a:cubicBezTo>
                  <a:cubicBezTo>
                    <a:pt x="63722" y="0"/>
                    <a:pt x="82106" y="18383"/>
                    <a:pt x="82106" y="41053"/>
                  </a:cubicBezTo>
                  <a:lnTo>
                    <a:pt x="82106" y="41053"/>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56" name="Google Shape;1356;p36"/>
            <p:cNvSpPr/>
            <p:nvPr/>
          </p:nvSpPr>
          <p:spPr>
            <a:xfrm>
              <a:off x="4154614" y="3328225"/>
              <a:ext cx="41052" cy="82105"/>
            </a:xfrm>
            <a:custGeom>
              <a:avLst/>
              <a:gdLst/>
              <a:ahLst/>
              <a:cxnLst/>
              <a:rect l="l" t="t" r="r" b="b"/>
              <a:pathLst>
                <a:path w="41052" h="82105" extrusionOk="0">
                  <a:moveTo>
                    <a:pt x="41053" y="41053"/>
                  </a:moveTo>
                  <a:cubicBezTo>
                    <a:pt x="41053" y="63722"/>
                    <a:pt x="22670" y="82105"/>
                    <a:pt x="0" y="82105"/>
                  </a:cubicBezTo>
                  <a:lnTo>
                    <a:pt x="0" y="0"/>
                  </a:lnTo>
                  <a:cubicBezTo>
                    <a:pt x="22670" y="0"/>
                    <a:pt x="41053" y="18383"/>
                    <a:pt x="41053" y="41053"/>
                  </a:cubicBezTo>
                  <a:lnTo>
                    <a:pt x="41053" y="41053"/>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57" name="Google Shape;1357;p36"/>
            <p:cNvSpPr/>
            <p:nvPr/>
          </p:nvSpPr>
          <p:spPr>
            <a:xfrm>
              <a:off x="4197191" y="3417855"/>
              <a:ext cx="82105" cy="82105"/>
            </a:xfrm>
            <a:custGeom>
              <a:avLst/>
              <a:gdLst/>
              <a:ahLst/>
              <a:cxnLst/>
              <a:rect l="l" t="t" r="r" b="b"/>
              <a:pathLst>
                <a:path w="82105" h="82105" extrusionOk="0">
                  <a:moveTo>
                    <a:pt x="41053" y="0"/>
                  </a:moveTo>
                  <a:cubicBezTo>
                    <a:pt x="18383" y="0"/>
                    <a:pt x="0" y="18383"/>
                    <a:pt x="0" y="41053"/>
                  </a:cubicBezTo>
                  <a:cubicBezTo>
                    <a:pt x="0" y="63722"/>
                    <a:pt x="18383" y="82105"/>
                    <a:pt x="41053" y="82105"/>
                  </a:cubicBezTo>
                  <a:cubicBezTo>
                    <a:pt x="63722" y="82105"/>
                    <a:pt x="82106" y="63722"/>
                    <a:pt x="82106" y="41053"/>
                  </a:cubicBezTo>
                  <a:cubicBezTo>
                    <a:pt x="82106" y="18383"/>
                    <a:pt x="63722" y="0"/>
                    <a:pt x="41053" y="0"/>
                  </a:cubicBezTo>
                  <a:lnTo>
                    <a:pt x="41053" y="0"/>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358" name="Google Shape;1358;p36"/>
          <p:cNvGrpSpPr/>
          <p:nvPr/>
        </p:nvGrpSpPr>
        <p:grpSpPr>
          <a:xfrm>
            <a:off x="4854505" y="3444814"/>
            <a:ext cx="361414" cy="374654"/>
            <a:chOff x="6302276" y="2638425"/>
            <a:chExt cx="367627" cy="381094"/>
          </a:xfrm>
        </p:grpSpPr>
        <p:grpSp>
          <p:nvGrpSpPr>
            <p:cNvPr id="1359" name="Google Shape;1359;p36"/>
            <p:cNvGrpSpPr/>
            <p:nvPr/>
          </p:nvGrpSpPr>
          <p:grpSpPr>
            <a:xfrm>
              <a:off x="6302276" y="2871170"/>
              <a:ext cx="367627" cy="148349"/>
              <a:chOff x="6302276" y="2871170"/>
              <a:chExt cx="367627" cy="148349"/>
            </a:xfrm>
          </p:grpSpPr>
          <p:sp>
            <p:nvSpPr>
              <p:cNvPr id="1360" name="Google Shape;1360;p36"/>
              <p:cNvSpPr/>
              <p:nvPr/>
            </p:nvSpPr>
            <p:spPr>
              <a:xfrm>
                <a:off x="6302276" y="2871183"/>
                <a:ext cx="182961" cy="148241"/>
              </a:xfrm>
              <a:custGeom>
                <a:avLst/>
                <a:gdLst/>
                <a:ahLst/>
                <a:cxnLst/>
                <a:rect l="l" t="t" r="r" b="b"/>
                <a:pathLst>
                  <a:path w="182961" h="148241" extrusionOk="0">
                    <a:moveTo>
                      <a:pt x="177295" y="43848"/>
                    </a:moveTo>
                    <a:cubicBezTo>
                      <a:pt x="171961" y="40800"/>
                      <a:pt x="90332" y="318"/>
                      <a:pt x="84236" y="318"/>
                    </a:cubicBezTo>
                    <a:cubicBezTo>
                      <a:pt x="65472" y="318"/>
                      <a:pt x="77282" y="-12159"/>
                      <a:pt x="2606" y="119095"/>
                    </a:cubicBezTo>
                    <a:cubicBezTo>
                      <a:pt x="-4823" y="132049"/>
                      <a:pt x="4512" y="148242"/>
                      <a:pt x="19466" y="148242"/>
                    </a:cubicBezTo>
                    <a:lnTo>
                      <a:pt x="114335" y="148242"/>
                    </a:lnTo>
                    <a:cubicBezTo>
                      <a:pt x="124431" y="148242"/>
                      <a:pt x="133861" y="142717"/>
                      <a:pt x="138909" y="133954"/>
                    </a:cubicBezTo>
                    <a:lnTo>
                      <a:pt x="181486" y="59183"/>
                    </a:lnTo>
                    <a:cubicBezTo>
                      <a:pt x="184534" y="53849"/>
                      <a:pt x="182724" y="46991"/>
                      <a:pt x="177295" y="43943"/>
                    </a:cubicBezTo>
                    <a:lnTo>
                      <a:pt x="177295" y="43943"/>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61" name="Google Shape;1361;p36"/>
              <p:cNvSpPr/>
              <p:nvPr/>
            </p:nvSpPr>
            <p:spPr>
              <a:xfrm>
                <a:off x="6486880" y="2871170"/>
                <a:ext cx="183023" cy="148349"/>
              </a:xfrm>
              <a:custGeom>
                <a:avLst/>
                <a:gdLst/>
                <a:ahLst/>
                <a:cxnLst/>
                <a:rect l="l" t="t" r="r" b="b"/>
                <a:pathLst>
                  <a:path w="183023" h="148349" extrusionOk="0">
                    <a:moveTo>
                      <a:pt x="180430" y="119108"/>
                    </a:moveTo>
                    <a:cubicBezTo>
                      <a:pt x="105563" y="-12337"/>
                      <a:pt x="117755" y="331"/>
                      <a:pt x="98038" y="331"/>
                    </a:cubicBezTo>
                    <a:cubicBezTo>
                      <a:pt x="91847" y="331"/>
                      <a:pt x="10980" y="40812"/>
                      <a:pt x="5646" y="43860"/>
                    </a:cubicBezTo>
                    <a:cubicBezTo>
                      <a:pt x="312" y="46908"/>
                      <a:pt x="-1593" y="53766"/>
                      <a:pt x="1455" y="59195"/>
                    </a:cubicBezTo>
                    <a:lnTo>
                      <a:pt x="44031" y="134062"/>
                    </a:lnTo>
                    <a:cubicBezTo>
                      <a:pt x="49080" y="142920"/>
                      <a:pt x="58414" y="148349"/>
                      <a:pt x="68606" y="148349"/>
                    </a:cubicBezTo>
                    <a:lnTo>
                      <a:pt x="163570" y="148349"/>
                    </a:lnTo>
                    <a:cubicBezTo>
                      <a:pt x="178429" y="148349"/>
                      <a:pt x="187859" y="132157"/>
                      <a:pt x="180430" y="119203"/>
                    </a:cubicBezTo>
                    <a:lnTo>
                      <a:pt x="180430" y="119203"/>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362" name="Google Shape;1362;p36"/>
            <p:cNvSpPr/>
            <p:nvPr/>
          </p:nvSpPr>
          <p:spPr>
            <a:xfrm>
              <a:off x="6337173" y="2638425"/>
              <a:ext cx="296989" cy="298132"/>
            </a:xfrm>
            <a:custGeom>
              <a:avLst/>
              <a:gdLst/>
              <a:ahLst/>
              <a:cxnLst/>
              <a:rect l="l" t="t" r="r" b="b"/>
              <a:pathLst>
                <a:path w="296989" h="298132" extrusionOk="0">
                  <a:moveTo>
                    <a:pt x="296989" y="149066"/>
                  </a:moveTo>
                  <a:cubicBezTo>
                    <a:pt x="296989" y="231362"/>
                    <a:pt x="230505" y="298133"/>
                    <a:pt x="148495" y="298133"/>
                  </a:cubicBezTo>
                  <a:cubicBezTo>
                    <a:pt x="66484" y="298133"/>
                    <a:pt x="0" y="231362"/>
                    <a:pt x="0" y="149066"/>
                  </a:cubicBezTo>
                  <a:cubicBezTo>
                    <a:pt x="0" y="66770"/>
                    <a:pt x="66484" y="0"/>
                    <a:pt x="148495" y="0"/>
                  </a:cubicBezTo>
                  <a:cubicBezTo>
                    <a:pt x="230505" y="0"/>
                    <a:pt x="296989" y="66770"/>
                    <a:pt x="296989" y="149066"/>
                  </a:cubicBezTo>
                  <a:lnTo>
                    <a:pt x="296989" y="149066"/>
                  </a:ln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63" name="Google Shape;1363;p36"/>
            <p:cNvSpPr/>
            <p:nvPr/>
          </p:nvSpPr>
          <p:spPr>
            <a:xfrm>
              <a:off x="6486048" y="2638520"/>
              <a:ext cx="148113" cy="298037"/>
            </a:xfrm>
            <a:custGeom>
              <a:avLst/>
              <a:gdLst/>
              <a:ahLst/>
              <a:cxnLst/>
              <a:rect l="l" t="t" r="r" b="b"/>
              <a:pathLst>
                <a:path w="148113" h="298037" extrusionOk="0">
                  <a:moveTo>
                    <a:pt x="148114" y="148971"/>
                  </a:moveTo>
                  <a:cubicBezTo>
                    <a:pt x="148114" y="230886"/>
                    <a:pt x="81820" y="297847"/>
                    <a:pt x="0" y="298037"/>
                  </a:cubicBezTo>
                  <a:lnTo>
                    <a:pt x="0" y="0"/>
                  </a:lnTo>
                  <a:cubicBezTo>
                    <a:pt x="81915" y="191"/>
                    <a:pt x="148114" y="67151"/>
                    <a:pt x="148114" y="149066"/>
                  </a:cubicBezTo>
                  <a:lnTo>
                    <a:pt x="148114" y="149066"/>
                  </a:ln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64" name="Google Shape;1364;p36"/>
            <p:cNvSpPr/>
            <p:nvPr/>
          </p:nvSpPr>
          <p:spPr>
            <a:xfrm>
              <a:off x="6391995" y="2686335"/>
              <a:ext cx="188551" cy="180879"/>
            </a:xfrm>
            <a:custGeom>
              <a:avLst/>
              <a:gdLst/>
              <a:ahLst/>
              <a:cxnLst/>
              <a:rect l="l" t="t" r="r" b="b"/>
              <a:pathLst>
                <a:path w="188551" h="180879" extrusionOk="0">
                  <a:moveTo>
                    <a:pt x="138916" y="113443"/>
                  </a:moveTo>
                  <a:lnTo>
                    <a:pt x="155966" y="166211"/>
                  </a:lnTo>
                  <a:cubicBezTo>
                    <a:pt x="158347" y="173450"/>
                    <a:pt x="152917" y="180880"/>
                    <a:pt x="145393" y="180880"/>
                  </a:cubicBezTo>
                  <a:cubicBezTo>
                    <a:pt x="140344" y="180880"/>
                    <a:pt x="141868" y="180880"/>
                    <a:pt x="94148" y="146114"/>
                  </a:cubicBezTo>
                  <a:cubicBezTo>
                    <a:pt x="94148" y="146114"/>
                    <a:pt x="53572" y="175736"/>
                    <a:pt x="49476" y="178689"/>
                  </a:cubicBezTo>
                  <a:cubicBezTo>
                    <a:pt x="40713" y="185071"/>
                    <a:pt x="28997" y="176403"/>
                    <a:pt x="32331" y="166116"/>
                  </a:cubicBezTo>
                  <a:lnTo>
                    <a:pt x="49381" y="113348"/>
                  </a:lnTo>
                  <a:lnTo>
                    <a:pt x="4613" y="80772"/>
                  </a:lnTo>
                  <a:cubicBezTo>
                    <a:pt x="-4150" y="74390"/>
                    <a:pt x="422" y="60484"/>
                    <a:pt x="11185" y="60484"/>
                  </a:cubicBezTo>
                  <a:lnTo>
                    <a:pt x="66430" y="60484"/>
                  </a:lnTo>
                  <a:cubicBezTo>
                    <a:pt x="83957" y="6191"/>
                    <a:pt x="83290" y="0"/>
                    <a:pt x="94148" y="0"/>
                  </a:cubicBezTo>
                  <a:cubicBezTo>
                    <a:pt x="105007" y="0"/>
                    <a:pt x="104150" y="6001"/>
                    <a:pt x="121866" y="60484"/>
                  </a:cubicBezTo>
                  <a:cubicBezTo>
                    <a:pt x="179016" y="60484"/>
                    <a:pt x="184445" y="57912"/>
                    <a:pt x="187779" y="68199"/>
                  </a:cubicBezTo>
                  <a:cubicBezTo>
                    <a:pt x="191113" y="78486"/>
                    <a:pt x="185207" y="79629"/>
                    <a:pt x="139011" y="113348"/>
                  </a:cubicBezTo>
                  <a:lnTo>
                    <a:pt x="139011" y="113348"/>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65" name="Google Shape;1365;p36"/>
            <p:cNvSpPr/>
            <p:nvPr/>
          </p:nvSpPr>
          <p:spPr>
            <a:xfrm>
              <a:off x="6486101" y="2686335"/>
              <a:ext cx="94445" cy="180879"/>
            </a:xfrm>
            <a:custGeom>
              <a:avLst/>
              <a:gdLst/>
              <a:ahLst/>
              <a:cxnLst/>
              <a:rect l="l" t="t" r="r" b="b"/>
              <a:pathLst>
                <a:path w="94445" h="180879" extrusionOk="0">
                  <a:moveTo>
                    <a:pt x="44810" y="113443"/>
                  </a:moveTo>
                  <a:lnTo>
                    <a:pt x="61860" y="166211"/>
                  </a:lnTo>
                  <a:cubicBezTo>
                    <a:pt x="64241" y="173450"/>
                    <a:pt x="58812" y="180880"/>
                    <a:pt x="51287" y="180880"/>
                  </a:cubicBezTo>
                  <a:cubicBezTo>
                    <a:pt x="46239" y="180880"/>
                    <a:pt x="47763" y="180880"/>
                    <a:pt x="42" y="146114"/>
                  </a:cubicBezTo>
                  <a:cubicBezTo>
                    <a:pt x="42" y="146114"/>
                    <a:pt x="-53" y="0"/>
                    <a:pt x="42" y="0"/>
                  </a:cubicBezTo>
                  <a:cubicBezTo>
                    <a:pt x="10806" y="0"/>
                    <a:pt x="10044" y="6001"/>
                    <a:pt x="27760" y="60484"/>
                  </a:cubicBezTo>
                  <a:cubicBezTo>
                    <a:pt x="84910" y="60484"/>
                    <a:pt x="90339" y="57912"/>
                    <a:pt x="93673" y="68199"/>
                  </a:cubicBezTo>
                  <a:cubicBezTo>
                    <a:pt x="97007" y="78486"/>
                    <a:pt x="91101" y="79629"/>
                    <a:pt x="44905" y="113348"/>
                  </a:cubicBezTo>
                  <a:lnTo>
                    <a:pt x="44905" y="113348"/>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366" name="Google Shape;1366;p36"/>
          <p:cNvSpPr txBox="1">
            <a:spLocks noGrp="1"/>
          </p:cNvSpPr>
          <p:nvPr>
            <p:ph type="subTitle" idx="6"/>
          </p:nvPr>
        </p:nvSpPr>
        <p:spPr>
          <a:xfrm>
            <a:off x="1268701" y="2867025"/>
            <a:ext cx="3039900" cy="47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Stay ahead of trends</a:t>
            </a:r>
            <a:endParaRPr/>
          </a:p>
        </p:txBody>
      </p:sp>
      <p:sp>
        <p:nvSpPr>
          <p:cNvPr id="1367" name="Google Shape;1367;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KEY IDEAS IN MARKET OPPORTUNITY</a:t>
            </a:r>
            <a:endParaRPr/>
          </a:p>
        </p:txBody>
      </p:sp>
      <p:sp>
        <p:nvSpPr>
          <p:cNvPr id="1368" name="Google Shape;1368;p36"/>
          <p:cNvSpPr txBox="1">
            <a:spLocks noGrp="1"/>
          </p:cNvSpPr>
          <p:nvPr>
            <p:ph type="subTitle" idx="1"/>
          </p:nvPr>
        </p:nvSpPr>
        <p:spPr>
          <a:xfrm>
            <a:off x="1268701" y="1794375"/>
            <a:ext cx="3039900" cy="107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Analyze existing customer needs and identify gaps in the market to find new opportunities</a:t>
            </a:r>
            <a:endParaRPr/>
          </a:p>
        </p:txBody>
      </p:sp>
      <p:sp>
        <p:nvSpPr>
          <p:cNvPr id="1369" name="Google Shape;1369;p36"/>
          <p:cNvSpPr txBox="1">
            <a:spLocks noGrp="1"/>
          </p:cNvSpPr>
          <p:nvPr>
            <p:ph type="subTitle" idx="2"/>
          </p:nvPr>
        </p:nvSpPr>
        <p:spPr>
          <a:xfrm>
            <a:off x="5387479" y="1794375"/>
            <a:ext cx="3039900" cy="107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Utilize technology and customer feedback to come up with novel solutions that meet your customer’s demands or needs</a:t>
            </a:r>
            <a:endParaRPr/>
          </a:p>
        </p:txBody>
      </p:sp>
      <p:sp>
        <p:nvSpPr>
          <p:cNvPr id="1370" name="Google Shape;1370;p36"/>
          <p:cNvSpPr txBox="1">
            <a:spLocks noGrp="1"/>
          </p:cNvSpPr>
          <p:nvPr>
            <p:ph type="subTitle" idx="3"/>
          </p:nvPr>
        </p:nvSpPr>
        <p:spPr>
          <a:xfrm>
            <a:off x="1268701" y="3229775"/>
            <a:ext cx="3039900" cy="107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Monitor changes in the marketplace, such as shifts in consumer behavior or emerging technologies, to stay competitive and capitalize on new opportunities and trends</a:t>
            </a:r>
            <a:endParaRPr/>
          </a:p>
        </p:txBody>
      </p:sp>
      <p:sp>
        <p:nvSpPr>
          <p:cNvPr id="1371" name="Google Shape;1371;p36"/>
          <p:cNvSpPr txBox="1">
            <a:spLocks noGrp="1"/>
          </p:cNvSpPr>
          <p:nvPr>
            <p:ph type="subTitle" idx="4"/>
          </p:nvPr>
        </p:nvSpPr>
        <p:spPr>
          <a:xfrm>
            <a:off x="5387479" y="3229775"/>
            <a:ext cx="3039900" cy="107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 times of year when demand for certain products may spike, such as holidays or special occasions, and use these times to target customers or maximize sales</a:t>
            </a:r>
            <a:endParaRPr/>
          </a:p>
        </p:txBody>
      </p:sp>
      <p:sp>
        <p:nvSpPr>
          <p:cNvPr id="1372" name="Google Shape;1372;p36"/>
          <p:cNvSpPr txBox="1">
            <a:spLocks noGrp="1"/>
          </p:cNvSpPr>
          <p:nvPr>
            <p:ph type="subTitle" idx="5"/>
          </p:nvPr>
        </p:nvSpPr>
        <p:spPr>
          <a:xfrm>
            <a:off x="1268701" y="1431600"/>
            <a:ext cx="3039900" cy="47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 new markets</a:t>
            </a:r>
            <a:endParaRPr/>
          </a:p>
        </p:txBody>
      </p:sp>
      <p:sp>
        <p:nvSpPr>
          <p:cNvPr id="1373" name="Google Shape;1373;p36"/>
          <p:cNvSpPr txBox="1">
            <a:spLocks noGrp="1"/>
          </p:cNvSpPr>
          <p:nvPr>
            <p:ph type="subTitle" idx="7"/>
          </p:nvPr>
        </p:nvSpPr>
        <p:spPr>
          <a:xfrm>
            <a:off x="5387453" y="1431600"/>
            <a:ext cx="3039900" cy="47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Innovative solutions</a:t>
            </a:r>
            <a:endParaRPr/>
          </a:p>
        </p:txBody>
      </p:sp>
      <p:sp>
        <p:nvSpPr>
          <p:cNvPr id="1374" name="Google Shape;1374;p36"/>
          <p:cNvSpPr txBox="1">
            <a:spLocks noGrp="1"/>
          </p:cNvSpPr>
          <p:nvPr>
            <p:ph type="subTitle" idx="8"/>
          </p:nvPr>
        </p:nvSpPr>
        <p:spPr>
          <a:xfrm>
            <a:off x="5387453" y="2867025"/>
            <a:ext cx="3039900" cy="47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Seasonal spikes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78"/>
        <p:cNvGrpSpPr/>
        <p:nvPr/>
      </p:nvGrpSpPr>
      <p:grpSpPr>
        <a:xfrm>
          <a:off x="0" y="0"/>
          <a:ext cx="0" cy="0"/>
          <a:chOff x="0" y="0"/>
          <a:chExt cx="0" cy="0"/>
        </a:xfrm>
      </p:grpSpPr>
      <p:sp>
        <p:nvSpPr>
          <p:cNvPr id="1379" name="Google Shape;1379;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SIX RECOMMENDATIONS</a:t>
            </a:r>
            <a:endParaRPr/>
          </a:p>
        </p:txBody>
      </p:sp>
      <p:sp>
        <p:nvSpPr>
          <p:cNvPr id="1380" name="Google Shape;1380;p37"/>
          <p:cNvSpPr txBox="1">
            <a:spLocks noGrp="1"/>
          </p:cNvSpPr>
          <p:nvPr>
            <p:ph type="subTitle" idx="1"/>
          </p:nvPr>
        </p:nvSpPr>
        <p:spPr>
          <a:xfrm>
            <a:off x="724547" y="1783528"/>
            <a:ext cx="2491500" cy="12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Structure your pitch deck clearly and make sure all the important points are easy to understand</a:t>
            </a:r>
            <a:endParaRPr/>
          </a:p>
        </p:txBody>
      </p:sp>
      <p:sp>
        <p:nvSpPr>
          <p:cNvPr id="1381" name="Google Shape;1381;p37"/>
          <p:cNvSpPr txBox="1">
            <a:spLocks noGrp="1"/>
          </p:cNvSpPr>
          <p:nvPr>
            <p:ph type="subTitle" idx="2"/>
          </p:nvPr>
        </p:nvSpPr>
        <p:spPr>
          <a:xfrm>
            <a:off x="3330450" y="1783535"/>
            <a:ext cx="2487300" cy="12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Incorporate visuals or graphics to illustrate your message and keep the audience engaged</a:t>
            </a:r>
            <a:endParaRPr/>
          </a:p>
        </p:txBody>
      </p:sp>
      <p:sp>
        <p:nvSpPr>
          <p:cNvPr id="1382" name="Google Shape;1382;p37"/>
          <p:cNvSpPr txBox="1">
            <a:spLocks noGrp="1"/>
          </p:cNvSpPr>
          <p:nvPr>
            <p:ph type="subTitle" idx="3"/>
          </p:nvPr>
        </p:nvSpPr>
        <p:spPr>
          <a:xfrm>
            <a:off x="724547" y="3389348"/>
            <a:ext cx="2491500" cy="12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Include impactful stories, statistics, or facts that will help your audience remember your message afterwards</a:t>
            </a:r>
            <a:endParaRPr/>
          </a:p>
        </p:txBody>
      </p:sp>
      <p:sp>
        <p:nvSpPr>
          <p:cNvPr id="1383" name="Google Shape;1383;p37"/>
          <p:cNvSpPr txBox="1">
            <a:spLocks noGrp="1"/>
          </p:cNvSpPr>
          <p:nvPr>
            <p:ph type="subTitle" idx="4"/>
          </p:nvPr>
        </p:nvSpPr>
        <p:spPr>
          <a:xfrm>
            <a:off x="3332456" y="3389350"/>
            <a:ext cx="2487300" cy="12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Practice presenting your deck beforehand with friends or colleagues for feedback, then use this input to refine it further</a:t>
            </a:r>
            <a:endParaRPr/>
          </a:p>
        </p:txBody>
      </p:sp>
      <p:sp>
        <p:nvSpPr>
          <p:cNvPr id="1384" name="Google Shape;1384;p37"/>
          <p:cNvSpPr txBox="1">
            <a:spLocks noGrp="1"/>
          </p:cNvSpPr>
          <p:nvPr>
            <p:ph type="subTitle" idx="7"/>
          </p:nvPr>
        </p:nvSpPr>
        <p:spPr>
          <a:xfrm>
            <a:off x="726647" y="1398650"/>
            <a:ext cx="2487300" cy="49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Keep it simple</a:t>
            </a:r>
            <a:endParaRPr/>
          </a:p>
        </p:txBody>
      </p:sp>
      <p:sp>
        <p:nvSpPr>
          <p:cNvPr id="1385" name="Google Shape;1385;p37"/>
          <p:cNvSpPr txBox="1">
            <a:spLocks noGrp="1"/>
          </p:cNvSpPr>
          <p:nvPr>
            <p:ph type="subTitle" idx="8"/>
          </p:nvPr>
        </p:nvSpPr>
        <p:spPr>
          <a:xfrm>
            <a:off x="3333356" y="1398653"/>
            <a:ext cx="2485500" cy="49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Use visuals</a:t>
            </a:r>
            <a:endParaRPr/>
          </a:p>
        </p:txBody>
      </p:sp>
      <p:sp>
        <p:nvSpPr>
          <p:cNvPr id="1386" name="Google Shape;1386;p37"/>
          <p:cNvSpPr txBox="1">
            <a:spLocks noGrp="1"/>
          </p:cNvSpPr>
          <p:nvPr>
            <p:ph type="subTitle" idx="9"/>
          </p:nvPr>
        </p:nvSpPr>
        <p:spPr>
          <a:xfrm>
            <a:off x="5933053" y="1398653"/>
            <a:ext cx="2485500" cy="49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Keep it short </a:t>
            </a:r>
            <a:endParaRPr/>
          </a:p>
        </p:txBody>
      </p:sp>
      <p:sp>
        <p:nvSpPr>
          <p:cNvPr id="1387" name="Google Shape;1387;p37"/>
          <p:cNvSpPr txBox="1">
            <a:spLocks noGrp="1"/>
          </p:cNvSpPr>
          <p:nvPr>
            <p:ph type="subTitle" idx="5"/>
          </p:nvPr>
        </p:nvSpPr>
        <p:spPr>
          <a:xfrm>
            <a:off x="5932153" y="1783535"/>
            <a:ext cx="2487300" cy="12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good pitch deck should be concise and clear; avoid trying to cram in too much information</a:t>
            </a:r>
            <a:endParaRPr/>
          </a:p>
        </p:txBody>
      </p:sp>
      <p:sp>
        <p:nvSpPr>
          <p:cNvPr id="1388" name="Google Shape;1388;p37"/>
          <p:cNvSpPr txBox="1">
            <a:spLocks noGrp="1"/>
          </p:cNvSpPr>
          <p:nvPr>
            <p:ph type="subTitle" idx="6"/>
          </p:nvPr>
        </p:nvSpPr>
        <p:spPr>
          <a:xfrm>
            <a:off x="5932153" y="3389350"/>
            <a:ext cx="2487300" cy="12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pitch deck is an overview of your business; focus on key points that get the most important ideas across</a:t>
            </a:r>
            <a:endParaRPr/>
          </a:p>
        </p:txBody>
      </p:sp>
      <p:sp>
        <p:nvSpPr>
          <p:cNvPr id="1389" name="Google Shape;1389;p37"/>
          <p:cNvSpPr txBox="1">
            <a:spLocks noGrp="1"/>
          </p:cNvSpPr>
          <p:nvPr>
            <p:ph type="subTitle" idx="13"/>
          </p:nvPr>
        </p:nvSpPr>
        <p:spPr>
          <a:xfrm>
            <a:off x="724547" y="3001449"/>
            <a:ext cx="2491500" cy="49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Make it memorable </a:t>
            </a:r>
            <a:endParaRPr/>
          </a:p>
        </p:txBody>
      </p:sp>
      <p:sp>
        <p:nvSpPr>
          <p:cNvPr id="1390" name="Google Shape;1390;p37"/>
          <p:cNvSpPr txBox="1">
            <a:spLocks noGrp="1"/>
          </p:cNvSpPr>
          <p:nvPr>
            <p:ph type="subTitle" idx="14"/>
          </p:nvPr>
        </p:nvSpPr>
        <p:spPr>
          <a:xfrm>
            <a:off x="3333356" y="3001449"/>
            <a:ext cx="2485500" cy="49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 &amp; iterate </a:t>
            </a:r>
            <a:endParaRPr/>
          </a:p>
        </p:txBody>
      </p:sp>
      <p:sp>
        <p:nvSpPr>
          <p:cNvPr id="1391" name="Google Shape;1391;p37"/>
          <p:cNvSpPr txBox="1">
            <a:spLocks noGrp="1"/>
          </p:cNvSpPr>
          <p:nvPr>
            <p:ph type="subTitle" idx="15"/>
          </p:nvPr>
        </p:nvSpPr>
        <p:spPr>
          <a:xfrm>
            <a:off x="5933053" y="3001449"/>
            <a:ext cx="2485500" cy="49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Main points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95"/>
        <p:cNvGrpSpPr/>
        <p:nvPr/>
      </p:nvGrpSpPr>
      <p:grpSpPr>
        <a:xfrm>
          <a:off x="0" y="0"/>
          <a:ext cx="0" cy="0"/>
          <a:chOff x="0" y="0"/>
          <a:chExt cx="0" cy="0"/>
        </a:xfrm>
      </p:grpSpPr>
      <p:sp>
        <p:nvSpPr>
          <p:cNvPr id="1396" name="Google Shape;1396;p38"/>
          <p:cNvSpPr txBox="1">
            <a:spLocks noGrp="1"/>
          </p:cNvSpPr>
          <p:nvPr>
            <p:ph type="subTitle" idx="1"/>
          </p:nvPr>
        </p:nvSpPr>
        <p:spPr>
          <a:xfrm>
            <a:off x="2825706" y="2755219"/>
            <a:ext cx="3492600" cy="4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Estimated delivery time per unit</a:t>
            </a:r>
            <a:endParaRPr/>
          </a:p>
        </p:txBody>
      </p:sp>
      <p:sp>
        <p:nvSpPr>
          <p:cNvPr id="1397" name="Google Shape;1397;p38"/>
          <p:cNvSpPr txBox="1">
            <a:spLocks noGrp="1"/>
          </p:cNvSpPr>
          <p:nvPr>
            <p:ph type="title"/>
          </p:nvPr>
        </p:nvSpPr>
        <p:spPr>
          <a:xfrm>
            <a:off x="2825694" y="1980421"/>
            <a:ext cx="34926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55m 23s</a:t>
            </a:r>
            <a:endParaRPr/>
          </a:p>
        </p:txBody>
      </p:sp>
      <p:sp>
        <p:nvSpPr>
          <p:cNvPr id="1398" name="Google Shape;1398;p38"/>
          <p:cNvSpPr txBox="1">
            <a:spLocks noGrp="1"/>
          </p:cNvSpPr>
          <p:nvPr>
            <p:ph type="title" idx="2"/>
          </p:nvPr>
        </p:nvSpPr>
        <p:spPr>
          <a:xfrm>
            <a:off x="713225" y="539507"/>
            <a:ext cx="34926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
        <p:nvSpPr>
          <p:cNvPr id="1399" name="Google Shape;1399;p38"/>
          <p:cNvSpPr txBox="1">
            <a:spLocks noGrp="1"/>
          </p:cNvSpPr>
          <p:nvPr>
            <p:ph type="subTitle" idx="3"/>
          </p:nvPr>
        </p:nvSpPr>
        <p:spPr>
          <a:xfrm>
            <a:off x="713225" y="1314446"/>
            <a:ext cx="3492600" cy="4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Users bought our product</a:t>
            </a:r>
            <a:endParaRPr/>
          </a:p>
        </p:txBody>
      </p:sp>
      <p:sp>
        <p:nvSpPr>
          <p:cNvPr id="1400" name="Google Shape;1400;p38"/>
          <p:cNvSpPr txBox="1">
            <a:spLocks noGrp="1"/>
          </p:cNvSpPr>
          <p:nvPr>
            <p:ph type="title" idx="4"/>
          </p:nvPr>
        </p:nvSpPr>
        <p:spPr>
          <a:xfrm>
            <a:off x="4938163" y="3421343"/>
            <a:ext cx="34926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1401" name="Google Shape;1401;p38"/>
          <p:cNvSpPr txBox="1">
            <a:spLocks noGrp="1"/>
          </p:cNvSpPr>
          <p:nvPr>
            <p:ph type="subTitle" idx="5"/>
          </p:nvPr>
        </p:nvSpPr>
        <p:spPr>
          <a:xfrm>
            <a:off x="4938175" y="4195993"/>
            <a:ext cx="3492600" cy="4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Avg. distance travelled by logistics team</a:t>
            </a:r>
            <a:endParaRPr/>
          </a:p>
        </p:txBody>
      </p:sp>
      <p:grpSp>
        <p:nvGrpSpPr>
          <p:cNvPr id="1402" name="Google Shape;1402;p38"/>
          <p:cNvGrpSpPr/>
          <p:nvPr/>
        </p:nvGrpSpPr>
        <p:grpSpPr>
          <a:xfrm>
            <a:off x="632180" y="2662924"/>
            <a:ext cx="3185347" cy="2012338"/>
            <a:chOff x="632180" y="2662924"/>
            <a:chExt cx="3185347" cy="2012338"/>
          </a:xfrm>
        </p:grpSpPr>
        <p:grpSp>
          <p:nvGrpSpPr>
            <p:cNvPr id="1403" name="Google Shape;1403;p38"/>
            <p:cNvGrpSpPr/>
            <p:nvPr/>
          </p:nvGrpSpPr>
          <p:grpSpPr>
            <a:xfrm>
              <a:off x="1304180" y="3656896"/>
              <a:ext cx="1887564" cy="1018366"/>
              <a:chOff x="7148474" y="0"/>
              <a:chExt cx="1382426" cy="745837"/>
            </a:xfrm>
          </p:grpSpPr>
          <p:sp>
            <p:nvSpPr>
              <p:cNvPr id="1404" name="Google Shape;1404;p38"/>
              <p:cNvSpPr/>
              <p:nvPr/>
            </p:nvSpPr>
            <p:spPr>
              <a:xfrm>
                <a:off x="7313822" y="8857"/>
                <a:ext cx="1051730" cy="681469"/>
              </a:xfrm>
              <a:custGeom>
                <a:avLst/>
                <a:gdLst/>
                <a:ahLst/>
                <a:cxnLst/>
                <a:rect l="l" t="t" r="r" b="b"/>
                <a:pathLst>
                  <a:path w="1402307" h="908625" extrusionOk="0">
                    <a:moveTo>
                      <a:pt x="1402307" y="908626"/>
                    </a:moveTo>
                    <a:lnTo>
                      <a:pt x="0" y="908626"/>
                    </a:lnTo>
                    <a:lnTo>
                      <a:pt x="0" y="92122"/>
                    </a:lnTo>
                    <a:cubicBezTo>
                      <a:pt x="0" y="40943"/>
                      <a:pt x="41730" y="0"/>
                      <a:pt x="92122" y="0"/>
                    </a:cubicBezTo>
                    <a:lnTo>
                      <a:pt x="1309397" y="0"/>
                    </a:lnTo>
                    <a:cubicBezTo>
                      <a:pt x="1360576" y="0"/>
                      <a:pt x="1401520" y="41731"/>
                      <a:pt x="1401520" y="92122"/>
                    </a:cubicBezTo>
                    <a:lnTo>
                      <a:pt x="1401520" y="908626"/>
                    </a:lnTo>
                    <a:lnTo>
                      <a:pt x="1402307" y="908626"/>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05" name="Google Shape;1405;p38"/>
              <p:cNvSpPr/>
              <p:nvPr/>
            </p:nvSpPr>
            <p:spPr>
              <a:xfrm>
                <a:off x="7304964" y="0"/>
                <a:ext cx="1069446" cy="699185"/>
              </a:xfrm>
              <a:custGeom>
                <a:avLst/>
                <a:gdLst/>
                <a:ahLst/>
                <a:cxnLst/>
                <a:rect l="l" t="t" r="r" b="b"/>
                <a:pathLst>
                  <a:path w="1425928" h="932247" extrusionOk="0">
                    <a:moveTo>
                      <a:pt x="1425928" y="932247"/>
                    </a:moveTo>
                    <a:lnTo>
                      <a:pt x="0" y="932247"/>
                    </a:lnTo>
                    <a:lnTo>
                      <a:pt x="0" y="103933"/>
                    </a:lnTo>
                    <a:cubicBezTo>
                      <a:pt x="0" y="46455"/>
                      <a:pt x="46454" y="0"/>
                      <a:pt x="103933" y="0"/>
                    </a:cubicBezTo>
                    <a:lnTo>
                      <a:pt x="1321208" y="0"/>
                    </a:lnTo>
                    <a:cubicBezTo>
                      <a:pt x="1378686" y="0"/>
                      <a:pt x="1425141" y="46455"/>
                      <a:pt x="1425141" y="103933"/>
                    </a:cubicBezTo>
                    <a:lnTo>
                      <a:pt x="1425141" y="932247"/>
                    </a:lnTo>
                    <a:lnTo>
                      <a:pt x="1425928" y="932247"/>
                    </a:lnTo>
                    <a:close/>
                    <a:moveTo>
                      <a:pt x="23621" y="908626"/>
                    </a:moveTo>
                    <a:lnTo>
                      <a:pt x="1402307" y="908626"/>
                    </a:lnTo>
                    <a:lnTo>
                      <a:pt x="1402307" y="103933"/>
                    </a:lnTo>
                    <a:cubicBezTo>
                      <a:pt x="1402307" y="59840"/>
                      <a:pt x="1366088" y="23621"/>
                      <a:pt x="1321995" y="23621"/>
                    </a:cubicBezTo>
                    <a:lnTo>
                      <a:pt x="104720" y="23621"/>
                    </a:lnTo>
                    <a:cubicBezTo>
                      <a:pt x="60627" y="23621"/>
                      <a:pt x="24408" y="59840"/>
                      <a:pt x="24408" y="103933"/>
                    </a:cubicBezTo>
                    <a:lnTo>
                      <a:pt x="24408" y="908626"/>
                    </a:lnTo>
                    <a:lnTo>
                      <a:pt x="23621" y="908626"/>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06" name="Google Shape;1406;p38"/>
              <p:cNvSpPr/>
              <p:nvPr/>
            </p:nvSpPr>
            <p:spPr>
              <a:xfrm>
                <a:off x="7352206" y="59053"/>
                <a:ext cx="974371" cy="631865"/>
              </a:xfrm>
              <a:custGeom>
                <a:avLst/>
                <a:gdLst/>
                <a:ahLst/>
                <a:cxnLst/>
                <a:rect l="l" t="t" r="r" b="b"/>
                <a:pathLst>
                  <a:path w="1299161" h="842486" extrusionOk="0">
                    <a:moveTo>
                      <a:pt x="0" y="0"/>
                    </a:moveTo>
                    <a:lnTo>
                      <a:pt x="1299162" y="0"/>
                    </a:lnTo>
                    <a:lnTo>
                      <a:pt x="1299162" y="842487"/>
                    </a:lnTo>
                    <a:lnTo>
                      <a:pt x="0" y="842487"/>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07" name="Google Shape;1407;p38"/>
              <p:cNvSpPr/>
              <p:nvPr/>
            </p:nvSpPr>
            <p:spPr>
              <a:xfrm>
                <a:off x="7402400" y="309437"/>
                <a:ext cx="445258" cy="232668"/>
              </a:xfrm>
              <a:custGeom>
                <a:avLst/>
                <a:gdLst/>
                <a:ahLst/>
                <a:cxnLst/>
                <a:rect l="l" t="t" r="r" b="b"/>
                <a:pathLst>
                  <a:path w="593677" h="310224" extrusionOk="0">
                    <a:moveTo>
                      <a:pt x="0" y="0"/>
                    </a:moveTo>
                    <a:lnTo>
                      <a:pt x="593678" y="0"/>
                    </a:lnTo>
                    <a:lnTo>
                      <a:pt x="593678" y="310224"/>
                    </a:lnTo>
                    <a:lnTo>
                      <a:pt x="0" y="310224"/>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08" name="Google Shape;1408;p38"/>
              <p:cNvSpPr/>
              <p:nvPr/>
            </p:nvSpPr>
            <p:spPr>
              <a:xfrm>
                <a:off x="7402400" y="93303"/>
                <a:ext cx="860399" cy="163576"/>
              </a:xfrm>
              <a:custGeom>
                <a:avLst/>
                <a:gdLst/>
                <a:ahLst/>
                <a:cxnLst/>
                <a:rect l="l" t="t" r="r" b="b"/>
                <a:pathLst>
                  <a:path w="1147199" h="218101" extrusionOk="0">
                    <a:moveTo>
                      <a:pt x="0" y="0"/>
                    </a:moveTo>
                    <a:lnTo>
                      <a:pt x="1147199" y="0"/>
                    </a:lnTo>
                    <a:lnTo>
                      <a:pt x="1147199" y="218102"/>
                    </a:lnTo>
                    <a:lnTo>
                      <a:pt x="0" y="218102"/>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09" name="Google Shape;1409;p38"/>
              <p:cNvSpPr/>
              <p:nvPr/>
            </p:nvSpPr>
            <p:spPr>
              <a:xfrm>
                <a:off x="7896673" y="308846"/>
                <a:ext cx="358450" cy="25983"/>
              </a:xfrm>
              <a:custGeom>
                <a:avLst/>
                <a:gdLst/>
                <a:ahLst/>
                <a:cxnLst/>
                <a:rect l="l" t="t" r="r" b="b"/>
                <a:pathLst>
                  <a:path w="477933" h="34644" extrusionOk="0">
                    <a:moveTo>
                      <a:pt x="460612" y="34644"/>
                    </a:moveTo>
                    <a:lnTo>
                      <a:pt x="17322" y="34644"/>
                    </a:lnTo>
                    <a:cubicBezTo>
                      <a:pt x="7874" y="34644"/>
                      <a:pt x="0" y="26771"/>
                      <a:pt x="0" y="17322"/>
                    </a:cubicBezTo>
                    <a:lnTo>
                      <a:pt x="0" y="17322"/>
                    </a:lnTo>
                    <a:cubicBezTo>
                      <a:pt x="0" y="7874"/>
                      <a:pt x="7874" y="0"/>
                      <a:pt x="17322" y="0"/>
                    </a:cubicBezTo>
                    <a:lnTo>
                      <a:pt x="460612" y="0"/>
                    </a:lnTo>
                    <a:cubicBezTo>
                      <a:pt x="470060" y="0"/>
                      <a:pt x="477934" y="7874"/>
                      <a:pt x="477934" y="17322"/>
                    </a:cubicBezTo>
                    <a:lnTo>
                      <a:pt x="477934" y="17322"/>
                    </a:lnTo>
                    <a:cubicBezTo>
                      <a:pt x="477934" y="26771"/>
                      <a:pt x="470060" y="34644"/>
                      <a:pt x="460612" y="3464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10" name="Google Shape;1410;p38"/>
              <p:cNvSpPr/>
              <p:nvPr/>
            </p:nvSpPr>
            <p:spPr>
              <a:xfrm>
                <a:off x="7896673" y="375575"/>
                <a:ext cx="358450" cy="25983"/>
              </a:xfrm>
              <a:custGeom>
                <a:avLst/>
                <a:gdLst/>
                <a:ahLst/>
                <a:cxnLst/>
                <a:rect l="l" t="t" r="r" b="b"/>
                <a:pathLst>
                  <a:path w="477933" h="34644" extrusionOk="0">
                    <a:moveTo>
                      <a:pt x="460612" y="34644"/>
                    </a:moveTo>
                    <a:lnTo>
                      <a:pt x="17322" y="34644"/>
                    </a:lnTo>
                    <a:cubicBezTo>
                      <a:pt x="7874" y="34644"/>
                      <a:pt x="0" y="26771"/>
                      <a:pt x="0" y="17322"/>
                    </a:cubicBezTo>
                    <a:lnTo>
                      <a:pt x="0" y="17322"/>
                    </a:lnTo>
                    <a:cubicBezTo>
                      <a:pt x="0" y="7874"/>
                      <a:pt x="7874" y="0"/>
                      <a:pt x="17322" y="0"/>
                    </a:cubicBezTo>
                    <a:lnTo>
                      <a:pt x="460612" y="0"/>
                    </a:lnTo>
                    <a:cubicBezTo>
                      <a:pt x="470060" y="0"/>
                      <a:pt x="477934" y="7874"/>
                      <a:pt x="477934" y="17322"/>
                    </a:cubicBezTo>
                    <a:lnTo>
                      <a:pt x="477934" y="17322"/>
                    </a:lnTo>
                    <a:cubicBezTo>
                      <a:pt x="477934" y="27558"/>
                      <a:pt x="470060" y="34644"/>
                      <a:pt x="460612" y="3464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11" name="Google Shape;1411;p38"/>
              <p:cNvSpPr/>
              <p:nvPr/>
            </p:nvSpPr>
            <p:spPr>
              <a:xfrm>
                <a:off x="7896673" y="442896"/>
                <a:ext cx="358450" cy="25983"/>
              </a:xfrm>
              <a:custGeom>
                <a:avLst/>
                <a:gdLst/>
                <a:ahLst/>
                <a:cxnLst/>
                <a:rect l="l" t="t" r="r" b="b"/>
                <a:pathLst>
                  <a:path w="477933" h="34644" extrusionOk="0">
                    <a:moveTo>
                      <a:pt x="460612" y="34644"/>
                    </a:moveTo>
                    <a:lnTo>
                      <a:pt x="17322" y="34644"/>
                    </a:lnTo>
                    <a:cubicBezTo>
                      <a:pt x="7874" y="34644"/>
                      <a:pt x="0" y="26771"/>
                      <a:pt x="0" y="17322"/>
                    </a:cubicBezTo>
                    <a:lnTo>
                      <a:pt x="0" y="17322"/>
                    </a:lnTo>
                    <a:cubicBezTo>
                      <a:pt x="0" y="7874"/>
                      <a:pt x="7874" y="0"/>
                      <a:pt x="17322" y="0"/>
                    </a:cubicBezTo>
                    <a:lnTo>
                      <a:pt x="460612" y="0"/>
                    </a:lnTo>
                    <a:cubicBezTo>
                      <a:pt x="470060" y="0"/>
                      <a:pt x="477934" y="7874"/>
                      <a:pt x="477934" y="17322"/>
                    </a:cubicBezTo>
                    <a:lnTo>
                      <a:pt x="477934" y="17322"/>
                    </a:lnTo>
                    <a:cubicBezTo>
                      <a:pt x="477934" y="26771"/>
                      <a:pt x="470060" y="34644"/>
                      <a:pt x="460612" y="3464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12" name="Google Shape;1412;p38"/>
              <p:cNvSpPr/>
              <p:nvPr/>
            </p:nvSpPr>
            <p:spPr>
              <a:xfrm>
                <a:off x="7896673" y="509626"/>
                <a:ext cx="358450" cy="25983"/>
              </a:xfrm>
              <a:custGeom>
                <a:avLst/>
                <a:gdLst/>
                <a:ahLst/>
                <a:cxnLst/>
                <a:rect l="l" t="t" r="r" b="b"/>
                <a:pathLst>
                  <a:path w="477933" h="34644" extrusionOk="0">
                    <a:moveTo>
                      <a:pt x="460612" y="34644"/>
                    </a:moveTo>
                    <a:lnTo>
                      <a:pt x="17322" y="34644"/>
                    </a:lnTo>
                    <a:cubicBezTo>
                      <a:pt x="7874" y="34644"/>
                      <a:pt x="0" y="26771"/>
                      <a:pt x="0" y="17322"/>
                    </a:cubicBezTo>
                    <a:lnTo>
                      <a:pt x="0" y="17322"/>
                    </a:lnTo>
                    <a:cubicBezTo>
                      <a:pt x="0" y="7874"/>
                      <a:pt x="7874" y="0"/>
                      <a:pt x="17322" y="0"/>
                    </a:cubicBezTo>
                    <a:lnTo>
                      <a:pt x="460612" y="0"/>
                    </a:lnTo>
                    <a:cubicBezTo>
                      <a:pt x="470060" y="0"/>
                      <a:pt x="477934" y="7874"/>
                      <a:pt x="477934" y="17322"/>
                    </a:cubicBezTo>
                    <a:lnTo>
                      <a:pt x="477934" y="17322"/>
                    </a:lnTo>
                    <a:cubicBezTo>
                      <a:pt x="477934" y="26771"/>
                      <a:pt x="470060" y="34644"/>
                      <a:pt x="460612" y="3464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13" name="Google Shape;1413;p38"/>
              <p:cNvSpPr/>
              <p:nvPr/>
            </p:nvSpPr>
            <p:spPr>
              <a:xfrm>
                <a:off x="7156741" y="674973"/>
                <a:ext cx="1365301" cy="62005"/>
              </a:xfrm>
              <a:custGeom>
                <a:avLst/>
                <a:gdLst/>
                <a:ahLst/>
                <a:cxnLst/>
                <a:rect l="l" t="t" r="r" b="b"/>
                <a:pathLst>
                  <a:path w="1820401" h="82673" extrusionOk="0">
                    <a:moveTo>
                      <a:pt x="1820402" y="0"/>
                    </a:moveTo>
                    <a:lnTo>
                      <a:pt x="0" y="0"/>
                    </a:lnTo>
                    <a:lnTo>
                      <a:pt x="0" y="21259"/>
                    </a:lnTo>
                    <a:cubicBezTo>
                      <a:pt x="0" y="55116"/>
                      <a:pt x="27558" y="82674"/>
                      <a:pt x="61415" y="82674"/>
                    </a:cubicBezTo>
                    <a:lnTo>
                      <a:pt x="1758987" y="82674"/>
                    </a:lnTo>
                    <a:cubicBezTo>
                      <a:pt x="1792844" y="82674"/>
                      <a:pt x="1820402" y="55116"/>
                      <a:pt x="1820402" y="21259"/>
                    </a:cubicBezTo>
                    <a:lnTo>
                      <a:pt x="1820402" y="0"/>
                    </a:lnTo>
                    <a:lnTo>
                      <a:pt x="1820402" y="0"/>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14" name="Google Shape;1414;p38"/>
              <p:cNvSpPr/>
              <p:nvPr/>
            </p:nvSpPr>
            <p:spPr>
              <a:xfrm>
                <a:off x="7148474" y="666116"/>
                <a:ext cx="1382426" cy="79721"/>
              </a:xfrm>
              <a:custGeom>
                <a:avLst/>
                <a:gdLst/>
                <a:ahLst/>
                <a:cxnLst/>
                <a:rect l="l" t="t" r="r" b="b"/>
                <a:pathLst>
                  <a:path w="1843234" h="106295" extrusionOk="0">
                    <a:moveTo>
                      <a:pt x="1770796" y="106295"/>
                    </a:moveTo>
                    <a:lnTo>
                      <a:pt x="73225" y="106295"/>
                    </a:lnTo>
                    <a:cubicBezTo>
                      <a:pt x="33069" y="106295"/>
                      <a:pt x="0" y="73225"/>
                      <a:pt x="0" y="33070"/>
                    </a:cubicBezTo>
                    <a:lnTo>
                      <a:pt x="0" y="0"/>
                    </a:lnTo>
                    <a:lnTo>
                      <a:pt x="1843235" y="0"/>
                    </a:lnTo>
                    <a:lnTo>
                      <a:pt x="1843235" y="33070"/>
                    </a:lnTo>
                    <a:cubicBezTo>
                      <a:pt x="1843235" y="73225"/>
                      <a:pt x="1810953" y="106295"/>
                      <a:pt x="1770796" y="106295"/>
                    </a:cubicBezTo>
                    <a:close/>
                    <a:moveTo>
                      <a:pt x="23621" y="23621"/>
                    </a:moveTo>
                    <a:lnTo>
                      <a:pt x="23621" y="33070"/>
                    </a:lnTo>
                    <a:cubicBezTo>
                      <a:pt x="23621" y="60628"/>
                      <a:pt x="45667" y="82674"/>
                      <a:pt x="73225" y="82674"/>
                    </a:cubicBezTo>
                    <a:lnTo>
                      <a:pt x="1770796" y="82674"/>
                    </a:lnTo>
                    <a:cubicBezTo>
                      <a:pt x="1798354" y="82674"/>
                      <a:pt x="1820401" y="60628"/>
                      <a:pt x="1820401" y="33070"/>
                    </a:cubicBezTo>
                    <a:lnTo>
                      <a:pt x="1820401" y="23621"/>
                    </a:lnTo>
                    <a:lnTo>
                      <a:pt x="23621" y="2362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15" name="Google Shape;1415;p38"/>
              <p:cNvSpPr/>
              <p:nvPr/>
            </p:nvSpPr>
            <p:spPr>
              <a:xfrm>
                <a:off x="7731325" y="674973"/>
                <a:ext cx="216723" cy="23030"/>
              </a:xfrm>
              <a:custGeom>
                <a:avLst/>
                <a:gdLst/>
                <a:ahLst/>
                <a:cxnLst/>
                <a:rect l="l" t="t" r="r" b="b"/>
                <a:pathLst>
                  <a:path w="288964" h="30707" extrusionOk="0">
                    <a:moveTo>
                      <a:pt x="288178" y="0"/>
                    </a:moveTo>
                    <a:lnTo>
                      <a:pt x="0" y="0"/>
                    </a:lnTo>
                    <a:lnTo>
                      <a:pt x="0" y="15747"/>
                    </a:lnTo>
                    <a:cubicBezTo>
                      <a:pt x="0" y="23621"/>
                      <a:pt x="6299" y="30707"/>
                      <a:pt x="14960" y="30707"/>
                    </a:cubicBezTo>
                    <a:lnTo>
                      <a:pt x="274005" y="30707"/>
                    </a:lnTo>
                    <a:cubicBezTo>
                      <a:pt x="281879" y="30707"/>
                      <a:pt x="288965" y="24408"/>
                      <a:pt x="288965" y="15747"/>
                    </a:cubicBezTo>
                    <a:lnTo>
                      <a:pt x="288965" y="0"/>
                    </a:lnTo>
                    <a:lnTo>
                      <a:pt x="288178" y="0"/>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16" name="Google Shape;1416;p38"/>
              <p:cNvSpPr/>
              <p:nvPr/>
            </p:nvSpPr>
            <p:spPr>
              <a:xfrm>
                <a:off x="7997653" y="567497"/>
                <a:ext cx="194874" cy="47833"/>
              </a:xfrm>
              <a:custGeom>
                <a:avLst/>
                <a:gdLst/>
                <a:ahLst/>
                <a:cxnLst/>
                <a:rect l="l" t="t" r="r" b="b"/>
                <a:pathLst>
                  <a:path w="259832" h="63777" extrusionOk="0">
                    <a:moveTo>
                      <a:pt x="244085" y="63777"/>
                    </a:moveTo>
                    <a:lnTo>
                      <a:pt x="15747" y="63777"/>
                    </a:lnTo>
                    <a:cubicBezTo>
                      <a:pt x="7087" y="63777"/>
                      <a:pt x="0" y="56691"/>
                      <a:pt x="0" y="48030"/>
                    </a:cubicBezTo>
                    <a:lnTo>
                      <a:pt x="0" y="15747"/>
                    </a:lnTo>
                    <a:cubicBezTo>
                      <a:pt x="0" y="7086"/>
                      <a:pt x="7087" y="0"/>
                      <a:pt x="15747" y="0"/>
                    </a:cubicBezTo>
                    <a:lnTo>
                      <a:pt x="244085" y="0"/>
                    </a:lnTo>
                    <a:cubicBezTo>
                      <a:pt x="252746" y="0"/>
                      <a:pt x="259832" y="7086"/>
                      <a:pt x="259832" y="15747"/>
                    </a:cubicBezTo>
                    <a:lnTo>
                      <a:pt x="259832" y="48030"/>
                    </a:lnTo>
                    <a:cubicBezTo>
                      <a:pt x="259832" y="56691"/>
                      <a:pt x="252746" y="63777"/>
                      <a:pt x="244085" y="6377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1417" name="Google Shape;1417;p38"/>
            <p:cNvSpPr/>
            <p:nvPr/>
          </p:nvSpPr>
          <p:spPr>
            <a:xfrm rot="5400000">
              <a:off x="577221" y="2717884"/>
              <a:ext cx="592297" cy="482379"/>
            </a:xfrm>
            <a:custGeom>
              <a:avLst/>
              <a:gdLst/>
              <a:ahLst/>
              <a:cxnLst/>
              <a:rect l="l" t="t" r="r" b="b"/>
              <a:pathLst>
                <a:path w="789730" h="643172" extrusionOk="0">
                  <a:moveTo>
                    <a:pt x="788721" y="323958"/>
                  </a:moveTo>
                  <a:cubicBezTo>
                    <a:pt x="772579" y="307895"/>
                    <a:pt x="756360" y="291912"/>
                    <a:pt x="739983" y="276086"/>
                  </a:cubicBezTo>
                  <a:cubicBezTo>
                    <a:pt x="726046" y="262543"/>
                    <a:pt x="712189" y="248685"/>
                    <a:pt x="697228" y="236166"/>
                  </a:cubicBezTo>
                  <a:cubicBezTo>
                    <a:pt x="697465" y="197900"/>
                    <a:pt x="699670" y="77275"/>
                    <a:pt x="699670" y="77275"/>
                  </a:cubicBezTo>
                  <a:cubicBezTo>
                    <a:pt x="700220" y="44914"/>
                    <a:pt x="677623" y="17513"/>
                    <a:pt x="647152" y="10978"/>
                  </a:cubicBezTo>
                  <a:cubicBezTo>
                    <a:pt x="630617" y="5781"/>
                    <a:pt x="610696" y="5624"/>
                    <a:pt x="595657" y="5309"/>
                  </a:cubicBezTo>
                  <a:cubicBezTo>
                    <a:pt x="549202" y="4206"/>
                    <a:pt x="69064" y="-439"/>
                    <a:pt x="67016" y="34"/>
                  </a:cubicBezTo>
                  <a:cubicBezTo>
                    <a:pt x="45207" y="2868"/>
                    <a:pt x="26624" y="16175"/>
                    <a:pt x="16703" y="34914"/>
                  </a:cubicBezTo>
                  <a:cubicBezTo>
                    <a:pt x="9853" y="46252"/>
                    <a:pt x="5995" y="59086"/>
                    <a:pt x="4184" y="72393"/>
                  </a:cubicBezTo>
                  <a:cubicBezTo>
                    <a:pt x="956" y="95463"/>
                    <a:pt x="2058" y="119242"/>
                    <a:pt x="1902" y="142469"/>
                  </a:cubicBezTo>
                  <a:cubicBezTo>
                    <a:pt x="1665" y="168531"/>
                    <a:pt x="1665" y="194671"/>
                    <a:pt x="1586" y="220733"/>
                  </a:cubicBezTo>
                  <a:cubicBezTo>
                    <a:pt x="1429" y="272936"/>
                    <a:pt x="1035" y="325060"/>
                    <a:pt x="720" y="377263"/>
                  </a:cubicBezTo>
                  <a:cubicBezTo>
                    <a:pt x="484" y="427969"/>
                    <a:pt x="-618" y="478755"/>
                    <a:pt x="563" y="529462"/>
                  </a:cubicBezTo>
                  <a:lnTo>
                    <a:pt x="11" y="561744"/>
                  </a:lnTo>
                  <a:cubicBezTo>
                    <a:pt x="-618" y="596467"/>
                    <a:pt x="25523" y="625521"/>
                    <a:pt x="59379" y="629143"/>
                  </a:cubicBezTo>
                  <a:cubicBezTo>
                    <a:pt x="59852" y="629221"/>
                    <a:pt x="60245" y="629379"/>
                    <a:pt x="60718" y="629537"/>
                  </a:cubicBezTo>
                  <a:cubicBezTo>
                    <a:pt x="84654" y="634733"/>
                    <a:pt x="584713" y="642528"/>
                    <a:pt x="600381" y="643000"/>
                  </a:cubicBezTo>
                  <a:cubicBezTo>
                    <a:pt x="613294" y="643395"/>
                    <a:pt x="626759" y="643395"/>
                    <a:pt x="639278" y="639851"/>
                  </a:cubicBezTo>
                  <a:cubicBezTo>
                    <a:pt x="645892" y="637962"/>
                    <a:pt x="652663" y="634576"/>
                    <a:pt x="658333" y="630088"/>
                  </a:cubicBezTo>
                  <a:cubicBezTo>
                    <a:pt x="677308" y="618671"/>
                    <a:pt x="690221" y="598042"/>
                    <a:pt x="690694" y="574184"/>
                  </a:cubicBezTo>
                  <a:lnTo>
                    <a:pt x="691717" y="517179"/>
                  </a:lnTo>
                  <a:cubicBezTo>
                    <a:pt x="693921" y="485842"/>
                    <a:pt x="693607" y="413955"/>
                    <a:pt x="693607" y="413955"/>
                  </a:cubicBezTo>
                  <a:lnTo>
                    <a:pt x="786516" y="330336"/>
                  </a:lnTo>
                  <a:cubicBezTo>
                    <a:pt x="788013" y="330021"/>
                    <a:pt x="789194" y="328919"/>
                    <a:pt x="789587" y="327501"/>
                  </a:cubicBezTo>
                  <a:lnTo>
                    <a:pt x="789587" y="327501"/>
                  </a:lnTo>
                  <a:cubicBezTo>
                    <a:pt x="789587" y="327501"/>
                    <a:pt x="789587" y="327501"/>
                    <a:pt x="789587" y="327501"/>
                  </a:cubicBezTo>
                  <a:cubicBezTo>
                    <a:pt x="789902" y="326399"/>
                    <a:pt x="789744" y="325139"/>
                    <a:pt x="788642" y="324115"/>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418" name="Google Shape;1418;p38"/>
            <p:cNvGrpSpPr/>
            <p:nvPr/>
          </p:nvGrpSpPr>
          <p:grpSpPr>
            <a:xfrm>
              <a:off x="1854038" y="2716137"/>
              <a:ext cx="344277" cy="218495"/>
              <a:chOff x="7287838" y="1389512"/>
              <a:chExt cx="344277" cy="218495"/>
            </a:xfrm>
          </p:grpSpPr>
          <p:sp>
            <p:nvSpPr>
              <p:cNvPr id="1419" name="Google Shape;1419;p38"/>
              <p:cNvSpPr/>
              <p:nvPr/>
            </p:nvSpPr>
            <p:spPr>
              <a:xfrm>
                <a:off x="7296696" y="1398370"/>
                <a:ext cx="326561" cy="200779"/>
              </a:xfrm>
              <a:custGeom>
                <a:avLst/>
                <a:gdLst/>
                <a:ahLst/>
                <a:cxnLst/>
                <a:rect l="l" t="t" r="r" b="b"/>
                <a:pathLst>
                  <a:path w="435415" h="267705" extrusionOk="0">
                    <a:moveTo>
                      <a:pt x="402346" y="267706"/>
                    </a:moveTo>
                    <a:lnTo>
                      <a:pt x="33069" y="267706"/>
                    </a:lnTo>
                    <a:cubicBezTo>
                      <a:pt x="14960" y="267706"/>
                      <a:pt x="0" y="252746"/>
                      <a:pt x="0" y="234637"/>
                    </a:cubicBezTo>
                    <a:lnTo>
                      <a:pt x="0" y="33070"/>
                    </a:lnTo>
                    <a:cubicBezTo>
                      <a:pt x="0" y="14960"/>
                      <a:pt x="14960" y="0"/>
                      <a:pt x="33069" y="0"/>
                    </a:cubicBezTo>
                    <a:lnTo>
                      <a:pt x="402346" y="0"/>
                    </a:lnTo>
                    <a:cubicBezTo>
                      <a:pt x="420456" y="0"/>
                      <a:pt x="435416" y="14960"/>
                      <a:pt x="435416" y="33070"/>
                    </a:cubicBezTo>
                    <a:lnTo>
                      <a:pt x="435416" y="234637"/>
                    </a:lnTo>
                    <a:cubicBezTo>
                      <a:pt x="435416" y="252746"/>
                      <a:pt x="420456" y="267706"/>
                      <a:pt x="402346" y="26770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20" name="Google Shape;1420;p38"/>
              <p:cNvSpPr/>
              <p:nvPr/>
            </p:nvSpPr>
            <p:spPr>
              <a:xfrm>
                <a:off x="7287838" y="1389512"/>
                <a:ext cx="344277" cy="218495"/>
              </a:xfrm>
              <a:custGeom>
                <a:avLst/>
                <a:gdLst/>
                <a:ahLst/>
                <a:cxnLst/>
                <a:rect l="l" t="t" r="r" b="b"/>
                <a:pathLst>
                  <a:path w="459036" h="291327" extrusionOk="0">
                    <a:moveTo>
                      <a:pt x="414157" y="291327"/>
                    </a:moveTo>
                    <a:lnTo>
                      <a:pt x="44880" y="291327"/>
                    </a:lnTo>
                    <a:cubicBezTo>
                      <a:pt x="19684" y="291327"/>
                      <a:pt x="0" y="270856"/>
                      <a:pt x="0" y="246447"/>
                    </a:cubicBezTo>
                    <a:lnTo>
                      <a:pt x="0" y="44880"/>
                    </a:lnTo>
                    <a:cubicBezTo>
                      <a:pt x="0" y="19684"/>
                      <a:pt x="20471" y="0"/>
                      <a:pt x="44880" y="0"/>
                    </a:cubicBezTo>
                    <a:lnTo>
                      <a:pt x="414157" y="0"/>
                    </a:lnTo>
                    <a:cubicBezTo>
                      <a:pt x="439352" y="0"/>
                      <a:pt x="459037" y="20472"/>
                      <a:pt x="459037" y="44880"/>
                    </a:cubicBezTo>
                    <a:lnTo>
                      <a:pt x="459037" y="246447"/>
                    </a:lnTo>
                    <a:cubicBezTo>
                      <a:pt x="459037" y="270856"/>
                      <a:pt x="439352" y="291327"/>
                      <a:pt x="414157" y="291327"/>
                    </a:cubicBezTo>
                    <a:close/>
                    <a:moveTo>
                      <a:pt x="44880" y="22834"/>
                    </a:moveTo>
                    <a:cubicBezTo>
                      <a:pt x="33069" y="22834"/>
                      <a:pt x="23621" y="32282"/>
                      <a:pt x="23621" y="44093"/>
                    </a:cubicBezTo>
                    <a:lnTo>
                      <a:pt x="23621" y="245660"/>
                    </a:lnTo>
                    <a:cubicBezTo>
                      <a:pt x="23621" y="257470"/>
                      <a:pt x="33069" y="266919"/>
                      <a:pt x="44880" y="266919"/>
                    </a:cubicBezTo>
                    <a:lnTo>
                      <a:pt x="414157" y="266919"/>
                    </a:lnTo>
                    <a:cubicBezTo>
                      <a:pt x="425967" y="266919"/>
                      <a:pt x="435416" y="257470"/>
                      <a:pt x="435416" y="245660"/>
                    </a:cubicBezTo>
                    <a:lnTo>
                      <a:pt x="435416" y="44093"/>
                    </a:lnTo>
                    <a:cubicBezTo>
                      <a:pt x="435416" y="32282"/>
                      <a:pt x="425967" y="22834"/>
                      <a:pt x="414157" y="22834"/>
                    </a:cubicBezTo>
                    <a:lnTo>
                      <a:pt x="44880" y="22834"/>
                    </a:lnTo>
                    <a:lnTo>
                      <a:pt x="44880" y="2283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21" name="Google Shape;1421;p38"/>
              <p:cNvSpPr/>
              <p:nvPr/>
            </p:nvSpPr>
            <p:spPr>
              <a:xfrm>
                <a:off x="7296696" y="1429078"/>
                <a:ext cx="326561" cy="36612"/>
              </a:xfrm>
              <a:custGeom>
                <a:avLst/>
                <a:gdLst/>
                <a:ahLst/>
                <a:cxnLst/>
                <a:rect l="l" t="t" r="r" b="b"/>
                <a:pathLst>
                  <a:path w="435415" h="48816" extrusionOk="0">
                    <a:moveTo>
                      <a:pt x="0" y="6299"/>
                    </a:moveTo>
                    <a:lnTo>
                      <a:pt x="0" y="48817"/>
                    </a:lnTo>
                    <a:lnTo>
                      <a:pt x="435416" y="48817"/>
                    </a:lnTo>
                    <a:lnTo>
                      <a:pt x="435416" y="6299"/>
                    </a:lnTo>
                    <a:cubicBezTo>
                      <a:pt x="435416" y="3937"/>
                      <a:pt x="435416" y="2362"/>
                      <a:pt x="434628" y="0"/>
                    </a:cubicBezTo>
                    <a:lnTo>
                      <a:pt x="0" y="0"/>
                    </a:lnTo>
                    <a:cubicBezTo>
                      <a:pt x="0" y="2362"/>
                      <a:pt x="0" y="3937"/>
                      <a:pt x="0" y="629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22" name="Google Shape;1422;p38"/>
              <p:cNvSpPr/>
              <p:nvPr/>
            </p:nvSpPr>
            <p:spPr>
              <a:xfrm>
                <a:off x="7518735" y="1483406"/>
                <a:ext cx="60233" cy="12992"/>
              </a:xfrm>
              <a:custGeom>
                <a:avLst/>
                <a:gdLst/>
                <a:ahLst/>
                <a:cxnLst/>
                <a:rect l="l" t="t" r="r" b="b"/>
                <a:pathLst>
                  <a:path w="80311" h="17322" extrusionOk="0">
                    <a:moveTo>
                      <a:pt x="71651" y="17322"/>
                    </a:moveTo>
                    <a:lnTo>
                      <a:pt x="8661" y="17322"/>
                    </a:lnTo>
                    <a:cubicBezTo>
                      <a:pt x="3937" y="17322"/>
                      <a:pt x="0" y="13385"/>
                      <a:pt x="0" y="8661"/>
                    </a:cubicBezTo>
                    <a:lnTo>
                      <a:pt x="0" y="8661"/>
                    </a:lnTo>
                    <a:cubicBezTo>
                      <a:pt x="0" y="3937"/>
                      <a:pt x="3937" y="0"/>
                      <a:pt x="8661" y="0"/>
                    </a:cubicBezTo>
                    <a:lnTo>
                      <a:pt x="71651" y="0"/>
                    </a:lnTo>
                    <a:cubicBezTo>
                      <a:pt x="76375" y="0"/>
                      <a:pt x="80311" y="3937"/>
                      <a:pt x="80311" y="8661"/>
                    </a:cubicBezTo>
                    <a:lnTo>
                      <a:pt x="80311" y="8661"/>
                    </a:lnTo>
                    <a:cubicBezTo>
                      <a:pt x="79524" y="13385"/>
                      <a:pt x="75587" y="17322"/>
                      <a:pt x="71651" y="17322"/>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23" name="Google Shape;1423;p38"/>
              <p:cNvSpPr/>
              <p:nvPr/>
            </p:nvSpPr>
            <p:spPr>
              <a:xfrm>
                <a:off x="7518144" y="1508799"/>
                <a:ext cx="60233" cy="12992"/>
              </a:xfrm>
              <a:custGeom>
                <a:avLst/>
                <a:gdLst/>
                <a:ahLst/>
                <a:cxnLst/>
                <a:rect l="l" t="t" r="r" b="b"/>
                <a:pathLst>
                  <a:path w="80311" h="17322" extrusionOk="0">
                    <a:moveTo>
                      <a:pt x="61414" y="17322"/>
                    </a:moveTo>
                    <a:lnTo>
                      <a:pt x="8661" y="17322"/>
                    </a:lnTo>
                    <a:cubicBezTo>
                      <a:pt x="3937" y="17322"/>
                      <a:pt x="0" y="13385"/>
                      <a:pt x="0" y="8661"/>
                    </a:cubicBezTo>
                    <a:lnTo>
                      <a:pt x="0" y="8661"/>
                    </a:lnTo>
                    <a:cubicBezTo>
                      <a:pt x="0" y="3937"/>
                      <a:pt x="3937" y="0"/>
                      <a:pt x="8661" y="0"/>
                    </a:cubicBezTo>
                    <a:lnTo>
                      <a:pt x="71651" y="0"/>
                    </a:lnTo>
                    <a:cubicBezTo>
                      <a:pt x="76375" y="0"/>
                      <a:pt x="80311" y="3937"/>
                      <a:pt x="80311" y="8661"/>
                    </a:cubicBezTo>
                    <a:lnTo>
                      <a:pt x="80311" y="8661"/>
                    </a:lnTo>
                    <a:cubicBezTo>
                      <a:pt x="80311" y="13385"/>
                      <a:pt x="76375" y="17322"/>
                      <a:pt x="71651" y="17322"/>
                    </a:cubicBezTo>
                    <a:lnTo>
                      <a:pt x="61414" y="17322"/>
                    </a:lnTo>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24" name="Google Shape;1424;p38"/>
              <p:cNvSpPr/>
              <p:nvPr/>
            </p:nvSpPr>
            <p:spPr>
              <a:xfrm>
                <a:off x="7518735" y="1534192"/>
                <a:ext cx="60233" cy="12992"/>
              </a:xfrm>
              <a:custGeom>
                <a:avLst/>
                <a:gdLst/>
                <a:ahLst/>
                <a:cxnLst/>
                <a:rect l="l" t="t" r="r" b="b"/>
                <a:pathLst>
                  <a:path w="80311" h="17322" extrusionOk="0">
                    <a:moveTo>
                      <a:pt x="71651" y="17322"/>
                    </a:moveTo>
                    <a:lnTo>
                      <a:pt x="8661" y="17322"/>
                    </a:lnTo>
                    <a:cubicBezTo>
                      <a:pt x="3937" y="17322"/>
                      <a:pt x="0" y="13385"/>
                      <a:pt x="0" y="8661"/>
                    </a:cubicBezTo>
                    <a:lnTo>
                      <a:pt x="0" y="8661"/>
                    </a:lnTo>
                    <a:cubicBezTo>
                      <a:pt x="0" y="3937"/>
                      <a:pt x="3937" y="0"/>
                      <a:pt x="8661" y="0"/>
                    </a:cubicBezTo>
                    <a:lnTo>
                      <a:pt x="71651" y="0"/>
                    </a:lnTo>
                    <a:cubicBezTo>
                      <a:pt x="76375" y="0"/>
                      <a:pt x="80311" y="3937"/>
                      <a:pt x="80311" y="8661"/>
                    </a:cubicBezTo>
                    <a:lnTo>
                      <a:pt x="80311" y="8661"/>
                    </a:lnTo>
                    <a:cubicBezTo>
                      <a:pt x="79524" y="13385"/>
                      <a:pt x="75587" y="17322"/>
                      <a:pt x="71651" y="17322"/>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25" name="Google Shape;1425;p38"/>
              <p:cNvSpPr/>
              <p:nvPr/>
            </p:nvSpPr>
            <p:spPr>
              <a:xfrm>
                <a:off x="7518735" y="1559585"/>
                <a:ext cx="60233" cy="12992"/>
              </a:xfrm>
              <a:custGeom>
                <a:avLst/>
                <a:gdLst/>
                <a:ahLst/>
                <a:cxnLst/>
                <a:rect l="l" t="t" r="r" b="b"/>
                <a:pathLst>
                  <a:path w="80311" h="17322" extrusionOk="0">
                    <a:moveTo>
                      <a:pt x="71651" y="17322"/>
                    </a:moveTo>
                    <a:lnTo>
                      <a:pt x="8661" y="17322"/>
                    </a:lnTo>
                    <a:cubicBezTo>
                      <a:pt x="3937" y="17322"/>
                      <a:pt x="0" y="13385"/>
                      <a:pt x="0" y="8661"/>
                    </a:cubicBezTo>
                    <a:lnTo>
                      <a:pt x="0" y="8661"/>
                    </a:lnTo>
                    <a:cubicBezTo>
                      <a:pt x="0" y="3937"/>
                      <a:pt x="3937" y="0"/>
                      <a:pt x="8661" y="0"/>
                    </a:cubicBezTo>
                    <a:lnTo>
                      <a:pt x="71651" y="0"/>
                    </a:lnTo>
                    <a:cubicBezTo>
                      <a:pt x="76375" y="0"/>
                      <a:pt x="80311" y="3937"/>
                      <a:pt x="80311" y="8661"/>
                    </a:cubicBezTo>
                    <a:lnTo>
                      <a:pt x="80311" y="8661"/>
                    </a:lnTo>
                    <a:cubicBezTo>
                      <a:pt x="79524" y="13385"/>
                      <a:pt x="75587" y="17322"/>
                      <a:pt x="71651" y="17322"/>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26" name="Google Shape;1426;p38"/>
              <p:cNvSpPr/>
              <p:nvPr/>
            </p:nvSpPr>
            <p:spPr>
              <a:xfrm>
                <a:off x="7326813" y="1481635"/>
                <a:ext cx="177749" cy="90941"/>
              </a:xfrm>
              <a:custGeom>
                <a:avLst/>
                <a:gdLst/>
                <a:ahLst/>
                <a:cxnLst/>
                <a:rect l="l" t="t" r="r" b="b"/>
                <a:pathLst>
                  <a:path w="236998" h="121255" extrusionOk="0">
                    <a:moveTo>
                      <a:pt x="0" y="0"/>
                    </a:moveTo>
                    <a:lnTo>
                      <a:pt x="236998" y="0"/>
                    </a:lnTo>
                    <a:lnTo>
                      <a:pt x="236998" y="121255"/>
                    </a:lnTo>
                    <a:lnTo>
                      <a:pt x="0" y="121255"/>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1427" name="Google Shape;1427;p38"/>
            <p:cNvGrpSpPr/>
            <p:nvPr/>
          </p:nvGrpSpPr>
          <p:grpSpPr>
            <a:xfrm>
              <a:off x="1425170" y="3211663"/>
              <a:ext cx="257813" cy="354103"/>
              <a:chOff x="3239177" y="3416795"/>
              <a:chExt cx="196055" cy="269280"/>
            </a:xfrm>
          </p:grpSpPr>
          <p:sp>
            <p:nvSpPr>
              <p:cNvPr id="1428" name="Google Shape;1428;p38"/>
              <p:cNvSpPr/>
              <p:nvPr/>
            </p:nvSpPr>
            <p:spPr>
              <a:xfrm>
                <a:off x="3245083" y="3490021"/>
                <a:ext cx="184244" cy="190150"/>
              </a:xfrm>
              <a:custGeom>
                <a:avLst/>
                <a:gdLst/>
                <a:ahLst/>
                <a:cxnLst/>
                <a:rect l="l" t="t" r="r" b="b"/>
                <a:pathLst>
                  <a:path w="245659" h="253533" extrusionOk="0">
                    <a:moveTo>
                      <a:pt x="218889" y="253534"/>
                    </a:moveTo>
                    <a:lnTo>
                      <a:pt x="26771" y="253534"/>
                    </a:lnTo>
                    <a:cubicBezTo>
                      <a:pt x="11811" y="253534"/>
                      <a:pt x="0" y="241723"/>
                      <a:pt x="0" y="226763"/>
                    </a:cubicBezTo>
                    <a:lnTo>
                      <a:pt x="0" y="26771"/>
                    </a:lnTo>
                    <a:cubicBezTo>
                      <a:pt x="0" y="11811"/>
                      <a:pt x="11811" y="0"/>
                      <a:pt x="26771" y="0"/>
                    </a:cubicBezTo>
                    <a:lnTo>
                      <a:pt x="218889" y="0"/>
                    </a:lnTo>
                    <a:cubicBezTo>
                      <a:pt x="233849" y="0"/>
                      <a:pt x="245660" y="11811"/>
                      <a:pt x="245660" y="26771"/>
                    </a:cubicBezTo>
                    <a:lnTo>
                      <a:pt x="245660" y="226763"/>
                    </a:lnTo>
                    <a:cubicBezTo>
                      <a:pt x="245660" y="241723"/>
                      <a:pt x="233062" y="253534"/>
                      <a:pt x="218889" y="253534"/>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29" name="Google Shape;1429;p38"/>
              <p:cNvSpPr/>
              <p:nvPr/>
            </p:nvSpPr>
            <p:spPr>
              <a:xfrm>
                <a:off x="3239177" y="3484115"/>
                <a:ext cx="196055" cy="201960"/>
              </a:xfrm>
              <a:custGeom>
                <a:avLst/>
                <a:gdLst/>
                <a:ahLst/>
                <a:cxnLst/>
                <a:rect l="l" t="t" r="r" b="b"/>
                <a:pathLst>
                  <a:path w="261407" h="269280" extrusionOk="0">
                    <a:moveTo>
                      <a:pt x="226763" y="269281"/>
                    </a:moveTo>
                    <a:lnTo>
                      <a:pt x="34645" y="269281"/>
                    </a:lnTo>
                    <a:cubicBezTo>
                      <a:pt x="15747" y="269281"/>
                      <a:pt x="0" y="253534"/>
                      <a:pt x="0" y="234636"/>
                    </a:cubicBezTo>
                    <a:lnTo>
                      <a:pt x="0" y="34645"/>
                    </a:lnTo>
                    <a:cubicBezTo>
                      <a:pt x="0" y="15747"/>
                      <a:pt x="15747" y="0"/>
                      <a:pt x="34645" y="0"/>
                    </a:cubicBezTo>
                    <a:lnTo>
                      <a:pt x="226763" y="0"/>
                    </a:lnTo>
                    <a:cubicBezTo>
                      <a:pt x="245660" y="0"/>
                      <a:pt x="261407" y="15747"/>
                      <a:pt x="261407" y="34645"/>
                    </a:cubicBezTo>
                    <a:lnTo>
                      <a:pt x="261407" y="234636"/>
                    </a:lnTo>
                    <a:cubicBezTo>
                      <a:pt x="261407" y="254321"/>
                      <a:pt x="245660" y="269281"/>
                      <a:pt x="226763" y="269281"/>
                    </a:cubicBezTo>
                    <a:close/>
                    <a:moveTo>
                      <a:pt x="34645" y="16535"/>
                    </a:moveTo>
                    <a:cubicBezTo>
                      <a:pt x="24409" y="16535"/>
                      <a:pt x="15747" y="25196"/>
                      <a:pt x="15747" y="35432"/>
                    </a:cubicBezTo>
                    <a:lnTo>
                      <a:pt x="15747" y="235424"/>
                    </a:lnTo>
                    <a:cubicBezTo>
                      <a:pt x="15747" y="245660"/>
                      <a:pt x="24409" y="254321"/>
                      <a:pt x="34645" y="254321"/>
                    </a:cubicBezTo>
                    <a:lnTo>
                      <a:pt x="226763" y="254321"/>
                    </a:lnTo>
                    <a:cubicBezTo>
                      <a:pt x="236999" y="254321"/>
                      <a:pt x="245660" y="245660"/>
                      <a:pt x="245660" y="235424"/>
                    </a:cubicBezTo>
                    <a:lnTo>
                      <a:pt x="245660" y="35432"/>
                    </a:lnTo>
                    <a:cubicBezTo>
                      <a:pt x="245660" y="25196"/>
                      <a:pt x="236999" y="16535"/>
                      <a:pt x="226763" y="16535"/>
                    </a:cubicBezTo>
                    <a:lnTo>
                      <a:pt x="34645" y="1653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30" name="Google Shape;1430;p38"/>
              <p:cNvSpPr/>
              <p:nvPr/>
            </p:nvSpPr>
            <p:spPr>
              <a:xfrm>
                <a:off x="3272837" y="3416795"/>
                <a:ext cx="128734" cy="79721"/>
              </a:xfrm>
              <a:custGeom>
                <a:avLst/>
                <a:gdLst/>
                <a:ahLst/>
                <a:cxnLst/>
                <a:rect l="l" t="t" r="r" b="b"/>
                <a:pathLst>
                  <a:path w="171646" h="106295" extrusionOk="0">
                    <a:moveTo>
                      <a:pt x="163773" y="106295"/>
                    </a:moveTo>
                    <a:lnTo>
                      <a:pt x="7874" y="106295"/>
                    </a:lnTo>
                    <a:cubicBezTo>
                      <a:pt x="3149" y="106295"/>
                      <a:pt x="0" y="103146"/>
                      <a:pt x="0" y="98421"/>
                    </a:cubicBezTo>
                    <a:lnTo>
                      <a:pt x="0" y="85824"/>
                    </a:lnTo>
                    <a:cubicBezTo>
                      <a:pt x="0" y="38581"/>
                      <a:pt x="38581" y="0"/>
                      <a:pt x="85823" y="0"/>
                    </a:cubicBezTo>
                    <a:cubicBezTo>
                      <a:pt x="133066" y="0"/>
                      <a:pt x="171647" y="38581"/>
                      <a:pt x="171647" y="85824"/>
                    </a:cubicBezTo>
                    <a:lnTo>
                      <a:pt x="171647" y="98421"/>
                    </a:lnTo>
                    <a:cubicBezTo>
                      <a:pt x="171647" y="102358"/>
                      <a:pt x="167710" y="106295"/>
                      <a:pt x="163773" y="106295"/>
                    </a:cubicBezTo>
                    <a:close/>
                    <a:moveTo>
                      <a:pt x="15747" y="90548"/>
                    </a:moveTo>
                    <a:lnTo>
                      <a:pt x="155899" y="90548"/>
                    </a:lnTo>
                    <a:lnTo>
                      <a:pt x="155899" y="85824"/>
                    </a:lnTo>
                    <a:cubicBezTo>
                      <a:pt x="155899" y="47242"/>
                      <a:pt x="124405" y="15747"/>
                      <a:pt x="85823" y="15747"/>
                    </a:cubicBezTo>
                    <a:cubicBezTo>
                      <a:pt x="47242" y="15747"/>
                      <a:pt x="15747" y="47242"/>
                      <a:pt x="15747" y="85824"/>
                    </a:cubicBezTo>
                    <a:lnTo>
                      <a:pt x="15747" y="9054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31" name="Google Shape;1431;p38"/>
              <p:cNvSpPr/>
              <p:nvPr/>
            </p:nvSpPr>
            <p:spPr>
              <a:xfrm>
                <a:off x="3337205" y="3534901"/>
                <a:ext cx="5905" cy="47242"/>
              </a:xfrm>
              <a:custGeom>
                <a:avLst/>
                <a:gdLst/>
                <a:ahLst/>
                <a:cxnLst/>
                <a:rect l="l" t="t" r="r" b="b"/>
                <a:pathLst>
                  <a:path w="7873" h="62989" extrusionOk="0">
                    <a:moveTo>
                      <a:pt x="0" y="0"/>
                    </a:moveTo>
                    <a:lnTo>
                      <a:pt x="0" y="62989"/>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32" name="Google Shape;1432;p38"/>
              <p:cNvSpPr/>
              <p:nvPr/>
            </p:nvSpPr>
            <p:spPr>
              <a:xfrm>
                <a:off x="3331300" y="3528995"/>
                <a:ext cx="11810" cy="59053"/>
              </a:xfrm>
              <a:custGeom>
                <a:avLst/>
                <a:gdLst/>
                <a:ahLst/>
                <a:cxnLst/>
                <a:rect l="l" t="t" r="r" b="b"/>
                <a:pathLst>
                  <a:path w="15747" h="78737" extrusionOk="0">
                    <a:moveTo>
                      <a:pt x="7874" y="78737"/>
                    </a:moveTo>
                    <a:cubicBezTo>
                      <a:pt x="3149" y="78737"/>
                      <a:pt x="0" y="75588"/>
                      <a:pt x="0" y="70863"/>
                    </a:cubicBezTo>
                    <a:lnTo>
                      <a:pt x="0" y="7874"/>
                    </a:lnTo>
                    <a:cubicBezTo>
                      <a:pt x="0" y="3150"/>
                      <a:pt x="3149" y="0"/>
                      <a:pt x="7874" y="0"/>
                    </a:cubicBezTo>
                    <a:cubicBezTo>
                      <a:pt x="12598" y="0"/>
                      <a:pt x="15747" y="3150"/>
                      <a:pt x="15747" y="7874"/>
                    </a:cubicBezTo>
                    <a:lnTo>
                      <a:pt x="15747" y="70863"/>
                    </a:lnTo>
                    <a:cubicBezTo>
                      <a:pt x="15747" y="74800"/>
                      <a:pt x="11811" y="78737"/>
                      <a:pt x="7874" y="7873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33" name="Google Shape;1433;p38"/>
              <p:cNvSpPr/>
              <p:nvPr/>
            </p:nvSpPr>
            <p:spPr>
              <a:xfrm>
                <a:off x="3318899" y="3587458"/>
                <a:ext cx="36613" cy="36613"/>
              </a:xfrm>
              <a:custGeom>
                <a:avLst/>
                <a:gdLst/>
                <a:ahLst/>
                <a:cxnLst/>
                <a:rect l="l" t="t" r="r" b="b"/>
                <a:pathLst>
                  <a:path w="48817" h="48817" extrusionOk="0">
                    <a:moveTo>
                      <a:pt x="48817" y="24408"/>
                    </a:moveTo>
                    <a:cubicBezTo>
                      <a:pt x="48817" y="37794"/>
                      <a:pt x="37794" y="48817"/>
                      <a:pt x="24409" y="48817"/>
                    </a:cubicBezTo>
                    <a:cubicBezTo>
                      <a:pt x="11023" y="48817"/>
                      <a:pt x="0" y="37794"/>
                      <a:pt x="0" y="24408"/>
                    </a:cubicBezTo>
                    <a:cubicBezTo>
                      <a:pt x="0" y="11023"/>
                      <a:pt x="11023" y="0"/>
                      <a:pt x="24409" y="0"/>
                    </a:cubicBezTo>
                    <a:cubicBezTo>
                      <a:pt x="37794" y="0"/>
                      <a:pt x="48817" y="11023"/>
                      <a:pt x="48817" y="244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34" name="Google Shape;1434;p38"/>
              <p:cNvSpPr/>
              <p:nvPr/>
            </p:nvSpPr>
            <p:spPr>
              <a:xfrm>
                <a:off x="3312993" y="3581553"/>
                <a:ext cx="48423" cy="48423"/>
              </a:xfrm>
              <a:custGeom>
                <a:avLst/>
                <a:gdLst/>
                <a:ahLst/>
                <a:cxnLst/>
                <a:rect l="l" t="t" r="r" b="b"/>
                <a:pathLst>
                  <a:path w="64564" h="64564" extrusionOk="0">
                    <a:moveTo>
                      <a:pt x="32282" y="64565"/>
                    </a:moveTo>
                    <a:cubicBezTo>
                      <a:pt x="14173" y="64565"/>
                      <a:pt x="0" y="50392"/>
                      <a:pt x="0" y="32282"/>
                    </a:cubicBezTo>
                    <a:cubicBezTo>
                      <a:pt x="0" y="14173"/>
                      <a:pt x="14173" y="0"/>
                      <a:pt x="32282" y="0"/>
                    </a:cubicBezTo>
                    <a:cubicBezTo>
                      <a:pt x="50392" y="0"/>
                      <a:pt x="64565" y="14173"/>
                      <a:pt x="64565" y="32282"/>
                    </a:cubicBezTo>
                    <a:cubicBezTo>
                      <a:pt x="64565" y="50392"/>
                      <a:pt x="50392" y="64565"/>
                      <a:pt x="32282" y="64565"/>
                    </a:cubicBezTo>
                    <a:close/>
                    <a:moveTo>
                      <a:pt x="32282" y="15747"/>
                    </a:moveTo>
                    <a:cubicBezTo>
                      <a:pt x="22834" y="15747"/>
                      <a:pt x="15747" y="22834"/>
                      <a:pt x="15747" y="32282"/>
                    </a:cubicBezTo>
                    <a:cubicBezTo>
                      <a:pt x="15747" y="41731"/>
                      <a:pt x="22834" y="48817"/>
                      <a:pt x="32282" y="48817"/>
                    </a:cubicBezTo>
                    <a:cubicBezTo>
                      <a:pt x="41731" y="48817"/>
                      <a:pt x="48817" y="41731"/>
                      <a:pt x="48817" y="32282"/>
                    </a:cubicBezTo>
                    <a:cubicBezTo>
                      <a:pt x="48817" y="22834"/>
                      <a:pt x="41731" y="15747"/>
                      <a:pt x="32282"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1435" name="Google Shape;1435;p38"/>
            <p:cNvGrpSpPr/>
            <p:nvPr/>
          </p:nvGrpSpPr>
          <p:grpSpPr>
            <a:xfrm>
              <a:off x="3547197" y="4264857"/>
              <a:ext cx="270330" cy="270287"/>
              <a:chOff x="2943913" y="3148696"/>
              <a:chExt cx="141727" cy="141727"/>
            </a:xfrm>
          </p:grpSpPr>
          <p:sp>
            <p:nvSpPr>
              <p:cNvPr id="1436" name="Google Shape;1436;p38"/>
              <p:cNvSpPr/>
              <p:nvPr/>
            </p:nvSpPr>
            <p:spPr>
              <a:xfrm>
                <a:off x="2949818" y="3155192"/>
                <a:ext cx="129916" cy="129916"/>
              </a:xfrm>
              <a:custGeom>
                <a:avLst/>
                <a:gdLst/>
                <a:ahLst/>
                <a:cxnLst/>
                <a:rect l="l" t="t" r="r" b="b"/>
                <a:pathLst>
                  <a:path w="173221" h="173221" extrusionOk="0">
                    <a:moveTo>
                      <a:pt x="173221" y="86611"/>
                    </a:moveTo>
                    <a:cubicBezTo>
                      <a:pt x="173221" y="134445"/>
                      <a:pt x="134445" y="173221"/>
                      <a:pt x="86611" y="173221"/>
                    </a:cubicBezTo>
                    <a:cubicBezTo>
                      <a:pt x="38777" y="173221"/>
                      <a:pt x="0" y="134445"/>
                      <a:pt x="0" y="86611"/>
                    </a:cubicBezTo>
                    <a:cubicBezTo>
                      <a:pt x="0" y="38777"/>
                      <a:pt x="38777" y="0"/>
                      <a:pt x="86611" y="0"/>
                    </a:cubicBezTo>
                    <a:cubicBezTo>
                      <a:pt x="134445" y="0"/>
                      <a:pt x="173221" y="38777"/>
                      <a:pt x="173221" y="8661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37" name="Google Shape;1437;p38"/>
              <p:cNvSpPr/>
              <p:nvPr/>
            </p:nvSpPr>
            <p:spPr>
              <a:xfrm>
                <a:off x="2943913" y="3148696"/>
                <a:ext cx="141727" cy="141727"/>
              </a:xfrm>
              <a:custGeom>
                <a:avLst/>
                <a:gdLst/>
                <a:ahLst/>
                <a:cxnLst/>
                <a:rect l="l" t="t" r="r" b="b"/>
                <a:pathLst>
                  <a:path w="188969" h="188969" extrusionOk="0">
                    <a:moveTo>
                      <a:pt x="94485" y="188969"/>
                    </a:moveTo>
                    <a:cubicBezTo>
                      <a:pt x="42518" y="188969"/>
                      <a:pt x="0" y="146451"/>
                      <a:pt x="0" y="94485"/>
                    </a:cubicBezTo>
                    <a:cubicBezTo>
                      <a:pt x="0" y="42518"/>
                      <a:pt x="42518" y="0"/>
                      <a:pt x="94485" y="0"/>
                    </a:cubicBezTo>
                    <a:cubicBezTo>
                      <a:pt x="146451" y="0"/>
                      <a:pt x="188969" y="42518"/>
                      <a:pt x="188969" y="94485"/>
                    </a:cubicBezTo>
                    <a:cubicBezTo>
                      <a:pt x="188969" y="146451"/>
                      <a:pt x="146451" y="188969"/>
                      <a:pt x="94485" y="188969"/>
                    </a:cubicBezTo>
                    <a:close/>
                    <a:moveTo>
                      <a:pt x="94485" y="16535"/>
                    </a:moveTo>
                    <a:cubicBezTo>
                      <a:pt x="51179" y="16535"/>
                      <a:pt x="15747" y="51966"/>
                      <a:pt x="15747" y="95272"/>
                    </a:cubicBezTo>
                    <a:cubicBezTo>
                      <a:pt x="15747" y="138577"/>
                      <a:pt x="51179" y="174009"/>
                      <a:pt x="94485" y="174009"/>
                    </a:cubicBezTo>
                    <a:cubicBezTo>
                      <a:pt x="137790" y="174009"/>
                      <a:pt x="173222" y="138577"/>
                      <a:pt x="173222" y="95272"/>
                    </a:cubicBezTo>
                    <a:cubicBezTo>
                      <a:pt x="173222" y="51966"/>
                      <a:pt x="137790" y="16535"/>
                      <a:pt x="94485" y="1653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38" name="Google Shape;1438;p38"/>
              <p:cNvSpPr/>
              <p:nvPr/>
            </p:nvSpPr>
            <p:spPr>
              <a:xfrm>
                <a:off x="2974030" y="3193576"/>
                <a:ext cx="81493" cy="57281"/>
              </a:xfrm>
              <a:custGeom>
                <a:avLst/>
                <a:gdLst/>
                <a:ahLst/>
                <a:cxnLst/>
                <a:rect l="l" t="t" r="r" b="b"/>
                <a:pathLst>
                  <a:path w="108657" h="76375" extrusionOk="0">
                    <a:moveTo>
                      <a:pt x="43305" y="76375"/>
                    </a:moveTo>
                    <a:lnTo>
                      <a:pt x="0" y="33070"/>
                    </a:lnTo>
                    <a:lnTo>
                      <a:pt x="11023" y="22046"/>
                    </a:lnTo>
                    <a:lnTo>
                      <a:pt x="43305" y="54329"/>
                    </a:lnTo>
                    <a:lnTo>
                      <a:pt x="97634" y="0"/>
                    </a:lnTo>
                    <a:lnTo>
                      <a:pt x="108657" y="1102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1439" name="Google Shape;1439;p38"/>
            <p:cNvSpPr/>
            <p:nvPr/>
          </p:nvSpPr>
          <p:spPr>
            <a:xfrm>
              <a:off x="864534" y="3353744"/>
              <a:ext cx="333613" cy="1126855"/>
            </a:xfrm>
            <a:custGeom>
              <a:avLst/>
              <a:gdLst/>
              <a:ahLst/>
              <a:cxnLst/>
              <a:rect l="l" t="t" r="r" b="b"/>
              <a:pathLst>
                <a:path w="444817" h="1502473" extrusionOk="0">
                  <a:moveTo>
                    <a:pt x="0" y="0"/>
                  </a:moveTo>
                  <a:lnTo>
                    <a:pt x="0" y="1419035"/>
                  </a:lnTo>
                  <a:cubicBezTo>
                    <a:pt x="0" y="1465136"/>
                    <a:pt x="37338" y="1502474"/>
                    <a:pt x="83439" y="1502474"/>
                  </a:cubicBezTo>
                  <a:lnTo>
                    <a:pt x="444817" y="1502474"/>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40" name="Google Shape;1440;p38"/>
            <p:cNvSpPr/>
            <p:nvPr/>
          </p:nvSpPr>
          <p:spPr>
            <a:xfrm rot="5400000">
              <a:off x="3142487" y="3725288"/>
              <a:ext cx="467625" cy="606795"/>
            </a:xfrm>
            <a:custGeom>
              <a:avLst/>
              <a:gdLst/>
              <a:ahLst/>
              <a:cxnLst/>
              <a:rect l="l" t="t" r="r" b="b"/>
              <a:pathLst>
                <a:path w="789241" h="1024127" extrusionOk="0">
                  <a:moveTo>
                    <a:pt x="0" y="1024128"/>
                  </a:moveTo>
                  <a:lnTo>
                    <a:pt x="0" y="83439"/>
                  </a:lnTo>
                  <a:cubicBezTo>
                    <a:pt x="0" y="37338"/>
                    <a:pt x="37338" y="0"/>
                    <a:pt x="83439" y="0"/>
                  </a:cubicBezTo>
                  <a:lnTo>
                    <a:pt x="789241"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41" name="Google Shape;1441;p38"/>
            <p:cNvSpPr/>
            <p:nvPr/>
          </p:nvSpPr>
          <p:spPr>
            <a:xfrm flipH="1">
              <a:off x="2232276" y="2834627"/>
              <a:ext cx="134200" cy="770027"/>
            </a:xfrm>
            <a:custGeom>
              <a:avLst/>
              <a:gdLst/>
              <a:ahLst/>
              <a:cxnLst/>
              <a:rect l="l" t="t" r="r" b="b"/>
              <a:pathLst>
                <a:path w="234410" h="1345025" extrusionOk="0">
                  <a:moveTo>
                    <a:pt x="0" y="1345025"/>
                  </a:moveTo>
                  <a:lnTo>
                    <a:pt x="0" y="83439"/>
                  </a:lnTo>
                  <a:cubicBezTo>
                    <a:pt x="0" y="37338"/>
                    <a:pt x="37338" y="0"/>
                    <a:pt x="83439" y="0"/>
                  </a:cubicBezTo>
                  <a:lnTo>
                    <a:pt x="234410"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42" name="Google Shape;1442;p38"/>
            <p:cNvSpPr/>
            <p:nvPr/>
          </p:nvSpPr>
          <p:spPr>
            <a:xfrm>
              <a:off x="1547140" y="2834614"/>
              <a:ext cx="252557" cy="327721"/>
            </a:xfrm>
            <a:custGeom>
              <a:avLst/>
              <a:gdLst/>
              <a:ahLst/>
              <a:cxnLst/>
              <a:rect l="l" t="t" r="r" b="b"/>
              <a:pathLst>
                <a:path w="789241" h="1024127" extrusionOk="0">
                  <a:moveTo>
                    <a:pt x="0" y="1024128"/>
                  </a:moveTo>
                  <a:lnTo>
                    <a:pt x="0" y="83439"/>
                  </a:lnTo>
                  <a:cubicBezTo>
                    <a:pt x="0" y="37338"/>
                    <a:pt x="37338" y="0"/>
                    <a:pt x="83439" y="0"/>
                  </a:cubicBezTo>
                  <a:lnTo>
                    <a:pt x="789241"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443" name="Google Shape;1443;p38"/>
          <p:cNvGrpSpPr/>
          <p:nvPr/>
        </p:nvGrpSpPr>
        <p:grpSpPr>
          <a:xfrm>
            <a:off x="6888149" y="410985"/>
            <a:ext cx="1542633" cy="1707324"/>
            <a:chOff x="7210199" y="273110"/>
            <a:chExt cx="1542633" cy="1707324"/>
          </a:xfrm>
        </p:grpSpPr>
        <p:grpSp>
          <p:nvGrpSpPr>
            <p:cNvPr id="1444" name="Google Shape;1444;p38"/>
            <p:cNvGrpSpPr/>
            <p:nvPr/>
          </p:nvGrpSpPr>
          <p:grpSpPr>
            <a:xfrm>
              <a:off x="8059819" y="1735690"/>
              <a:ext cx="270310" cy="244744"/>
              <a:chOff x="11128109" y="3425870"/>
              <a:chExt cx="360413" cy="326325"/>
            </a:xfrm>
          </p:grpSpPr>
          <p:sp>
            <p:nvSpPr>
              <p:cNvPr id="1445" name="Google Shape;1445;p38"/>
              <p:cNvSpPr/>
              <p:nvPr/>
            </p:nvSpPr>
            <p:spPr>
              <a:xfrm>
                <a:off x="11275352" y="3497579"/>
                <a:ext cx="213170" cy="254616"/>
              </a:xfrm>
              <a:custGeom>
                <a:avLst/>
                <a:gdLst/>
                <a:ahLst/>
                <a:cxnLst/>
                <a:rect l="l" t="t" r="r" b="b"/>
                <a:pathLst>
                  <a:path w="213170" h="254616" extrusionOk="0">
                    <a:moveTo>
                      <a:pt x="212799" y="85902"/>
                    </a:moveTo>
                    <a:cubicBezTo>
                      <a:pt x="212799" y="85194"/>
                      <a:pt x="212799" y="84485"/>
                      <a:pt x="212327" y="83855"/>
                    </a:cubicBezTo>
                    <a:cubicBezTo>
                      <a:pt x="202642" y="68974"/>
                      <a:pt x="191225" y="55037"/>
                      <a:pt x="180517" y="40943"/>
                    </a:cubicBezTo>
                    <a:cubicBezTo>
                      <a:pt x="169966" y="27086"/>
                      <a:pt x="159258" y="13700"/>
                      <a:pt x="147684" y="709"/>
                    </a:cubicBezTo>
                    <a:cubicBezTo>
                      <a:pt x="146817" y="-236"/>
                      <a:pt x="145006" y="-236"/>
                      <a:pt x="144140" y="709"/>
                    </a:cubicBezTo>
                    <a:cubicBezTo>
                      <a:pt x="141227" y="4094"/>
                      <a:pt x="138077" y="6850"/>
                      <a:pt x="135400" y="10472"/>
                    </a:cubicBezTo>
                    <a:cubicBezTo>
                      <a:pt x="132645" y="14094"/>
                      <a:pt x="129968" y="17637"/>
                      <a:pt x="127211" y="21259"/>
                    </a:cubicBezTo>
                    <a:cubicBezTo>
                      <a:pt x="121543" y="28739"/>
                      <a:pt x="115953" y="36376"/>
                      <a:pt x="110284" y="43935"/>
                    </a:cubicBezTo>
                    <a:cubicBezTo>
                      <a:pt x="104929" y="51179"/>
                      <a:pt x="99496" y="58423"/>
                      <a:pt x="94221" y="65746"/>
                    </a:cubicBezTo>
                    <a:cubicBezTo>
                      <a:pt x="91387" y="69761"/>
                      <a:pt x="88395" y="73698"/>
                      <a:pt x="85717" y="77792"/>
                    </a:cubicBezTo>
                    <a:cubicBezTo>
                      <a:pt x="84064" y="80233"/>
                      <a:pt x="82726" y="81965"/>
                      <a:pt x="83276" y="84485"/>
                    </a:cubicBezTo>
                    <a:cubicBezTo>
                      <a:pt x="80678" y="85430"/>
                      <a:pt x="80757" y="89052"/>
                      <a:pt x="83434" y="89918"/>
                    </a:cubicBezTo>
                    <a:cubicBezTo>
                      <a:pt x="91701" y="92516"/>
                      <a:pt x="102174" y="91886"/>
                      <a:pt x="111150" y="91729"/>
                    </a:cubicBezTo>
                    <a:cubicBezTo>
                      <a:pt x="110756" y="99681"/>
                      <a:pt x="111229" y="107870"/>
                      <a:pt x="111150" y="115744"/>
                    </a:cubicBezTo>
                    <a:cubicBezTo>
                      <a:pt x="110992" y="125665"/>
                      <a:pt x="110677" y="165348"/>
                      <a:pt x="110834" y="175269"/>
                    </a:cubicBezTo>
                    <a:cubicBezTo>
                      <a:pt x="110913" y="180308"/>
                      <a:pt x="110834" y="185426"/>
                      <a:pt x="110992" y="190465"/>
                    </a:cubicBezTo>
                    <a:cubicBezTo>
                      <a:pt x="94221" y="190308"/>
                      <a:pt x="22570" y="187709"/>
                      <a:pt x="3831" y="189127"/>
                    </a:cubicBezTo>
                    <a:cubicBezTo>
                      <a:pt x="2020" y="188103"/>
                      <a:pt x="524" y="248022"/>
                      <a:pt x="603" y="248022"/>
                    </a:cubicBezTo>
                    <a:cubicBezTo>
                      <a:pt x="-342" y="249045"/>
                      <a:pt x="-263" y="250856"/>
                      <a:pt x="1469" y="251408"/>
                    </a:cubicBezTo>
                    <a:cubicBezTo>
                      <a:pt x="13987" y="255817"/>
                      <a:pt x="160596" y="255423"/>
                      <a:pt x="174218" y="251801"/>
                    </a:cubicBezTo>
                    <a:cubicBezTo>
                      <a:pt x="175477" y="251486"/>
                      <a:pt x="176501" y="250148"/>
                      <a:pt x="176422" y="248888"/>
                    </a:cubicBezTo>
                    <a:cubicBezTo>
                      <a:pt x="175163" y="220385"/>
                      <a:pt x="176895" y="191882"/>
                      <a:pt x="175635" y="163458"/>
                    </a:cubicBezTo>
                    <a:cubicBezTo>
                      <a:pt x="175714" y="158577"/>
                      <a:pt x="176187" y="127475"/>
                      <a:pt x="176343" y="116767"/>
                    </a:cubicBezTo>
                    <a:cubicBezTo>
                      <a:pt x="176422" y="108579"/>
                      <a:pt x="176974" y="100075"/>
                      <a:pt x="176343" y="91807"/>
                    </a:cubicBezTo>
                    <a:cubicBezTo>
                      <a:pt x="187445" y="92044"/>
                      <a:pt x="198626" y="92122"/>
                      <a:pt x="209650" y="91099"/>
                    </a:cubicBezTo>
                    <a:cubicBezTo>
                      <a:pt x="212720" y="90784"/>
                      <a:pt x="213822" y="87949"/>
                      <a:pt x="212799" y="85902"/>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46" name="Google Shape;1446;p38"/>
              <p:cNvSpPr/>
              <p:nvPr/>
            </p:nvSpPr>
            <p:spPr>
              <a:xfrm>
                <a:off x="11128109" y="3425870"/>
                <a:ext cx="213170" cy="254616"/>
              </a:xfrm>
              <a:custGeom>
                <a:avLst/>
                <a:gdLst/>
                <a:ahLst/>
                <a:cxnLst/>
                <a:rect l="l" t="t" r="r" b="b"/>
                <a:pathLst>
                  <a:path w="213170" h="254616" extrusionOk="0">
                    <a:moveTo>
                      <a:pt x="372" y="168714"/>
                    </a:moveTo>
                    <a:cubicBezTo>
                      <a:pt x="372" y="169422"/>
                      <a:pt x="372" y="170131"/>
                      <a:pt x="844" y="170761"/>
                    </a:cubicBezTo>
                    <a:cubicBezTo>
                      <a:pt x="10528" y="185642"/>
                      <a:pt x="21946" y="199579"/>
                      <a:pt x="32654" y="213673"/>
                    </a:cubicBezTo>
                    <a:cubicBezTo>
                      <a:pt x="43204" y="227530"/>
                      <a:pt x="53912" y="240916"/>
                      <a:pt x="65488" y="253907"/>
                    </a:cubicBezTo>
                    <a:cubicBezTo>
                      <a:pt x="66354" y="254852"/>
                      <a:pt x="68164" y="254852"/>
                      <a:pt x="69030" y="253907"/>
                    </a:cubicBezTo>
                    <a:cubicBezTo>
                      <a:pt x="71944" y="250522"/>
                      <a:pt x="75093" y="247766"/>
                      <a:pt x="77770" y="244144"/>
                    </a:cubicBezTo>
                    <a:cubicBezTo>
                      <a:pt x="80526" y="240522"/>
                      <a:pt x="83203" y="236979"/>
                      <a:pt x="85959" y="233357"/>
                    </a:cubicBezTo>
                    <a:cubicBezTo>
                      <a:pt x="91628" y="225877"/>
                      <a:pt x="97218" y="218240"/>
                      <a:pt x="102888" y="210681"/>
                    </a:cubicBezTo>
                    <a:cubicBezTo>
                      <a:pt x="108241" y="203437"/>
                      <a:pt x="113675" y="196193"/>
                      <a:pt x="118949" y="188871"/>
                    </a:cubicBezTo>
                    <a:cubicBezTo>
                      <a:pt x="121784" y="184855"/>
                      <a:pt x="124776" y="180918"/>
                      <a:pt x="127454" y="176824"/>
                    </a:cubicBezTo>
                    <a:cubicBezTo>
                      <a:pt x="129107" y="174383"/>
                      <a:pt x="130446" y="172651"/>
                      <a:pt x="129894" y="170131"/>
                    </a:cubicBezTo>
                    <a:cubicBezTo>
                      <a:pt x="132493" y="169186"/>
                      <a:pt x="132414" y="165564"/>
                      <a:pt x="129736" y="164698"/>
                    </a:cubicBezTo>
                    <a:cubicBezTo>
                      <a:pt x="121470" y="162100"/>
                      <a:pt x="110997" y="162730"/>
                      <a:pt x="102022" y="162887"/>
                    </a:cubicBezTo>
                    <a:cubicBezTo>
                      <a:pt x="102415" y="154935"/>
                      <a:pt x="101943" y="146746"/>
                      <a:pt x="102022" y="138872"/>
                    </a:cubicBezTo>
                    <a:cubicBezTo>
                      <a:pt x="102178" y="128952"/>
                      <a:pt x="102494" y="89268"/>
                      <a:pt x="102336" y="79347"/>
                    </a:cubicBezTo>
                    <a:cubicBezTo>
                      <a:pt x="102257" y="74308"/>
                      <a:pt x="102336" y="69190"/>
                      <a:pt x="102178" y="64151"/>
                    </a:cubicBezTo>
                    <a:cubicBezTo>
                      <a:pt x="118949" y="64308"/>
                      <a:pt x="190601" y="66907"/>
                      <a:pt x="209339" y="65490"/>
                    </a:cubicBezTo>
                    <a:cubicBezTo>
                      <a:pt x="211151" y="66513"/>
                      <a:pt x="212647" y="6594"/>
                      <a:pt x="212568" y="6594"/>
                    </a:cubicBezTo>
                    <a:cubicBezTo>
                      <a:pt x="213513" y="5571"/>
                      <a:pt x="213434" y="3760"/>
                      <a:pt x="211702" y="3209"/>
                    </a:cubicBezTo>
                    <a:cubicBezTo>
                      <a:pt x="199183" y="-1201"/>
                      <a:pt x="52575" y="-807"/>
                      <a:pt x="38953" y="2815"/>
                    </a:cubicBezTo>
                    <a:cubicBezTo>
                      <a:pt x="37693" y="3130"/>
                      <a:pt x="36670" y="4468"/>
                      <a:pt x="36748" y="5728"/>
                    </a:cubicBezTo>
                    <a:cubicBezTo>
                      <a:pt x="38086" y="34231"/>
                      <a:pt x="36275" y="62734"/>
                      <a:pt x="37536" y="91158"/>
                    </a:cubicBezTo>
                    <a:cubicBezTo>
                      <a:pt x="37457" y="96039"/>
                      <a:pt x="36985" y="127141"/>
                      <a:pt x="36827" y="137849"/>
                    </a:cubicBezTo>
                    <a:cubicBezTo>
                      <a:pt x="36748" y="146038"/>
                      <a:pt x="36197" y="154541"/>
                      <a:pt x="36827" y="162809"/>
                    </a:cubicBezTo>
                    <a:cubicBezTo>
                      <a:pt x="25725" y="162572"/>
                      <a:pt x="14544" y="162494"/>
                      <a:pt x="3522" y="163517"/>
                    </a:cubicBezTo>
                    <a:cubicBezTo>
                      <a:pt x="451" y="163832"/>
                      <a:pt x="-652" y="166667"/>
                      <a:pt x="372" y="168714"/>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447" name="Google Shape;1447;p38"/>
            <p:cNvSpPr/>
            <p:nvPr/>
          </p:nvSpPr>
          <p:spPr>
            <a:xfrm>
              <a:off x="7540784" y="333651"/>
              <a:ext cx="251912" cy="265111"/>
            </a:xfrm>
            <a:custGeom>
              <a:avLst/>
              <a:gdLst/>
              <a:ahLst/>
              <a:cxnLst/>
              <a:rect l="l" t="t" r="r" b="b"/>
              <a:pathLst>
                <a:path w="335883" h="353482" extrusionOk="0">
                  <a:moveTo>
                    <a:pt x="314729" y="134672"/>
                  </a:moveTo>
                  <a:cubicBezTo>
                    <a:pt x="318351" y="131523"/>
                    <a:pt x="321895" y="128295"/>
                    <a:pt x="325516" y="125066"/>
                  </a:cubicBezTo>
                  <a:cubicBezTo>
                    <a:pt x="327327" y="123492"/>
                    <a:pt x="329138" y="121917"/>
                    <a:pt x="330870" y="120264"/>
                  </a:cubicBezTo>
                  <a:cubicBezTo>
                    <a:pt x="332524" y="118768"/>
                    <a:pt x="334571" y="117193"/>
                    <a:pt x="335674" y="115224"/>
                  </a:cubicBezTo>
                  <a:cubicBezTo>
                    <a:pt x="335830" y="114988"/>
                    <a:pt x="335674" y="114673"/>
                    <a:pt x="335516" y="114437"/>
                  </a:cubicBezTo>
                  <a:cubicBezTo>
                    <a:pt x="335516" y="114279"/>
                    <a:pt x="335516" y="114201"/>
                    <a:pt x="335516" y="114043"/>
                  </a:cubicBezTo>
                  <a:cubicBezTo>
                    <a:pt x="334964" y="111917"/>
                    <a:pt x="333232" y="110106"/>
                    <a:pt x="331972" y="108374"/>
                  </a:cubicBezTo>
                  <a:cubicBezTo>
                    <a:pt x="331500" y="107744"/>
                    <a:pt x="331106" y="107114"/>
                    <a:pt x="330713" y="106485"/>
                  </a:cubicBezTo>
                  <a:lnTo>
                    <a:pt x="320477" y="88690"/>
                  </a:lnTo>
                  <a:lnTo>
                    <a:pt x="305595" y="62864"/>
                  </a:lnTo>
                  <a:lnTo>
                    <a:pt x="304729" y="63100"/>
                  </a:lnTo>
                  <a:cubicBezTo>
                    <a:pt x="304729" y="63100"/>
                    <a:pt x="304493" y="63100"/>
                    <a:pt x="304414" y="63179"/>
                  </a:cubicBezTo>
                  <a:lnTo>
                    <a:pt x="303391" y="63494"/>
                  </a:lnTo>
                  <a:cubicBezTo>
                    <a:pt x="299690" y="64045"/>
                    <a:pt x="295911" y="65384"/>
                    <a:pt x="292289" y="66407"/>
                  </a:cubicBezTo>
                  <a:cubicBezTo>
                    <a:pt x="287958" y="67667"/>
                    <a:pt x="283627" y="68927"/>
                    <a:pt x="279376" y="70265"/>
                  </a:cubicBezTo>
                  <a:cubicBezTo>
                    <a:pt x="275518" y="71446"/>
                    <a:pt x="271739" y="72785"/>
                    <a:pt x="267959" y="74202"/>
                  </a:cubicBezTo>
                  <a:lnTo>
                    <a:pt x="260322" y="76486"/>
                  </a:lnTo>
                  <a:cubicBezTo>
                    <a:pt x="259534" y="75777"/>
                    <a:pt x="258747" y="75069"/>
                    <a:pt x="257960" y="74360"/>
                  </a:cubicBezTo>
                  <a:cubicBezTo>
                    <a:pt x="255755" y="72313"/>
                    <a:pt x="253393" y="70265"/>
                    <a:pt x="251031" y="68376"/>
                  </a:cubicBezTo>
                  <a:cubicBezTo>
                    <a:pt x="246385" y="64675"/>
                    <a:pt x="241503" y="61368"/>
                    <a:pt x="236464" y="58455"/>
                  </a:cubicBezTo>
                  <a:cubicBezTo>
                    <a:pt x="228355" y="53809"/>
                    <a:pt x="219142" y="49479"/>
                    <a:pt x="209772" y="47432"/>
                  </a:cubicBezTo>
                  <a:cubicBezTo>
                    <a:pt x="209142" y="45148"/>
                    <a:pt x="208434" y="42865"/>
                    <a:pt x="207882" y="40660"/>
                  </a:cubicBezTo>
                  <a:cubicBezTo>
                    <a:pt x="206781" y="36330"/>
                    <a:pt x="205757" y="31999"/>
                    <a:pt x="204734" y="27669"/>
                  </a:cubicBezTo>
                  <a:cubicBezTo>
                    <a:pt x="203710" y="23338"/>
                    <a:pt x="202608" y="19008"/>
                    <a:pt x="201584" y="14677"/>
                  </a:cubicBezTo>
                  <a:cubicBezTo>
                    <a:pt x="200718" y="11134"/>
                    <a:pt x="200166" y="6961"/>
                    <a:pt x="198513" y="3575"/>
                  </a:cubicBezTo>
                  <a:lnTo>
                    <a:pt x="197805" y="426"/>
                  </a:lnTo>
                  <a:lnTo>
                    <a:pt x="144893" y="426"/>
                  </a:lnTo>
                  <a:cubicBezTo>
                    <a:pt x="143240" y="268"/>
                    <a:pt x="141508" y="268"/>
                    <a:pt x="139932" y="426"/>
                  </a:cubicBezTo>
                  <a:lnTo>
                    <a:pt x="139618" y="426"/>
                  </a:lnTo>
                  <a:cubicBezTo>
                    <a:pt x="139066" y="-204"/>
                    <a:pt x="137886" y="-204"/>
                    <a:pt x="137571" y="898"/>
                  </a:cubicBezTo>
                  <a:cubicBezTo>
                    <a:pt x="134894" y="9402"/>
                    <a:pt x="133003" y="18299"/>
                    <a:pt x="131114" y="26960"/>
                  </a:cubicBezTo>
                  <a:cubicBezTo>
                    <a:pt x="130169" y="31212"/>
                    <a:pt x="129145" y="35542"/>
                    <a:pt x="128358" y="39873"/>
                  </a:cubicBezTo>
                  <a:cubicBezTo>
                    <a:pt x="127965" y="42156"/>
                    <a:pt x="127571" y="44361"/>
                    <a:pt x="127256" y="46644"/>
                  </a:cubicBezTo>
                  <a:cubicBezTo>
                    <a:pt x="127256" y="46723"/>
                    <a:pt x="127256" y="46802"/>
                    <a:pt x="127256" y="46881"/>
                  </a:cubicBezTo>
                  <a:cubicBezTo>
                    <a:pt x="108281" y="52313"/>
                    <a:pt x="89856" y="62471"/>
                    <a:pt x="75526" y="76328"/>
                  </a:cubicBezTo>
                  <a:lnTo>
                    <a:pt x="45133" y="67116"/>
                  </a:lnTo>
                  <a:cubicBezTo>
                    <a:pt x="44424" y="66880"/>
                    <a:pt x="43637" y="66565"/>
                    <a:pt x="42929" y="66329"/>
                  </a:cubicBezTo>
                  <a:cubicBezTo>
                    <a:pt x="40881" y="65620"/>
                    <a:pt x="38834" y="64833"/>
                    <a:pt x="36866" y="64045"/>
                  </a:cubicBezTo>
                  <a:cubicBezTo>
                    <a:pt x="35213" y="63415"/>
                    <a:pt x="31354" y="62864"/>
                    <a:pt x="31354" y="62864"/>
                  </a:cubicBezTo>
                  <a:lnTo>
                    <a:pt x="30567" y="62628"/>
                  </a:lnTo>
                  <a:lnTo>
                    <a:pt x="21355" y="78612"/>
                  </a:lnTo>
                  <a:cubicBezTo>
                    <a:pt x="19465" y="81604"/>
                    <a:pt x="17575" y="84674"/>
                    <a:pt x="15686" y="87666"/>
                  </a:cubicBezTo>
                  <a:cubicBezTo>
                    <a:pt x="10489" y="96012"/>
                    <a:pt x="4662" y="104280"/>
                    <a:pt x="410" y="113177"/>
                  </a:cubicBezTo>
                  <a:cubicBezTo>
                    <a:pt x="410" y="113335"/>
                    <a:pt x="410" y="113413"/>
                    <a:pt x="410" y="113571"/>
                  </a:cubicBezTo>
                  <a:cubicBezTo>
                    <a:pt x="96" y="113728"/>
                    <a:pt x="-140" y="114043"/>
                    <a:pt x="96" y="114437"/>
                  </a:cubicBezTo>
                  <a:cubicBezTo>
                    <a:pt x="1119" y="116091"/>
                    <a:pt x="2930" y="117429"/>
                    <a:pt x="4426" y="118689"/>
                  </a:cubicBezTo>
                  <a:cubicBezTo>
                    <a:pt x="6079" y="120185"/>
                    <a:pt x="7812" y="121602"/>
                    <a:pt x="9465" y="123098"/>
                  </a:cubicBezTo>
                  <a:cubicBezTo>
                    <a:pt x="12929" y="126090"/>
                    <a:pt x="16394" y="129161"/>
                    <a:pt x="19858" y="132153"/>
                  </a:cubicBezTo>
                  <a:lnTo>
                    <a:pt x="20646" y="132783"/>
                  </a:lnTo>
                  <a:lnTo>
                    <a:pt x="36079" y="147192"/>
                  </a:lnTo>
                  <a:cubicBezTo>
                    <a:pt x="34031" y="156640"/>
                    <a:pt x="32850" y="166403"/>
                    <a:pt x="32850" y="176403"/>
                  </a:cubicBezTo>
                  <a:cubicBezTo>
                    <a:pt x="32850" y="178135"/>
                    <a:pt x="32850" y="179868"/>
                    <a:pt x="33008" y="181678"/>
                  </a:cubicBezTo>
                  <a:cubicBezTo>
                    <a:pt x="32850" y="189710"/>
                    <a:pt x="33481" y="198213"/>
                    <a:pt x="35606" y="206008"/>
                  </a:cubicBezTo>
                  <a:cubicBezTo>
                    <a:pt x="33481" y="207898"/>
                    <a:pt x="31433" y="209866"/>
                    <a:pt x="29307" y="211756"/>
                  </a:cubicBezTo>
                  <a:cubicBezTo>
                    <a:pt x="26158" y="214669"/>
                    <a:pt x="23008" y="217504"/>
                    <a:pt x="19858" y="220417"/>
                  </a:cubicBezTo>
                  <a:cubicBezTo>
                    <a:pt x="13560" y="226165"/>
                    <a:pt x="7024" y="231755"/>
                    <a:pt x="1355" y="238133"/>
                  </a:cubicBezTo>
                  <a:cubicBezTo>
                    <a:pt x="1355" y="238133"/>
                    <a:pt x="1355" y="238133"/>
                    <a:pt x="1355" y="238212"/>
                  </a:cubicBezTo>
                  <a:lnTo>
                    <a:pt x="804" y="238684"/>
                  </a:lnTo>
                  <a:lnTo>
                    <a:pt x="1041" y="239078"/>
                  </a:lnTo>
                  <a:cubicBezTo>
                    <a:pt x="1041" y="239078"/>
                    <a:pt x="1041" y="239235"/>
                    <a:pt x="1041" y="239393"/>
                  </a:cubicBezTo>
                  <a:cubicBezTo>
                    <a:pt x="2458" y="243723"/>
                    <a:pt x="5134" y="247897"/>
                    <a:pt x="7339" y="251912"/>
                  </a:cubicBezTo>
                  <a:cubicBezTo>
                    <a:pt x="9702" y="256243"/>
                    <a:pt x="12142" y="260494"/>
                    <a:pt x="14662" y="264667"/>
                  </a:cubicBezTo>
                  <a:cubicBezTo>
                    <a:pt x="18205" y="270572"/>
                    <a:pt x="21984" y="276399"/>
                    <a:pt x="25921" y="282147"/>
                  </a:cubicBezTo>
                  <a:lnTo>
                    <a:pt x="30645" y="290414"/>
                  </a:lnTo>
                  <a:lnTo>
                    <a:pt x="31197" y="290257"/>
                  </a:lnTo>
                  <a:cubicBezTo>
                    <a:pt x="31197" y="290257"/>
                    <a:pt x="31433" y="290257"/>
                    <a:pt x="31669" y="290257"/>
                  </a:cubicBezTo>
                  <a:cubicBezTo>
                    <a:pt x="40566" y="288288"/>
                    <a:pt x="49385" y="285690"/>
                    <a:pt x="58046" y="283092"/>
                  </a:cubicBezTo>
                  <a:cubicBezTo>
                    <a:pt x="62298" y="281753"/>
                    <a:pt x="66629" y="280415"/>
                    <a:pt x="70881" y="279076"/>
                  </a:cubicBezTo>
                  <a:cubicBezTo>
                    <a:pt x="73085" y="278368"/>
                    <a:pt x="75368" y="277659"/>
                    <a:pt x="77573" y="276951"/>
                  </a:cubicBezTo>
                  <a:cubicBezTo>
                    <a:pt x="77810" y="277187"/>
                    <a:pt x="78045" y="277344"/>
                    <a:pt x="78281" y="277580"/>
                  </a:cubicBezTo>
                  <a:cubicBezTo>
                    <a:pt x="81037" y="280887"/>
                    <a:pt x="84502" y="283801"/>
                    <a:pt x="87808" y="286477"/>
                  </a:cubicBezTo>
                  <a:cubicBezTo>
                    <a:pt x="92060" y="289942"/>
                    <a:pt x="96706" y="292934"/>
                    <a:pt x="101431" y="295690"/>
                  </a:cubicBezTo>
                  <a:cubicBezTo>
                    <a:pt x="106076" y="298367"/>
                    <a:pt x="110879" y="300729"/>
                    <a:pt x="115839" y="302697"/>
                  </a:cubicBezTo>
                  <a:cubicBezTo>
                    <a:pt x="119618" y="304272"/>
                    <a:pt x="123713" y="305847"/>
                    <a:pt x="127807" y="306871"/>
                  </a:cubicBezTo>
                  <a:lnTo>
                    <a:pt x="130799" y="319626"/>
                  </a:lnTo>
                  <a:cubicBezTo>
                    <a:pt x="131193" y="322539"/>
                    <a:pt x="131587" y="325374"/>
                    <a:pt x="132137" y="328287"/>
                  </a:cubicBezTo>
                  <a:cubicBezTo>
                    <a:pt x="132847" y="331751"/>
                    <a:pt x="133713" y="335216"/>
                    <a:pt x="134657" y="338680"/>
                  </a:cubicBezTo>
                  <a:cubicBezTo>
                    <a:pt x="135287" y="340727"/>
                    <a:pt x="135839" y="343011"/>
                    <a:pt x="136705" y="345137"/>
                  </a:cubicBezTo>
                  <a:lnTo>
                    <a:pt x="138437" y="352696"/>
                  </a:lnTo>
                  <a:lnTo>
                    <a:pt x="139224" y="352696"/>
                  </a:lnTo>
                  <a:cubicBezTo>
                    <a:pt x="143712" y="353719"/>
                    <a:pt x="148751" y="353246"/>
                    <a:pt x="153397" y="353325"/>
                  </a:cubicBezTo>
                  <a:cubicBezTo>
                    <a:pt x="158279" y="353325"/>
                    <a:pt x="163081" y="353325"/>
                    <a:pt x="167963" y="353325"/>
                  </a:cubicBezTo>
                  <a:cubicBezTo>
                    <a:pt x="172845" y="353325"/>
                    <a:pt x="177648" y="353325"/>
                    <a:pt x="182529" y="353483"/>
                  </a:cubicBezTo>
                  <a:cubicBezTo>
                    <a:pt x="185128" y="353483"/>
                    <a:pt x="198119" y="352696"/>
                    <a:pt x="198119" y="352696"/>
                  </a:cubicBezTo>
                  <a:cubicBezTo>
                    <a:pt x="198119" y="352696"/>
                    <a:pt x="199458" y="348995"/>
                    <a:pt x="199852" y="347420"/>
                  </a:cubicBezTo>
                  <a:cubicBezTo>
                    <a:pt x="200482" y="345137"/>
                    <a:pt x="201032" y="342775"/>
                    <a:pt x="201505" y="340491"/>
                  </a:cubicBezTo>
                  <a:lnTo>
                    <a:pt x="204497" y="327578"/>
                  </a:lnTo>
                  <a:cubicBezTo>
                    <a:pt x="206150" y="320256"/>
                    <a:pt x="207804" y="312933"/>
                    <a:pt x="209458" y="305532"/>
                  </a:cubicBezTo>
                  <a:cubicBezTo>
                    <a:pt x="210087" y="305375"/>
                    <a:pt x="210639" y="305138"/>
                    <a:pt x="211269" y="304902"/>
                  </a:cubicBezTo>
                  <a:cubicBezTo>
                    <a:pt x="214182" y="304036"/>
                    <a:pt x="217016" y="302934"/>
                    <a:pt x="219693" y="301831"/>
                  </a:cubicBezTo>
                  <a:cubicBezTo>
                    <a:pt x="225519" y="299469"/>
                    <a:pt x="231189" y="296713"/>
                    <a:pt x="236622" y="293406"/>
                  </a:cubicBezTo>
                  <a:cubicBezTo>
                    <a:pt x="236937" y="293249"/>
                    <a:pt x="237252" y="293013"/>
                    <a:pt x="237566" y="292776"/>
                  </a:cubicBezTo>
                  <a:cubicBezTo>
                    <a:pt x="245283" y="288210"/>
                    <a:pt x="252448" y="282856"/>
                    <a:pt x="259062" y="276872"/>
                  </a:cubicBezTo>
                  <a:cubicBezTo>
                    <a:pt x="265440" y="278919"/>
                    <a:pt x="271817" y="280966"/>
                    <a:pt x="278274" y="283013"/>
                  </a:cubicBezTo>
                  <a:cubicBezTo>
                    <a:pt x="282683" y="284430"/>
                    <a:pt x="287092" y="285769"/>
                    <a:pt x="291501" y="287186"/>
                  </a:cubicBezTo>
                  <a:cubicBezTo>
                    <a:pt x="296069" y="288603"/>
                    <a:pt x="300635" y="290335"/>
                    <a:pt x="305280" y="291280"/>
                  </a:cubicBezTo>
                  <a:cubicBezTo>
                    <a:pt x="306304" y="291517"/>
                    <a:pt x="311108" y="281832"/>
                    <a:pt x="313233" y="277738"/>
                  </a:cubicBezTo>
                  <a:lnTo>
                    <a:pt x="320792" y="264589"/>
                  </a:lnTo>
                  <a:lnTo>
                    <a:pt x="335674" y="238842"/>
                  </a:lnTo>
                  <a:cubicBezTo>
                    <a:pt x="335674" y="238842"/>
                    <a:pt x="336145" y="237976"/>
                    <a:pt x="335674" y="237582"/>
                  </a:cubicBezTo>
                  <a:cubicBezTo>
                    <a:pt x="329611" y="232543"/>
                    <a:pt x="323705" y="227346"/>
                    <a:pt x="317800" y="222071"/>
                  </a:cubicBezTo>
                  <a:lnTo>
                    <a:pt x="308430" y="213331"/>
                  </a:lnTo>
                  <a:cubicBezTo>
                    <a:pt x="305753" y="210732"/>
                    <a:pt x="303155" y="208213"/>
                    <a:pt x="300398" y="205772"/>
                  </a:cubicBezTo>
                  <a:cubicBezTo>
                    <a:pt x="300714" y="204276"/>
                    <a:pt x="300950" y="202780"/>
                    <a:pt x="301265" y="201284"/>
                  </a:cubicBezTo>
                  <a:cubicBezTo>
                    <a:pt x="303234" y="193725"/>
                    <a:pt x="304021" y="185773"/>
                    <a:pt x="304257" y="178056"/>
                  </a:cubicBezTo>
                  <a:cubicBezTo>
                    <a:pt x="304572" y="168057"/>
                    <a:pt x="304021" y="156798"/>
                    <a:pt x="301108" y="146877"/>
                  </a:cubicBezTo>
                  <a:cubicBezTo>
                    <a:pt x="302053" y="146011"/>
                    <a:pt x="302997" y="145144"/>
                    <a:pt x="303863" y="144278"/>
                  </a:cubicBezTo>
                  <a:cubicBezTo>
                    <a:pt x="307564" y="140971"/>
                    <a:pt x="311264" y="137743"/>
                    <a:pt x="314966" y="134436"/>
                  </a:cubicBezTo>
                  <a:close/>
                  <a:moveTo>
                    <a:pt x="101115" y="187741"/>
                  </a:moveTo>
                  <a:cubicBezTo>
                    <a:pt x="98517" y="166561"/>
                    <a:pt x="105603" y="144593"/>
                    <a:pt x="121902" y="129397"/>
                  </a:cubicBezTo>
                  <a:cubicBezTo>
                    <a:pt x="144657" y="108217"/>
                    <a:pt x="179931" y="105618"/>
                    <a:pt x="205442" y="123570"/>
                  </a:cubicBezTo>
                  <a:cubicBezTo>
                    <a:pt x="230087" y="140893"/>
                    <a:pt x="239850" y="174749"/>
                    <a:pt x="228590" y="202465"/>
                  </a:cubicBezTo>
                  <a:cubicBezTo>
                    <a:pt x="216937" y="231204"/>
                    <a:pt x="185443" y="247581"/>
                    <a:pt x="155208" y="241834"/>
                  </a:cubicBezTo>
                  <a:cubicBezTo>
                    <a:pt x="138200" y="238605"/>
                    <a:pt x="123319" y="229708"/>
                    <a:pt x="112847" y="215929"/>
                  </a:cubicBezTo>
                  <a:cubicBezTo>
                    <a:pt x="106942" y="207662"/>
                    <a:pt x="102847" y="198056"/>
                    <a:pt x="101194" y="187662"/>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448" name="Google Shape;1448;p38"/>
            <p:cNvGrpSpPr/>
            <p:nvPr/>
          </p:nvGrpSpPr>
          <p:grpSpPr>
            <a:xfrm>
              <a:off x="7210199" y="545236"/>
              <a:ext cx="373217" cy="373213"/>
              <a:chOff x="3558649" y="1625723"/>
              <a:chExt cx="373217" cy="373213"/>
            </a:xfrm>
          </p:grpSpPr>
          <p:sp>
            <p:nvSpPr>
              <p:cNvPr id="1449" name="Google Shape;1449;p38"/>
              <p:cNvSpPr/>
              <p:nvPr/>
            </p:nvSpPr>
            <p:spPr>
              <a:xfrm>
                <a:off x="3567508" y="1635159"/>
                <a:ext cx="355504" cy="355514"/>
              </a:xfrm>
              <a:custGeom>
                <a:avLst/>
                <a:gdLst/>
                <a:ahLst/>
                <a:cxnLst/>
                <a:rect l="l" t="t" r="r" b="b"/>
                <a:pathLst>
                  <a:path w="474005" h="474019" extrusionOk="0">
                    <a:moveTo>
                      <a:pt x="474001" y="235441"/>
                    </a:moveTo>
                    <a:cubicBezTo>
                      <a:pt x="474789" y="366145"/>
                      <a:pt x="369281" y="473227"/>
                      <a:pt x="238578" y="474015"/>
                    </a:cubicBezTo>
                    <a:cubicBezTo>
                      <a:pt x="107874" y="474802"/>
                      <a:pt x="792" y="369294"/>
                      <a:pt x="4" y="238591"/>
                    </a:cubicBezTo>
                    <a:cubicBezTo>
                      <a:pt x="-783" y="107887"/>
                      <a:pt x="104725" y="805"/>
                      <a:pt x="235428" y="17"/>
                    </a:cubicBezTo>
                    <a:cubicBezTo>
                      <a:pt x="366919" y="-1557"/>
                      <a:pt x="473214" y="103950"/>
                      <a:pt x="474001" y="235441"/>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50" name="Google Shape;1450;p38"/>
              <p:cNvSpPr/>
              <p:nvPr/>
            </p:nvSpPr>
            <p:spPr>
              <a:xfrm>
                <a:off x="3558649" y="1625723"/>
                <a:ext cx="373217" cy="373213"/>
              </a:xfrm>
              <a:custGeom>
                <a:avLst/>
                <a:gdLst/>
                <a:ahLst/>
                <a:cxnLst/>
                <a:rect l="l" t="t" r="r" b="b"/>
                <a:pathLst>
                  <a:path w="497622" h="497618" extrusionOk="0">
                    <a:moveTo>
                      <a:pt x="248813" y="497618"/>
                    </a:moveTo>
                    <a:cubicBezTo>
                      <a:pt x="112598" y="497618"/>
                      <a:pt x="792" y="386599"/>
                      <a:pt x="4" y="250384"/>
                    </a:cubicBezTo>
                    <a:cubicBezTo>
                      <a:pt x="-783" y="113382"/>
                      <a:pt x="110236" y="787"/>
                      <a:pt x="247239" y="0"/>
                    </a:cubicBezTo>
                    <a:cubicBezTo>
                      <a:pt x="314165" y="0"/>
                      <a:pt x="376368" y="25196"/>
                      <a:pt x="423610" y="71651"/>
                    </a:cubicBezTo>
                    <a:cubicBezTo>
                      <a:pt x="470852" y="118106"/>
                      <a:pt x="496835" y="181095"/>
                      <a:pt x="497622" y="247235"/>
                    </a:cubicBezTo>
                    <a:lnTo>
                      <a:pt x="497622" y="247235"/>
                    </a:lnTo>
                    <a:cubicBezTo>
                      <a:pt x="497622" y="313374"/>
                      <a:pt x="472427" y="376363"/>
                      <a:pt x="425972" y="423606"/>
                    </a:cubicBezTo>
                    <a:cubicBezTo>
                      <a:pt x="379517" y="470848"/>
                      <a:pt x="316527" y="496831"/>
                      <a:pt x="250388" y="497618"/>
                    </a:cubicBezTo>
                    <a:cubicBezTo>
                      <a:pt x="250388" y="497618"/>
                      <a:pt x="249601" y="497618"/>
                      <a:pt x="248813" y="497618"/>
                    </a:cubicBezTo>
                    <a:close/>
                    <a:moveTo>
                      <a:pt x="248813" y="23621"/>
                    </a:moveTo>
                    <a:cubicBezTo>
                      <a:pt x="248026" y="23621"/>
                      <a:pt x="248026" y="23621"/>
                      <a:pt x="247239" y="23621"/>
                    </a:cubicBezTo>
                    <a:cubicBezTo>
                      <a:pt x="122834" y="24409"/>
                      <a:pt x="22838" y="125979"/>
                      <a:pt x="23625" y="250384"/>
                    </a:cubicBezTo>
                    <a:cubicBezTo>
                      <a:pt x="24413" y="374789"/>
                      <a:pt x="125984" y="474785"/>
                      <a:pt x="250388" y="473997"/>
                    </a:cubicBezTo>
                    <a:cubicBezTo>
                      <a:pt x="310228" y="473997"/>
                      <a:pt x="366919" y="449589"/>
                      <a:pt x="409437" y="407071"/>
                    </a:cubicBezTo>
                    <a:cubicBezTo>
                      <a:pt x="451955" y="364553"/>
                      <a:pt x="474789" y="307862"/>
                      <a:pt x="474789" y="247235"/>
                    </a:cubicBezTo>
                    <a:lnTo>
                      <a:pt x="474789" y="247235"/>
                    </a:lnTo>
                    <a:cubicBezTo>
                      <a:pt x="474789" y="187394"/>
                      <a:pt x="450380" y="130704"/>
                      <a:pt x="407862" y="88186"/>
                    </a:cubicBezTo>
                    <a:cubicBezTo>
                      <a:pt x="365344" y="47242"/>
                      <a:pt x="308653" y="23621"/>
                      <a:pt x="248813" y="2362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51" name="Google Shape;1451;p38"/>
              <p:cNvSpPr/>
              <p:nvPr/>
            </p:nvSpPr>
            <p:spPr>
              <a:xfrm>
                <a:off x="3614749" y="1681824"/>
                <a:ext cx="266927" cy="266923"/>
              </a:xfrm>
              <a:custGeom>
                <a:avLst/>
                <a:gdLst/>
                <a:ahLst/>
                <a:cxnLst/>
                <a:rect l="l" t="t" r="r" b="b"/>
                <a:pathLst>
                  <a:path w="355903" h="355897" extrusionOk="0">
                    <a:moveTo>
                      <a:pt x="355897" y="177158"/>
                    </a:moveTo>
                    <a:cubicBezTo>
                      <a:pt x="356685" y="275580"/>
                      <a:pt x="277160" y="355104"/>
                      <a:pt x="178739" y="355892"/>
                    </a:cubicBezTo>
                    <a:cubicBezTo>
                      <a:pt x="80317" y="356679"/>
                      <a:pt x="793" y="277155"/>
                      <a:pt x="6" y="178733"/>
                    </a:cubicBezTo>
                    <a:cubicBezTo>
                      <a:pt x="-782" y="80312"/>
                      <a:pt x="78743" y="787"/>
                      <a:pt x="177164" y="0"/>
                    </a:cubicBezTo>
                    <a:cubicBezTo>
                      <a:pt x="275586" y="0"/>
                      <a:pt x="355110" y="78737"/>
                      <a:pt x="355897" y="177158"/>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52" name="Google Shape;1452;p38"/>
              <p:cNvSpPr/>
              <p:nvPr/>
            </p:nvSpPr>
            <p:spPr>
              <a:xfrm>
                <a:off x="3693293" y="1728476"/>
                <a:ext cx="94484" cy="158261"/>
              </a:xfrm>
              <a:custGeom>
                <a:avLst/>
                <a:gdLst/>
                <a:ahLst/>
                <a:cxnLst/>
                <a:rect l="l" t="t" r="r" b="b"/>
                <a:pathLst>
                  <a:path w="125979" h="211015" extrusionOk="0">
                    <a:moveTo>
                      <a:pt x="73225" y="185819"/>
                    </a:moveTo>
                    <a:lnTo>
                      <a:pt x="73225" y="211015"/>
                    </a:lnTo>
                    <a:lnTo>
                      <a:pt x="55116" y="211015"/>
                    </a:lnTo>
                    <a:lnTo>
                      <a:pt x="55116" y="185819"/>
                    </a:lnTo>
                    <a:cubicBezTo>
                      <a:pt x="33070" y="184245"/>
                      <a:pt x="11811" y="177158"/>
                      <a:pt x="0" y="167710"/>
                    </a:cubicBezTo>
                    <a:lnTo>
                      <a:pt x="10236" y="144876"/>
                    </a:lnTo>
                    <a:cubicBezTo>
                      <a:pt x="21259" y="153537"/>
                      <a:pt x="38581" y="160624"/>
                      <a:pt x="55116" y="161411"/>
                    </a:cubicBezTo>
                    <a:lnTo>
                      <a:pt x="55116" y="116531"/>
                    </a:lnTo>
                    <a:cubicBezTo>
                      <a:pt x="29920" y="110232"/>
                      <a:pt x="3149" y="102358"/>
                      <a:pt x="3149" y="71651"/>
                    </a:cubicBezTo>
                    <a:cubicBezTo>
                      <a:pt x="3149" y="48817"/>
                      <a:pt x="19684" y="28345"/>
                      <a:pt x="55116" y="25196"/>
                    </a:cubicBezTo>
                    <a:lnTo>
                      <a:pt x="55116" y="0"/>
                    </a:lnTo>
                    <a:lnTo>
                      <a:pt x="73225" y="0"/>
                    </a:lnTo>
                    <a:lnTo>
                      <a:pt x="73225" y="25196"/>
                    </a:lnTo>
                    <a:cubicBezTo>
                      <a:pt x="89760" y="25983"/>
                      <a:pt x="107082" y="30707"/>
                      <a:pt x="118893" y="38581"/>
                    </a:cubicBezTo>
                    <a:lnTo>
                      <a:pt x="109444" y="61415"/>
                    </a:lnTo>
                    <a:cubicBezTo>
                      <a:pt x="97634" y="54329"/>
                      <a:pt x="85036" y="50392"/>
                      <a:pt x="73225" y="49604"/>
                    </a:cubicBezTo>
                    <a:lnTo>
                      <a:pt x="73225" y="95272"/>
                    </a:lnTo>
                    <a:cubicBezTo>
                      <a:pt x="98421" y="101571"/>
                      <a:pt x="125979" y="108657"/>
                      <a:pt x="125979" y="140152"/>
                    </a:cubicBezTo>
                    <a:cubicBezTo>
                      <a:pt x="125192" y="162198"/>
                      <a:pt x="108657" y="181882"/>
                      <a:pt x="73225" y="185819"/>
                    </a:cubicBezTo>
                    <a:close/>
                    <a:moveTo>
                      <a:pt x="54328" y="89760"/>
                    </a:moveTo>
                    <a:lnTo>
                      <a:pt x="54328" y="49604"/>
                    </a:lnTo>
                    <a:cubicBezTo>
                      <a:pt x="38581" y="51966"/>
                      <a:pt x="31495" y="60627"/>
                      <a:pt x="31495" y="70076"/>
                    </a:cubicBezTo>
                    <a:cubicBezTo>
                      <a:pt x="31495" y="81099"/>
                      <a:pt x="40943" y="85823"/>
                      <a:pt x="54328" y="89760"/>
                    </a:cubicBezTo>
                    <a:close/>
                    <a:moveTo>
                      <a:pt x="96059" y="141727"/>
                    </a:moveTo>
                    <a:cubicBezTo>
                      <a:pt x="96059" y="130703"/>
                      <a:pt x="85823" y="125192"/>
                      <a:pt x="72438" y="122042"/>
                    </a:cubicBezTo>
                    <a:lnTo>
                      <a:pt x="72438" y="162198"/>
                    </a:lnTo>
                    <a:cubicBezTo>
                      <a:pt x="89760" y="159049"/>
                      <a:pt x="96059" y="151175"/>
                      <a:pt x="96059" y="14172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1453" name="Google Shape;1453;p38"/>
            <p:cNvGrpSpPr/>
            <p:nvPr/>
          </p:nvGrpSpPr>
          <p:grpSpPr>
            <a:xfrm>
              <a:off x="8379615" y="273110"/>
              <a:ext cx="373217" cy="666648"/>
              <a:chOff x="2384683" y="3022322"/>
              <a:chExt cx="248612" cy="444076"/>
            </a:xfrm>
          </p:grpSpPr>
          <p:sp>
            <p:nvSpPr>
              <p:cNvPr id="1454" name="Google Shape;1454;p38"/>
              <p:cNvSpPr/>
              <p:nvPr/>
            </p:nvSpPr>
            <p:spPr>
              <a:xfrm>
                <a:off x="2390588" y="3028228"/>
                <a:ext cx="236801" cy="432266"/>
              </a:xfrm>
              <a:custGeom>
                <a:avLst/>
                <a:gdLst/>
                <a:ahLst/>
                <a:cxnLst/>
                <a:rect l="l" t="t" r="r" b="b"/>
                <a:pathLst>
                  <a:path w="315735" h="576355" extrusionOk="0">
                    <a:moveTo>
                      <a:pt x="284241" y="576356"/>
                    </a:moveTo>
                    <a:lnTo>
                      <a:pt x="31495" y="576356"/>
                    </a:lnTo>
                    <a:cubicBezTo>
                      <a:pt x="14173" y="576356"/>
                      <a:pt x="0" y="562183"/>
                      <a:pt x="0" y="544861"/>
                    </a:cubicBezTo>
                    <a:lnTo>
                      <a:pt x="0" y="31495"/>
                    </a:lnTo>
                    <a:cubicBezTo>
                      <a:pt x="0" y="14173"/>
                      <a:pt x="14173" y="0"/>
                      <a:pt x="31495" y="0"/>
                    </a:cubicBezTo>
                    <a:lnTo>
                      <a:pt x="284241" y="0"/>
                    </a:lnTo>
                    <a:cubicBezTo>
                      <a:pt x="301563" y="0"/>
                      <a:pt x="315736" y="14173"/>
                      <a:pt x="315736" y="31495"/>
                    </a:cubicBezTo>
                    <a:lnTo>
                      <a:pt x="315736" y="544861"/>
                    </a:lnTo>
                    <a:cubicBezTo>
                      <a:pt x="315736" y="562183"/>
                      <a:pt x="301563" y="576356"/>
                      <a:pt x="284241" y="576356"/>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55" name="Google Shape;1455;p38"/>
              <p:cNvSpPr/>
              <p:nvPr/>
            </p:nvSpPr>
            <p:spPr>
              <a:xfrm>
                <a:off x="2384683" y="3022322"/>
                <a:ext cx="248612" cy="444076"/>
              </a:xfrm>
              <a:custGeom>
                <a:avLst/>
                <a:gdLst/>
                <a:ahLst/>
                <a:cxnLst/>
                <a:rect l="l" t="t" r="r" b="b"/>
                <a:pathLst>
                  <a:path w="331483" h="592102" extrusionOk="0">
                    <a:moveTo>
                      <a:pt x="292115" y="592103"/>
                    </a:moveTo>
                    <a:lnTo>
                      <a:pt x="39369" y="592103"/>
                    </a:lnTo>
                    <a:cubicBezTo>
                      <a:pt x="17322" y="592103"/>
                      <a:pt x="0" y="574781"/>
                      <a:pt x="0" y="552734"/>
                    </a:cubicBezTo>
                    <a:lnTo>
                      <a:pt x="0" y="39369"/>
                    </a:lnTo>
                    <a:cubicBezTo>
                      <a:pt x="0" y="17322"/>
                      <a:pt x="17322" y="0"/>
                      <a:pt x="39369" y="0"/>
                    </a:cubicBezTo>
                    <a:lnTo>
                      <a:pt x="292115" y="0"/>
                    </a:lnTo>
                    <a:cubicBezTo>
                      <a:pt x="314161" y="0"/>
                      <a:pt x="331483" y="17322"/>
                      <a:pt x="331483" y="39369"/>
                    </a:cubicBezTo>
                    <a:lnTo>
                      <a:pt x="331483" y="552734"/>
                    </a:lnTo>
                    <a:cubicBezTo>
                      <a:pt x="331483" y="573994"/>
                      <a:pt x="314161" y="592103"/>
                      <a:pt x="292115" y="592103"/>
                    </a:cubicBezTo>
                    <a:close/>
                    <a:moveTo>
                      <a:pt x="39369" y="14960"/>
                    </a:moveTo>
                    <a:cubicBezTo>
                      <a:pt x="25983" y="14960"/>
                      <a:pt x="15747" y="25196"/>
                      <a:pt x="15747" y="38581"/>
                    </a:cubicBezTo>
                    <a:lnTo>
                      <a:pt x="15747" y="551947"/>
                    </a:lnTo>
                    <a:cubicBezTo>
                      <a:pt x="15747" y="565332"/>
                      <a:pt x="25983" y="575568"/>
                      <a:pt x="39369" y="575568"/>
                    </a:cubicBezTo>
                    <a:lnTo>
                      <a:pt x="292115" y="575568"/>
                    </a:lnTo>
                    <a:cubicBezTo>
                      <a:pt x="305500" y="575568"/>
                      <a:pt x="315736" y="565332"/>
                      <a:pt x="315736" y="551947"/>
                    </a:cubicBezTo>
                    <a:lnTo>
                      <a:pt x="315736" y="38581"/>
                    </a:lnTo>
                    <a:cubicBezTo>
                      <a:pt x="315736" y="25196"/>
                      <a:pt x="305500" y="14960"/>
                      <a:pt x="292115" y="14960"/>
                    </a:cubicBezTo>
                    <a:lnTo>
                      <a:pt x="39369" y="149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56" name="Google Shape;1456;p38"/>
              <p:cNvSpPr/>
              <p:nvPr/>
            </p:nvSpPr>
            <p:spPr>
              <a:xfrm>
                <a:off x="2390588" y="3076060"/>
                <a:ext cx="236801" cy="311798"/>
              </a:xfrm>
              <a:custGeom>
                <a:avLst/>
                <a:gdLst/>
                <a:ahLst/>
                <a:cxnLst/>
                <a:rect l="l" t="t" r="r" b="b"/>
                <a:pathLst>
                  <a:path w="315735" h="415731" extrusionOk="0">
                    <a:moveTo>
                      <a:pt x="0" y="0"/>
                    </a:moveTo>
                    <a:lnTo>
                      <a:pt x="315736" y="0"/>
                    </a:lnTo>
                    <a:lnTo>
                      <a:pt x="315736" y="415732"/>
                    </a:lnTo>
                    <a:lnTo>
                      <a:pt x="0" y="415732"/>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57" name="Google Shape;1457;p38"/>
              <p:cNvSpPr/>
              <p:nvPr/>
            </p:nvSpPr>
            <p:spPr>
              <a:xfrm>
                <a:off x="2384683" y="3022322"/>
                <a:ext cx="248612" cy="444076"/>
              </a:xfrm>
              <a:custGeom>
                <a:avLst/>
                <a:gdLst/>
                <a:ahLst/>
                <a:cxnLst/>
                <a:rect l="l" t="t" r="r" b="b"/>
                <a:pathLst>
                  <a:path w="331483" h="592102" extrusionOk="0">
                    <a:moveTo>
                      <a:pt x="292115" y="592103"/>
                    </a:moveTo>
                    <a:lnTo>
                      <a:pt x="39369" y="592103"/>
                    </a:lnTo>
                    <a:cubicBezTo>
                      <a:pt x="17322" y="592103"/>
                      <a:pt x="0" y="574781"/>
                      <a:pt x="0" y="552734"/>
                    </a:cubicBezTo>
                    <a:lnTo>
                      <a:pt x="0" y="39369"/>
                    </a:lnTo>
                    <a:cubicBezTo>
                      <a:pt x="0" y="17322"/>
                      <a:pt x="17322" y="0"/>
                      <a:pt x="39369" y="0"/>
                    </a:cubicBezTo>
                    <a:lnTo>
                      <a:pt x="292115" y="0"/>
                    </a:lnTo>
                    <a:cubicBezTo>
                      <a:pt x="314161" y="0"/>
                      <a:pt x="331483" y="17322"/>
                      <a:pt x="331483" y="39369"/>
                    </a:cubicBezTo>
                    <a:lnTo>
                      <a:pt x="331483" y="552734"/>
                    </a:lnTo>
                    <a:cubicBezTo>
                      <a:pt x="331483" y="573994"/>
                      <a:pt x="314161" y="592103"/>
                      <a:pt x="292115" y="592103"/>
                    </a:cubicBezTo>
                    <a:close/>
                    <a:moveTo>
                      <a:pt x="39369" y="14960"/>
                    </a:moveTo>
                    <a:cubicBezTo>
                      <a:pt x="25983" y="14960"/>
                      <a:pt x="15747" y="25196"/>
                      <a:pt x="15747" y="38581"/>
                    </a:cubicBezTo>
                    <a:lnTo>
                      <a:pt x="15747" y="551947"/>
                    </a:lnTo>
                    <a:cubicBezTo>
                      <a:pt x="15747" y="565332"/>
                      <a:pt x="25983" y="575568"/>
                      <a:pt x="39369" y="575568"/>
                    </a:cubicBezTo>
                    <a:lnTo>
                      <a:pt x="292115" y="575568"/>
                    </a:lnTo>
                    <a:cubicBezTo>
                      <a:pt x="305500" y="575568"/>
                      <a:pt x="315736" y="565332"/>
                      <a:pt x="315736" y="551947"/>
                    </a:cubicBezTo>
                    <a:lnTo>
                      <a:pt x="315736" y="38581"/>
                    </a:lnTo>
                    <a:cubicBezTo>
                      <a:pt x="315736" y="25196"/>
                      <a:pt x="305500" y="14960"/>
                      <a:pt x="292115" y="14960"/>
                    </a:cubicBezTo>
                    <a:lnTo>
                      <a:pt x="39369" y="149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58" name="Google Shape;1458;p38"/>
              <p:cNvSpPr/>
              <p:nvPr/>
            </p:nvSpPr>
            <p:spPr>
              <a:xfrm>
                <a:off x="2473853" y="3047715"/>
                <a:ext cx="70863" cy="11810"/>
              </a:xfrm>
              <a:custGeom>
                <a:avLst/>
                <a:gdLst/>
                <a:ahLst/>
                <a:cxnLst/>
                <a:rect l="l" t="t" r="r" b="b"/>
                <a:pathLst>
                  <a:path w="94484" h="15747" extrusionOk="0">
                    <a:moveTo>
                      <a:pt x="86611" y="15747"/>
                    </a:moveTo>
                    <a:lnTo>
                      <a:pt x="7874" y="15747"/>
                    </a:lnTo>
                    <a:cubicBezTo>
                      <a:pt x="3149" y="15747"/>
                      <a:pt x="0" y="12598"/>
                      <a:pt x="0" y="7874"/>
                    </a:cubicBezTo>
                    <a:cubicBezTo>
                      <a:pt x="0" y="3150"/>
                      <a:pt x="3149" y="0"/>
                      <a:pt x="7874" y="0"/>
                    </a:cubicBezTo>
                    <a:lnTo>
                      <a:pt x="86611" y="0"/>
                    </a:lnTo>
                    <a:cubicBezTo>
                      <a:pt x="91335" y="0"/>
                      <a:pt x="94485" y="3150"/>
                      <a:pt x="94485" y="7874"/>
                    </a:cubicBezTo>
                    <a:cubicBezTo>
                      <a:pt x="94485" y="12598"/>
                      <a:pt x="90548" y="15747"/>
                      <a:pt x="86611"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59" name="Google Shape;1459;p38"/>
              <p:cNvSpPr/>
              <p:nvPr/>
            </p:nvSpPr>
            <p:spPr>
              <a:xfrm>
                <a:off x="2488616" y="3402032"/>
                <a:ext cx="41336" cy="41336"/>
              </a:xfrm>
              <a:custGeom>
                <a:avLst/>
                <a:gdLst/>
                <a:ahLst/>
                <a:cxnLst/>
                <a:rect l="l" t="t" r="r" b="b"/>
                <a:pathLst>
                  <a:path w="55115" h="55115" extrusionOk="0">
                    <a:moveTo>
                      <a:pt x="27558" y="55116"/>
                    </a:moveTo>
                    <a:cubicBezTo>
                      <a:pt x="12598" y="55116"/>
                      <a:pt x="0" y="42518"/>
                      <a:pt x="0" y="27558"/>
                    </a:cubicBezTo>
                    <a:cubicBezTo>
                      <a:pt x="0" y="12598"/>
                      <a:pt x="12598" y="0"/>
                      <a:pt x="27558" y="0"/>
                    </a:cubicBezTo>
                    <a:cubicBezTo>
                      <a:pt x="42518" y="0"/>
                      <a:pt x="55116" y="12598"/>
                      <a:pt x="55116" y="27558"/>
                    </a:cubicBezTo>
                    <a:cubicBezTo>
                      <a:pt x="55116" y="42518"/>
                      <a:pt x="42518" y="55116"/>
                      <a:pt x="27558" y="55116"/>
                    </a:cubicBezTo>
                    <a:close/>
                    <a:moveTo>
                      <a:pt x="27558" y="15747"/>
                    </a:moveTo>
                    <a:cubicBezTo>
                      <a:pt x="21259" y="15747"/>
                      <a:pt x="15747" y="21259"/>
                      <a:pt x="15747" y="27558"/>
                    </a:cubicBezTo>
                    <a:cubicBezTo>
                      <a:pt x="15747" y="33857"/>
                      <a:pt x="21259" y="39369"/>
                      <a:pt x="27558" y="39369"/>
                    </a:cubicBezTo>
                    <a:cubicBezTo>
                      <a:pt x="33857" y="39369"/>
                      <a:pt x="39369" y="33857"/>
                      <a:pt x="39369" y="27558"/>
                    </a:cubicBezTo>
                    <a:cubicBezTo>
                      <a:pt x="39369" y="21259"/>
                      <a:pt x="33857" y="15747"/>
                      <a:pt x="27558"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60" name="Google Shape;1460;p38"/>
              <p:cNvSpPr/>
              <p:nvPr/>
            </p:nvSpPr>
            <p:spPr>
              <a:xfrm>
                <a:off x="2436059" y="3158735"/>
                <a:ext cx="146451" cy="146450"/>
              </a:xfrm>
              <a:custGeom>
                <a:avLst/>
                <a:gdLst/>
                <a:ahLst/>
                <a:cxnLst/>
                <a:rect l="l" t="t" r="r" b="b"/>
                <a:pathLst>
                  <a:path w="195268" h="195267" extrusionOk="0">
                    <a:moveTo>
                      <a:pt x="97634" y="195268"/>
                    </a:moveTo>
                    <a:cubicBezTo>
                      <a:pt x="44093" y="195268"/>
                      <a:pt x="0" y="151962"/>
                      <a:pt x="0" y="97634"/>
                    </a:cubicBezTo>
                    <a:cubicBezTo>
                      <a:pt x="0" y="43305"/>
                      <a:pt x="43305" y="0"/>
                      <a:pt x="97634" y="0"/>
                    </a:cubicBezTo>
                    <a:cubicBezTo>
                      <a:pt x="151963" y="0"/>
                      <a:pt x="195268" y="43305"/>
                      <a:pt x="195268" y="97634"/>
                    </a:cubicBezTo>
                    <a:cubicBezTo>
                      <a:pt x="195268" y="151962"/>
                      <a:pt x="151175" y="195268"/>
                      <a:pt x="97634" y="195268"/>
                    </a:cubicBezTo>
                    <a:close/>
                    <a:moveTo>
                      <a:pt x="97634" y="16535"/>
                    </a:moveTo>
                    <a:cubicBezTo>
                      <a:pt x="52754" y="16535"/>
                      <a:pt x="15747" y="52753"/>
                      <a:pt x="15747" y="98421"/>
                    </a:cubicBezTo>
                    <a:cubicBezTo>
                      <a:pt x="15747" y="143301"/>
                      <a:pt x="51967" y="180308"/>
                      <a:pt x="97634" y="180308"/>
                    </a:cubicBezTo>
                    <a:cubicBezTo>
                      <a:pt x="142514" y="180308"/>
                      <a:pt x="179521" y="144089"/>
                      <a:pt x="179521" y="98421"/>
                    </a:cubicBezTo>
                    <a:cubicBezTo>
                      <a:pt x="178733" y="53541"/>
                      <a:pt x="142514" y="16535"/>
                      <a:pt x="97634" y="1653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61" name="Google Shape;1461;p38"/>
              <p:cNvSpPr/>
              <p:nvPr/>
            </p:nvSpPr>
            <p:spPr>
              <a:xfrm>
                <a:off x="2489207" y="3195938"/>
                <a:ext cx="40156" cy="80312"/>
              </a:xfrm>
              <a:custGeom>
                <a:avLst/>
                <a:gdLst/>
                <a:ahLst/>
                <a:cxnLst/>
                <a:rect l="l" t="t" r="r" b="b"/>
                <a:pathLst>
                  <a:path w="53541" h="107082" extrusionOk="0">
                    <a:moveTo>
                      <a:pt x="24409" y="106295"/>
                    </a:moveTo>
                    <a:lnTo>
                      <a:pt x="24409" y="95272"/>
                    </a:lnTo>
                    <a:cubicBezTo>
                      <a:pt x="8661" y="94485"/>
                      <a:pt x="787" y="85036"/>
                      <a:pt x="0" y="66927"/>
                    </a:cubicBezTo>
                    <a:lnTo>
                      <a:pt x="16535" y="66927"/>
                    </a:lnTo>
                    <a:cubicBezTo>
                      <a:pt x="16535" y="76375"/>
                      <a:pt x="19684" y="81099"/>
                      <a:pt x="24409" y="81886"/>
                    </a:cubicBezTo>
                    <a:lnTo>
                      <a:pt x="24409" y="55116"/>
                    </a:lnTo>
                    <a:cubicBezTo>
                      <a:pt x="16535" y="49604"/>
                      <a:pt x="11023" y="44093"/>
                      <a:pt x="7874" y="39369"/>
                    </a:cubicBezTo>
                    <a:cubicBezTo>
                      <a:pt x="4724" y="34644"/>
                      <a:pt x="2362" y="29920"/>
                      <a:pt x="2362" y="24408"/>
                    </a:cubicBezTo>
                    <a:cubicBezTo>
                      <a:pt x="2362" y="18109"/>
                      <a:pt x="3937" y="13385"/>
                      <a:pt x="7874" y="9449"/>
                    </a:cubicBezTo>
                    <a:cubicBezTo>
                      <a:pt x="11811" y="5512"/>
                      <a:pt x="17322" y="3149"/>
                      <a:pt x="23621" y="2362"/>
                    </a:cubicBezTo>
                    <a:lnTo>
                      <a:pt x="23621" y="0"/>
                    </a:lnTo>
                    <a:lnTo>
                      <a:pt x="30708" y="0"/>
                    </a:lnTo>
                    <a:lnTo>
                      <a:pt x="30708" y="2362"/>
                    </a:lnTo>
                    <a:cubicBezTo>
                      <a:pt x="44093" y="3937"/>
                      <a:pt x="51179" y="11811"/>
                      <a:pt x="51967" y="26770"/>
                    </a:cubicBezTo>
                    <a:lnTo>
                      <a:pt x="37007" y="26770"/>
                    </a:lnTo>
                    <a:cubicBezTo>
                      <a:pt x="37007" y="20471"/>
                      <a:pt x="34645" y="17322"/>
                      <a:pt x="30708" y="15747"/>
                    </a:cubicBezTo>
                    <a:lnTo>
                      <a:pt x="30708" y="38581"/>
                    </a:lnTo>
                    <a:cubicBezTo>
                      <a:pt x="38581" y="44880"/>
                      <a:pt x="44093" y="50391"/>
                      <a:pt x="48030" y="55903"/>
                    </a:cubicBezTo>
                    <a:cubicBezTo>
                      <a:pt x="51179" y="61415"/>
                      <a:pt x="53541" y="66927"/>
                      <a:pt x="53541" y="72438"/>
                    </a:cubicBezTo>
                    <a:cubicBezTo>
                      <a:pt x="53541" y="78737"/>
                      <a:pt x="51179" y="84249"/>
                      <a:pt x="47242" y="88186"/>
                    </a:cubicBezTo>
                    <a:cubicBezTo>
                      <a:pt x="43305" y="92122"/>
                      <a:pt x="37794" y="95272"/>
                      <a:pt x="30708" y="96059"/>
                    </a:cubicBezTo>
                    <a:lnTo>
                      <a:pt x="30708" y="107082"/>
                    </a:lnTo>
                    <a:lnTo>
                      <a:pt x="24409" y="106295"/>
                    </a:lnTo>
                    <a:lnTo>
                      <a:pt x="24409" y="106295"/>
                    </a:lnTo>
                    <a:close/>
                    <a:moveTo>
                      <a:pt x="24409" y="32282"/>
                    </a:moveTo>
                    <a:lnTo>
                      <a:pt x="24409" y="15747"/>
                    </a:lnTo>
                    <a:cubicBezTo>
                      <a:pt x="20472" y="16535"/>
                      <a:pt x="18897" y="18897"/>
                      <a:pt x="18897" y="22833"/>
                    </a:cubicBezTo>
                    <a:cubicBezTo>
                      <a:pt x="18110" y="25983"/>
                      <a:pt x="20472" y="29133"/>
                      <a:pt x="24409" y="32282"/>
                    </a:cubicBezTo>
                    <a:close/>
                    <a:moveTo>
                      <a:pt x="30708" y="61415"/>
                    </a:moveTo>
                    <a:lnTo>
                      <a:pt x="30708" y="81886"/>
                    </a:lnTo>
                    <a:cubicBezTo>
                      <a:pt x="32282" y="81886"/>
                      <a:pt x="33857" y="80312"/>
                      <a:pt x="35432" y="78737"/>
                    </a:cubicBezTo>
                    <a:cubicBezTo>
                      <a:pt x="36219" y="77162"/>
                      <a:pt x="37007" y="75587"/>
                      <a:pt x="37007" y="73225"/>
                    </a:cubicBezTo>
                    <a:cubicBezTo>
                      <a:pt x="37794" y="69289"/>
                      <a:pt x="35432" y="65352"/>
                      <a:pt x="30708" y="6141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cxnSp>
          <p:nvCxnSpPr>
            <p:cNvPr id="1462" name="Google Shape;1462;p38"/>
            <p:cNvCxnSpPr/>
            <p:nvPr/>
          </p:nvCxnSpPr>
          <p:spPr>
            <a:xfrm rot="10800000">
              <a:off x="7632925" y="731838"/>
              <a:ext cx="697200" cy="0"/>
            </a:xfrm>
            <a:prstGeom prst="straightConnector1">
              <a:avLst/>
            </a:prstGeom>
            <a:noFill/>
            <a:ln w="19050" cap="flat" cmpd="sng">
              <a:solidFill>
                <a:schemeClr val="dk1"/>
              </a:solidFill>
              <a:prstDash val="dot"/>
              <a:round/>
              <a:headEnd type="none" w="med" len="med"/>
              <a:tailEnd type="none" w="med" len="med"/>
            </a:ln>
          </p:spPr>
        </p:cxnSp>
        <p:sp>
          <p:nvSpPr>
            <p:cNvPr id="1463" name="Google Shape;1463;p38"/>
            <p:cNvSpPr/>
            <p:nvPr/>
          </p:nvSpPr>
          <p:spPr>
            <a:xfrm rot="-5400000">
              <a:off x="7474263" y="944958"/>
              <a:ext cx="692444" cy="757460"/>
            </a:xfrm>
            <a:custGeom>
              <a:avLst/>
              <a:gdLst/>
              <a:ahLst/>
              <a:cxnLst/>
              <a:rect l="l" t="t" r="r" b="b"/>
              <a:pathLst>
                <a:path w="923258" h="1009946" extrusionOk="0">
                  <a:moveTo>
                    <a:pt x="0" y="1005459"/>
                  </a:moveTo>
                  <a:cubicBezTo>
                    <a:pt x="0" y="1005459"/>
                    <a:pt x="396145" y="1015556"/>
                    <a:pt x="406241" y="1005459"/>
                  </a:cubicBezTo>
                  <a:cubicBezTo>
                    <a:pt x="414528" y="997172"/>
                    <a:pt x="409194" y="324517"/>
                    <a:pt x="407003" y="84201"/>
                  </a:cubicBezTo>
                  <a:cubicBezTo>
                    <a:pt x="406622" y="37814"/>
                    <a:pt x="444055" y="0"/>
                    <a:pt x="490442" y="0"/>
                  </a:cubicBezTo>
                  <a:lnTo>
                    <a:pt x="923258"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67"/>
        <p:cNvGrpSpPr/>
        <p:nvPr/>
      </p:nvGrpSpPr>
      <p:grpSpPr>
        <a:xfrm>
          <a:off x="0" y="0"/>
          <a:ext cx="0" cy="0"/>
          <a:chOff x="0" y="0"/>
          <a:chExt cx="0" cy="0"/>
        </a:xfrm>
      </p:grpSpPr>
      <p:sp>
        <p:nvSpPr>
          <p:cNvPr id="1468" name="Google Shape;1468;p39"/>
          <p:cNvSpPr txBox="1">
            <a:spLocks noGrp="1"/>
          </p:cNvSpPr>
          <p:nvPr>
            <p:ph type="title"/>
          </p:nvPr>
        </p:nvSpPr>
        <p:spPr>
          <a:xfrm>
            <a:off x="1826700" y="2740613"/>
            <a:ext cx="5490600" cy="954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4,498,300,000</a:t>
            </a:r>
            <a:endParaRPr/>
          </a:p>
        </p:txBody>
      </p:sp>
      <p:sp>
        <p:nvSpPr>
          <p:cNvPr id="1469" name="Google Shape;1469;p39"/>
          <p:cNvSpPr txBox="1">
            <a:spLocks noGrp="1"/>
          </p:cNvSpPr>
          <p:nvPr>
            <p:ph type="subTitle" idx="1"/>
          </p:nvPr>
        </p:nvSpPr>
        <p:spPr>
          <a:xfrm>
            <a:off x="1826700" y="3782088"/>
            <a:ext cx="54906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Number of users analyzed in our market research</a:t>
            </a:r>
            <a:endParaRPr/>
          </a:p>
        </p:txBody>
      </p:sp>
      <p:grpSp>
        <p:nvGrpSpPr>
          <p:cNvPr id="1470" name="Google Shape;1470;p39"/>
          <p:cNvGrpSpPr/>
          <p:nvPr/>
        </p:nvGrpSpPr>
        <p:grpSpPr>
          <a:xfrm>
            <a:off x="1080416" y="325581"/>
            <a:ext cx="6827334" cy="2137630"/>
            <a:chOff x="1080416" y="325581"/>
            <a:chExt cx="6827334" cy="2137630"/>
          </a:xfrm>
        </p:grpSpPr>
        <p:sp>
          <p:nvSpPr>
            <p:cNvPr id="1471" name="Google Shape;1471;p39"/>
            <p:cNvSpPr/>
            <p:nvPr/>
          </p:nvSpPr>
          <p:spPr>
            <a:xfrm>
              <a:off x="7564422" y="1019625"/>
              <a:ext cx="343328" cy="892540"/>
            </a:xfrm>
            <a:custGeom>
              <a:avLst/>
              <a:gdLst/>
              <a:ahLst/>
              <a:cxnLst/>
              <a:rect l="l" t="t" r="r" b="b"/>
              <a:pathLst>
                <a:path w="457771" h="1190053" extrusionOk="0">
                  <a:moveTo>
                    <a:pt x="0" y="1190053"/>
                  </a:moveTo>
                  <a:lnTo>
                    <a:pt x="374333" y="1190053"/>
                  </a:lnTo>
                  <a:cubicBezTo>
                    <a:pt x="420434" y="1190053"/>
                    <a:pt x="457771" y="1152715"/>
                    <a:pt x="457771" y="1106615"/>
                  </a:cubicBezTo>
                  <a:lnTo>
                    <a:pt x="457771" y="83439"/>
                  </a:lnTo>
                  <a:cubicBezTo>
                    <a:pt x="457771" y="37338"/>
                    <a:pt x="420434" y="0"/>
                    <a:pt x="374333" y="0"/>
                  </a:cubicBezTo>
                  <a:lnTo>
                    <a:pt x="35338"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472" name="Google Shape;1472;p39"/>
            <p:cNvGrpSpPr/>
            <p:nvPr/>
          </p:nvGrpSpPr>
          <p:grpSpPr>
            <a:xfrm>
              <a:off x="3863949" y="1304596"/>
              <a:ext cx="1689500" cy="1158616"/>
              <a:chOff x="3684436" y="3965396"/>
              <a:chExt cx="1689500" cy="1158616"/>
            </a:xfrm>
          </p:grpSpPr>
          <p:sp>
            <p:nvSpPr>
              <p:cNvPr id="1473" name="Google Shape;1473;p39"/>
              <p:cNvSpPr/>
              <p:nvPr/>
            </p:nvSpPr>
            <p:spPr>
              <a:xfrm>
                <a:off x="3788959" y="3970711"/>
                <a:ext cx="1481045" cy="1047006"/>
              </a:xfrm>
              <a:custGeom>
                <a:avLst/>
                <a:gdLst/>
                <a:ahLst/>
                <a:cxnLst/>
                <a:rect l="l" t="t" r="r" b="b"/>
                <a:pathLst>
                  <a:path w="1974726" h="1396008" extrusionOk="0">
                    <a:moveTo>
                      <a:pt x="0" y="0"/>
                    </a:moveTo>
                    <a:lnTo>
                      <a:pt x="1974726" y="0"/>
                    </a:lnTo>
                    <a:lnTo>
                      <a:pt x="1974726" y="1396009"/>
                    </a:lnTo>
                    <a:lnTo>
                      <a:pt x="0" y="139600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74" name="Google Shape;1474;p39"/>
              <p:cNvSpPr/>
              <p:nvPr/>
            </p:nvSpPr>
            <p:spPr>
              <a:xfrm>
                <a:off x="3783054" y="3965396"/>
                <a:ext cx="1492855" cy="1058816"/>
              </a:xfrm>
              <a:custGeom>
                <a:avLst/>
                <a:gdLst/>
                <a:ahLst/>
                <a:cxnLst/>
                <a:rect l="l" t="t" r="r" b="b"/>
                <a:pathLst>
                  <a:path w="1990473" h="1411755" extrusionOk="0">
                    <a:moveTo>
                      <a:pt x="1982600" y="1411756"/>
                    </a:moveTo>
                    <a:lnTo>
                      <a:pt x="7874" y="1411756"/>
                    </a:lnTo>
                    <a:cubicBezTo>
                      <a:pt x="3149" y="1411756"/>
                      <a:pt x="0" y="1408607"/>
                      <a:pt x="0" y="1403882"/>
                    </a:cubicBezTo>
                    <a:lnTo>
                      <a:pt x="0" y="7874"/>
                    </a:lnTo>
                    <a:cubicBezTo>
                      <a:pt x="0" y="3150"/>
                      <a:pt x="3149" y="0"/>
                      <a:pt x="7874" y="0"/>
                    </a:cubicBezTo>
                    <a:lnTo>
                      <a:pt x="1982600" y="0"/>
                    </a:lnTo>
                    <a:cubicBezTo>
                      <a:pt x="1987324" y="0"/>
                      <a:pt x="1990473" y="3150"/>
                      <a:pt x="1990473" y="7874"/>
                    </a:cubicBezTo>
                    <a:lnTo>
                      <a:pt x="1990473" y="1403882"/>
                    </a:lnTo>
                    <a:cubicBezTo>
                      <a:pt x="1990473" y="1407819"/>
                      <a:pt x="1986537" y="1411756"/>
                      <a:pt x="1982600" y="1411756"/>
                    </a:cubicBezTo>
                    <a:close/>
                    <a:moveTo>
                      <a:pt x="15747" y="1396008"/>
                    </a:moveTo>
                    <a:lnTo>
                      <a:pt x="1974726" y="1396008"/>
                    </a:lnTo>
                    <a:lnTo>
                      <a:pt x="1974726" y="15747"/>
                    </a:lnTo>
                    <a:lnTo>
                      <a:pt x="15747" y="15747"/>
                    </a:lnTo>
                    <a:lnTo>
                      <a:pt x="15747" y="139600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75" name="Google Shape;1475;p39"/>
              <p:cNvSpPr/>
              <p:nvPr/>
            </p:nvSpPr>
            <p:spPr>
              <a:xfrm>
                <a:off x="3834430" y="4035669"/>
                <a:ext cx="1390103" cy="917681"/>
              </a:xfrm>
              <a:custGeom>
                <a:avLst/>
                <a:gdLst/>
                <a:ahLst/>
                <a:cxnLst/>
                <a:rect l="l" t="t" r="r" b="b"/>
                <a:pathLst>
                  <a:path w="1853470" h="1223574" extrusionOk="0">
                    <a:moveTo>
                      <a:pt x="0" y="0"/>
                    </a:moveTo>
                    <a:lnTo>
                      <a:pt x="1853471" y="0"/>
                    </a:lnTo>
                    <a:lnTo>
                      <a:pt x="1853471" y="1223575"/>
                    </a:lnTo>
                    <a:lnTo>
                      <a:pt x="0" y="1223575"/>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76" name="Google Shape;1476;p39"/>
              <p:cNvSpPr/>
              <p:nvPr/>
            </p:nvSpPr>
            <p:spPr>
              <a:xfrm>
                <a:off x="3828524" y="4029764"/>
                <a:ext cx="1401914" cy="929491"/>
              </a:xfrm>
              <a:custGeom>
                <a:avLst/>
                <a:gdLst/>
                <a:ahLst/>
                <a:cxnLst/>
                <a:rect l="l" t="t" r="r" b="b"/>
                <a:pathLst>
                  <a:path w="1869218" h="1239321" extrusionOk="0">
                    <a:moveTo>
                      <a:pt x="1861345" y="1239321"/>
                    </a:moveTo>
                    <a:lnTo>
                      <a:pt x="7874" y="1239321"/>
                    </a:lnTo>
                    <a:cubicBezTo>
                      <a:pt x="3150" y="1239321"/>
                      <a:pt x="0" y="1236172"/>
                      <a:pt x="0" y="1231448"/>
                    </a:cubicBezTo>
                    <a:lnTo>
                      <a:pt x="0" y="7874"/>
                    </a:lnTo>
                    <a:cubicBezTo>
                      <a:pt x="0" y="3149"/>
                      <a:pt x="3150" y="0"/>
                      <a:pt x="7874" y="0"/>
                    </a:cubicBezTo>
                    <a:lnTo>
                      <a:pt x="1861345" y="0"/>
                    </a:lnTo>
                    <a:cubicBezTo>
                      <a:pt x="1866069" y="0"/>
                      <a:pt x="1869219" y="3149"/>
                      <a:pt x="1869219" y="7874"/>
                    </a:cubicBezTo>
                    <a:lnTo>
                      <a:pt x="1869219" y="1231448"/>
                    </a:lnTo>
                    <a:cubicBezTo>
                      <a:pt x="1869219" y="1235385"/>
                      <a:pt x="1866069" y="1239321"/>
                      <a:pt x="1861345" y="1239321"/>
                    </a:cubicBezTo>
                    <a:close/>
                    <a:moveTo>
                      <a:pt x="15747" y="1223574"/>
                    </a:moveTo>
                    <a:lnTo>
                      <a:pt x="1853471" y="1223574"/>
                    </a:lnTo>
                    <a:lnTo>
                      <a:pt x="1853471" y="15747"/>
                    </a:lnTo>
                    <a:lnTo>
                      <a:pt x="15747" y="15747"/>
                    </a:lnTo>
                    <a:lnTo>
                      <a:pt x="15747" y="122357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77" name="Google Shape;1477;p39"/>
              <p:cNvSpPr/>
              <p:nvPr/>
            </p:nvSpPr>
            <p:spPr>
              <a:xfrm>
                <a:off x="3916513" y="4792136"/>
                <a:ext cx="1225936" cy="28936"/>
              </a:xfrm>
              <a:custGeom>
                <a:avLst/>
                <a:gdLst/>
                <a:ahLst/>
                <a:cxnLst/>
                <a:rect l="l" t="t" r="r" b="b"/>
                <a:pathLst>
                  <a:path w="1634581" h="38581" extrusionOk="0">
                    <a:moveTo>
                      <a:pt x="0" y="0"/>
                    </a:moveTo>
                    <a:lnTo>
                      <a:pt x="1634582" y="0"/>
                    </a:lnTo>
                    <a:lnTo>
                      <a:pt x="1634582" y="38581"/>
                    </a:lnTo>
                    <a:lnTo>
                      <a:pt x="0" y="38581"/>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78" name="Google Shape;1478;p39"/>
              <p:cNvSpPr/>
              <p:nvPr/>
            </p:nvSpPr>
            <p:spPr>
              <a:xfrm>
                <a:off x="3916513" y="4731311"/>
                <a:ext cx="1225936" cy="28936"/>
              </a:xfrm>
              <a:custGeom>
                <a:avLst/>
                <a:gdLst/>
                <a:ahLst/>
                <a:cxnLst/>
                <a:rect l="l" t="t" r="r" b="b"/>
                <a:pathLst>
                  <a:path w="1634581" h="38581" extrusionOk="0">
                    <a:moveTo>
                      <a:pt x="0" y="0"/>
                    </a:moveTo>
                    <a:lnTo>
                      <a:pt x="1634582" y="0"/>
                    </a:lnTo>
                    <a:lnTo>
                      <a:pt x="1634582" y="38581"/>
                    </a:lnTo>
                    <a:lnTo>
                      <a:pt x="0" y="38581"/>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79" name="Google Shape;1479;p39"/>
              <p:cNvSpPr/>
              <p:nvPr/>
            </p:nvSpPr>
            <p:spPr>
              <a:xfrm>
                <a:off x="3916513" y="4670486"/>
                <a:ext cx="586394" cy="28936"/>
              </a:xfrm>
              <a:custGeom>
                <a:avLst/>
                <a:gdLst/>
                <a:ahLst/>
                <a:cxnLst/>
                <a:rect l="l" t="t" r="r" b="b"/>
                <a:pathLst>
                  <a:path w="781859" h="38581" extrusionOk="0">
                    <a:moveTo>
                      <a:pt x="0" y="0"/>
                    </a:moveTo>
                    <a:lnTo>
                      <a:pt x="781859" y="0"/>
                    </a:lnTo>
                    <a:lnTo>
                      <a:pt x="781859" y="38582"/>
                    </a:lnTo>
                    <a:lnTo>
                      <a:pt x="0" y="38582"/>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80" name="Google Shape;1480;p39"/>
              <p:cNvSpPr/>
              <p:nvPr/>
            </p:nvSpPr>
            <p:spPr>
              <a:xfrm>
                <a:off x="3690341" y="5018308"/>
                <a:ext cx="1677690" cy="99799"/>
              </a:xfrm>
              <a:custGeom>
                <a:avLst/>
                <a:gdLst/>
                <a:ahLst/>
                <a:cxnLst/>
                <a:rect l="l" t="t" r="r" b="b"/>
                <a:pathLst>
                  <a:path w="2236920" h="133065" extrusionOk="0">
                    <a:moveTo>
                      <a:pt x="2150310" y="133066"/>
                    </a:moveTo>
                    <a:lnTo>
                      <a:pt x="87398" y="133066"/>
                    </a:lnTo>
                    <a:cubicBezTo>
                      <a:pt x="39369" y="133066"/>
                      <a:pt x="0" y="93697"/>
                      <a:pt x="0" y="45667"/>
                    </a:cubicBezTo>
                    <a:lnTo>
                      <a:pt x="0" y="0"/>
                    </a:lnTo>
                    <a:lnTo>
                      <a:pt x="2236920" y="0"/>
                    </a:lnTo>
                    <a:lnTo>
                      <a:pt x="2236920" y="45667"/>
                    </a:lnTo>
                    <a:cubicBezTo>
                      <a:pt x="2236920" y="93697"/>
                      <a:pt x="2198340" y="133066"/>
                      <a:pt x="2150310" y="13306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81" name="Google Shape;1481;p39"/>
              <p:cNvSpPr/>
              <p:nvPr/>
            </p:nvSpPr>
            <p:spPr>
              <a:xfrm>
                <a:off x="3684436" y="5012402"/>
                <a:ext cx="1689500" cy="111610"/>
              </a:xfrm>
              <a:custGeom>
                <a:avLst/>
                <a:gdLst/>
                <a:ahLst/>
                <a:cxnLst/>
                <a:rect l="l" t="t" r="r" b="b"/>
                <a:pathLst>
                  <a:path w="2252667" h="148813" extrusionOk="0">
                    <a:moveTo>
                      <a:pt x="2158183" y="148813"/>
                    </a:moveTo>
                    <a:lnTo>
                      <a:pt x="95272" y="148813"/>
                    </a:lnTo>
                    <a:cubicBezTo>
                      <a:pt x="42518" y="148813"/>
                      <a:pt x="0" y="106295"/>
                      <a:pt x="0" y="53541"/>
                    </a:cubicBezTo>
                    <a:lnTo>
                      <a:pt x="0" y="7874"/>
                    </a:lnTo>
                    <a:cubicBezTo>
                      <a:pt x="0" y="3150"/>
                      <a:pt x="3149" y="0"/>
                      <a:pt x="7874" y="0"/>
                    </a:cubicBezTo>
                    <a:lnTo>
                      <a:pt x="2244794" y="0"/>
                    </a:lnTo>
                    <a:cubicBezTo>
                      <a:pt x="2249519" y="0"/>
                      <a:pt x="2252668" y="3150"/>
                      <a:pt x="2252668" y="7874"/>
                    </a:cubicBezTo>
                    <a:lnTo>
                      <a:pt x="2252668" y="53541"/>
                    </a:lnTo>
                    <a:cubicBezTo>
                      <a:pt x="2252668" y="106295"/>
                      <a:pt x="2210150" y="148813"/>
                      <a:pt x="2158183" y="148813"/>
                    </a:cubicBezTo>
                    <a:close/>
                    <a:moveTo>
                      <a:pt x="16535" y="15747"/>
                    </a:moveTo>
                    <a:lnTo>
                      <a:pt x="16535" y="53541"/>
                    </a:lnTo>
                    <a:cubicBezTo>
                      <a:pt x="16535" y="96847"/>
                      <a:pt x="51966" y="133066"/>
                      <a:pt x="96059" y="133066"/>
                    </a:cubicBezTo>
                    <a:lnTo>
                      <a:pt x="2158971" y="133066"/>
                    </a:lnTo>
                    <a:cubicBezTo>
                      <a:pt x="2202276" y="133066"/>
                      <a:pt x="2238495" y="97634"/>
                      <a:pt x="2238495" y="53541"/>
                    </a:cubicBezTo>
                    <a:lnTo>
                      <a:pt x="2238495" y="15747"/>
                    </a:lnTo>
                    <a:lnTo>
                      <a:pt x="16535" y="1574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82" name="Google Shape;1482;p39"/>
              <p:cNvSpPr/>
              <p:nvPr/>
            </p:nvSpPr>
            <p:spPr>
              <a:xfrm>
                <a:off x="4122017" y="4252983"/>
                <a:ext cx="814928" cy="203141"/>
              </a:xfrm>
              <a:custGeom>
                <a:avLst/>
                <a:gdLst/>
                <a:ahLst/>
                <a:cxnLst/>
                <a:rect l="l" t="t" r="r" b="b"/>
                <a:pathLst>
                  <a:path w="1086571" h="270855" extrusionOk="0">
                    <a:moveTo>
                      <a:pt x="951144" y="270855"/>
                    </a:moveTo>
                    <a:lnTo>
                      <a:pt x="135428" y="270855"/>
                    </a:lnTo>
                    <a:cubicBezTo>
                      <a:pt x="60628" y="270855"/>
                      <a:pt x="0" y="210228"/>
                      <a:pt x="0" y="135428"/>
                    </a:cubicBezTo>
                    <a:lnTo>
                      <a:pt x="0" y="135428"/>
                    </a:lnTo>
                    <a:cubicBezTo>
                      <a:pt x="0" y="60628"/>
                      <a:pt x="60628" y="0"/>
                      <a:pt x="135428" y="0"/>
                    </a:cubicBezTo>
                    <a:lnTo>
                      <a:pt x="951144" y="0"/>
                    </a:lnTo>
                    <a:cubicBezTo>
                      <a:pt x="1025944" y="0"/>
                      <a:pt x="1086572" y="60628"/>
                      <a:pt x="1086572" y="135428"/>
                    </a:cubicBezTo>
                    <a:lnTo>
                      <a:pt x="1086572" y="135428"/>
                    </a:lnTo>
                    <a:cubicBezTo>
                      <a:pt x="1086572" y="210228"/>
                      <a:pt x="1025944" y="270855"/>
                      <a:pt x="951144" y="27085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83" name="Google Shape;1483;p39"/>
              <p:cNvSpPr/>
              <p:nvPr/>
            </p:nvSpPr>
            <p:spPr>
              <a:xfrm rot="-1983349">
                <a:off x="4783175" y="4571341"/>
                <a:ext cx="21897" cy="91140"/>
              </a:xfrm>
              <a:custGeom>
                <a:avLst/>
                <a:gdLst/>
                <a:ahLst/>
                <a:cxnLst/>
                <a:rect l="l" t="t" r="r" b="b"/>
                <a:pathLst>
                  <a:path w="29131" h="121251" extrusionOk="0">
                    <a:moveTo>
                      <a:pt x="0" y="0"/>
                    </a:moveTo>
                    <a:lnTo>
                      <a:pt x="29132" y="0"/>
                    </a:lnTo>
                    <a:lnTo>
                      <a:pt x="29132" y="121251"/>
                    </a:lnTo>
                    <a:lnTo>
                      <a:pt x="0" y="12125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84" name="Google Shape;1484;p39"/>
              <p:cNvSpPr/>
              <p:nvPr/>
            </p:nvSpPr>
            <p:spPr>
              <a:xfrm>
                <a:off x="4717269" y="4498643"/>
                <a:ext cx="124010" cy="148813"/>
              </a:xfrm>
              <a:custGeom>
                <a:avLst/>
                <a:gdLst/>
                <a:ahLst/>
                <a:cxnLst/>
                <a:rect l="l" t="t" r="r" b="b"/>
                <a:pathLst>
                  <a:path w="165347" h="198417" extrusionOk="0">
                    <a:moveTo>
                      <a:pt x="40156" y="198418"/>
                    </a:moveTo>
                    <a:lnTo>
                      <a:pt x="20472" y="99209"/>
                    </a:lnTo>
                    <a:lnTo>
                      <a:pt x="0" y="0"/>
                    </a:lnTo>
                    <a:lnTo>
                      <a:pt x="82674" y="58266"/>
                    </a:lnTo>
                    <a:lnTo>
                      <a:pt x="165348" y="116531"/>
                    </a:lnTo>
                    <a:lnTo>
                      <a:pt x="80312" y="12283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1485" name="Google Shape;1485;p39"/>
            <p:cNvGrpSpPr/>
            <p:nvPr/>
          </p:nvGrpSpPr>
          <p:grpSpPr>
            <a:xfrm>
              <a:off x="3232807" y="325582"/>
              <a:ext cx="886382" cy="513759"/>
              <a:chOff x="5553457" y="2950869"/>
              <a:chExt cx="886382" cy="513759"/>
            </a:xfrm>
          </p:grpSpPr>
          <p:sp>
            <p:nvSpPr>
              <p:cNvPr id="1486" name="Google Shape;1486;p39"/>
              <p:cNvSpPr/>
              <p:nvPr/>
            </p:nvSpPr>
            <p:spPr>
              <a:xfrm>
                <a:off x="5562315" y="2959727"/>
                <a:ext cx="868667" cy="496043"/>
              </a:xfrm>
              <a:custGeom>
                <a:avLst/>
                <a:gdLst/>
                <a:ahLst/>
                <a:cxnLst/>
                <a:rect l="l" t="t" r="r" b="b"/>
                <a:pathLst>
                  <a:path w="1158222" h="661391" extrusionOk="0">
                    <a:moveTo>
                      <a:pt x="1097595" y="661392"/>
                    </a:moveTo>
                    <a:lnTo>
                      <a:pt x="60628" y="661392"/>
                    </a:lnTo>
                    <a:cubicBezTo>
                      <a:pt x="26770" y="661392"/>
                      <a:pt x="0" y="633834"/>
                      <a:pt x="0" y="600764"/>
                    </a:cubicBezTo>
                    <a:lnTo>
                      <a:pt x="0" y="60627"/>
                    </a:lnTo>
                    <a:cubicBezTo>
                      <a:pt x="0" y="26771"/>
                      <a:pt x="27558" y="0"/>
                      <a:pt x="60628" y="0"/>
                    </a:cubicBezTo>
                    <a:lnTo>
                      <a:pt x="1097595" y="0"/>
                    </a:lnTo>
                    <a:cubicBezTo>
                      <a:pt x="1131452" y="0"/>
                      <a:pt x="1158222" y="27558"/>
                      <a:pt x="1158222" y="60627"/>
                    </a:cubicBezTo>
                    <a:lnTo>
                      <a:pt x="1158222" y="600764"/>
                    </a:lnTo>
                    <a:cubicBezTo>
                      <a:pt x="1158222" y="634621"/>
                      <a:pt x="1130664" y="661392"/>
                      <a:pt x="1097595" y="661392"/>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87" name="Google Shape;1487;p39"/>
              <p:cNvSpPr/>
              <p:nvPr/>
            </p:nvSpPr>
            <p:spPr>
              <a:xfrm>
                <a:off x="5553457" y="2950869"/>
                <a:ext cx="886382" cy="513759"/>
              </a:xfrm>
              <a:custGeom>
                <a:avLst/>
                <a:gdLst/>
                <a:ahLst/>
                <a:cxnLst/>
                <a:rect l="l" t="t" r="r" b="b"/>
                <a:pathLst>
                  <a:path w="1181843" h="685012" extrusionOk="0">
                    <a:moveTo>
                      <a:pt x="1109405" y="685013"/>
                    </a:moveTo>
                    <a:lnTo>
                      <a:pt x="72438" y="685013"/>
                    </a:lnTo>
                    <a:cubicBezTo>
                      <a:pt x="32282" y="685013"/>
                      <a:pt x="0" y="652730"/>
                      <a:pt x="0" y="612574"/>
                    </a:cubicBezTo>
                    <a:lnTo>
                      <a:pt x="0" y="72438"/>
                    </a:lnTo>
                    <a:cubicBezTo>
                      <a:pt x="0" y="32282"/>
                      <a:pt x="32282" y="0"/>
                      <a:pt x="72438" y="0"/>
                    </a:cubicBezTo>
                    <a:lnTo>
                      <a:pt x="1109405" y="0"/>
                    </a:lnTo>
                    <a:cubicBezTo>
                      <a:pt x="1149561" y="0"/>
                      <a:pt x="1181844" y="32282"/>
                      <a:pt x="1181844" y="72438"/>
                    </a:cubicBezTo>
                    <a:lnTo>
                      <a:pt x="1181844" y="612574"/>
                    </a:lnTo>
                    <a:cubicBezTo>
                      <a:pt x="1181844" y="652730"/>
                      <a:pt x="1149561" y="685013"/>
                      <a:pt x="1109405" y="685013"/>
                    </a:cubicBezTo>
                    <a:close/>
                    <a:moveTo>
                      <a:pt x="71651" y="23621"/>
                    </a:moveTo>
                    <a:cubicBezTo>
                      <a:pt x="44880" y="23621"/>
                      <a:pt x="22833" y="45667"/>
                      <a:pt x="22833" y="72438"/>
                    </a:cubicBezTo>
                    <a:lnTo>
                      <a:pt x="22833" y="612574"/>
                    </a:lnTo>
                    <a:cubicBezTo>
                      <a:pt x="22833" y="639345"/>
                      <a:pt x="44880" y="661392"/>
                      <a:pt x="71651" y="661392"/>
                    </a:cubicBezTo>
                    <a:lnTo>
                      <a:pt x="1108618" y="661392"/>
                    </a:lnTo>
                    <a:cubicBezTo>
                      <a:pt x="1135389" y="661392"/>
                      <a:pt x="1157435" y="639345"/>
                      <a:pt x="1157435" y="612574"/>
                    </a:cubicBezTo>
                    <a:lnTo>
                      <a:pt x="1157435" y="72438"/>
                    </a:lnTo>
                    <a:cubicBezTo>
                      <a:pt x="1157435" y="45667"/>
                      <a:pt x="1135389" y="23621"/>
                      <a:pt x="1108618" y="23621"/>
                    </a:cubicBezTo>
                    <a:lnTo>
                      <a:pt x="71651" y="2362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88" name="Google Shape;1488;p39"/>
              <p:cNvSpPr/>
              <p:nvPr/>
            </p:nvSpPr>
            <p:spPr>
              <a:xfrm>
                <a:off x="5633179" y="3145152"/>
                <a:ext cx="142939" cy="90941"/>
              </a:xfrm>
              <a:custGeom>
                <a:avLst/>
                <a:gdLst/>
                <a:ahLst/>
                <a:cxnLst/>
                <a:rect l="l" t="t" r="r" b="b"/>
                <a:pathLst>
                  <a:path w="190586" h="121255" extrusionOk="0">
                    <a:moveTo>
                      <a:pt x="167710" y="121255"/>
                    </a:moveTo>
                    <a:lnTo>
                      <a:pt x="22833" y="121255"/>
                    </a:lnTo>
                    <a:cubicBezTo>
                      <a:pt x="10236" y="121255"/>
                      <a:pt x="0" y="111020"/>
                      <a:pt x="0" y="98421"/>
                    </a:cubicBezTo>
                    <a:lnTo>
                      <a:pt x="0" y="22834"/>
                    </a:lnTo>
                    <a:cubicBezTo>
                      <a:pt x="0" y="10236"/>
                      <a:pt x="10236" y="0"/>
                      <a:pt x="22833" y="0"/>
                    </a:cubicBezTo>
                    <a:lnTo>
                      <a:pt x="167710" y="0"/>
                    </a:lnTo>
                    <a:cubicBezTo>
                      <a:pt x="180308" y="0"/>
                      <a:pt x="190544" y="10236"/>
                      <a:pt x="190544" y="22834"/>
                    </a:cubicBezTo>
                    <a:lnTo>
                      <a:pt x="190544" y="98421"/>
                    </a:lnTo>
                    <a:cubicBezTo>
                      <a:pt x="191331" y="111020"/>
                      <a:pt x="181095" y="121255"/>
                      <a:pt x="167710" y="12125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89" name="Google Shape;1489;p39"/>
              <p:cNvSpPr/>
              <p:nvPr/>
            </p:nvSpPr>
            <p:spPr>
              <a:xfrm>
                <a:off x="6207172" y="3004016"/>
                <a:ext cx="171253" cy="44289"/>
              </a:xfrm>
              <a:custGeom>
                <a:avLst/>
                <a:gdLst/>
                <a:ahLst/>
                <a:cxnLst/>
                <a:rect l="l" t="t" r="r" b="b"/>
                <a:pathLst>
                  <a:path w="228337" h="59052" extrusionOk="0">
                    <a:moveTo>
                      <a:pt x="218889" y="59053"/>
                    </a:moveTo>
                    <a:lnTo>
                      <a:pt x="9448" y="59053"/>
                    </a:lnTo>
                    <a:cubicBezTo>
                      <a:pt x="3937" y="59053"/>
                      <a:pt x="0" y="55116"/>
                      <a:pt x="0" y="49604"/>
                    </a:cubicBezTo>
                    <a:lnTo>
                      <a:pt x="0" y="9448"/>
                    </a:lnTo>
                    <a:cubicBezTo>
                      <a:pt x="0" y="3937"/>
                      <a:pt x="3937" y="0"/>
                      <a:pt x="9448" y="0"/>
                    </a:cubicBezTo>
                    <a:lnTo>
                      <a:pt x="218889" y="0"/>
                    </a:lnTo>
                    <a:cubicBezTo>
                      <a:pt x="224401" y="0"/>
                      <a:pt x="228338" y="3937"/>
                      <a:pt x="228338" y="9448"/>
                    </a:cubicBezTo>
                    <a:lnTo>
                      <a:pt x="228338" y="49604"/>
                    </a:lnTo>
                    <a:cubicBezTo>
                      <a:pt x="228338" y="54328"/>
                      <a:pt x="224401" y="59053"/>
                      <a:pt x="218889" y="590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90" name="Google Shape;1490;p39"/>
              <p:cNvSpPr/>
              <p:nvPr/>
            </p:nvSpPr>
            <p:spPr>
              <a:xfrm>
                <a:off x="5627864" y="3283336"/>
                <a:ext cx="165347" cy="30707"/>
              </a:xfrm>
              <a:custGeom>
                <a:avLst/>
                <a:gdLst/>
                <a:ahLst/>
                <a:cxnLst/>
                <a:rect l="l" t="t" r="r" b="b"/>
                <a:pathLst>
                  <a:path w="220463" h="40943" extrusionOk="0">
                    <a:moveTo>
                      <a:pt x="199992" y="40943"/>
                    </a:moveTo>
                    <a:lnTo>
                      <a:pt x="20472" y="40943"/>
                    </a:lnTo>
                    <a:cubicBezTo>
                      <a:pt x="9449" y="40943"/>
                      <a:pt x="0" y="31495"/>
                      <a:pt x="0" y="20471"/>
                    </a:cubicBezTo>
                    <a:lnTo>
                      <a:pt x="0" y="20471"/>
                    </a:lnTo>
                    <a:cubicBezTo>
                      <a:pt x="0" y="9449"/>
                      <a:pt x="9449" y="0"/>
                      <a:pt x="20472" y="0"/>
                    </a:cubicBezTo>
                    <a:lnTo>
                      <a:pt x="199992" y="0"/>
                    </a:lnTo>
                    <a:cubicBezTo>
                      <a:pt x="211015" y="0"/>
                      <a:pt x="220464" y="9449"/>
                      <a:pt x="220464" y="20471"/>
                    </a:cubicBezTo>
                    <a:lnTo>
                      <a:pt x="220464" y="20471"/>
                    </a:lnTo>
                    <a:cubicBezTo>
                      <a:pt x="220464" y="31495"/>
                      <a:pt x="211015" y="40943"/>
                      <a:pt x="199992" y="4094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91" name="Google Shape;1491;p39"/>
              <p:cNvSpPr/>
              <p:nvPr/>
            </p:nvSpPr>
            <p:spPr>
              <a:xfrm>
                <a:off x="5818013" y="3283336"/>
                <a:ext cx="165347" cy="30707"/>
              </a:xfrm>
              <a:custGeom>
                <a:avLst/>
                <a:gdLst/>
                <a:ahLst/>
                <a:cxnLst/>
                <a:rect l="l" t="t" r="r" b="b"/>
                <a:pathLst>
                  <a:path w="220463" h="40943" extrusionOk="0">
                    <a:moveTo>
                      <a:pt x="199992" y="40943"/>
                    </a:moveTo>
                    <a:lnTo>
                      <a:pt x="20471" y="40943"/>
                    </a:lnTo>
                    <a:cubicBezTo>
                      <a:pt x="9449" y="40943"/>
                      <a:pt x="0" y="31495"/>
                      <a:pt x="0" y="20471"/>
                    </a:cubicBezTo>
                    <a:lnTo>
                      <a:pt x="0" y="20471"/>
                    </a:lnTo>
                    <a:cubicBezTo>
                      <a:pt x="0" y="9449"/>
                      <a:pt x="9449" y="0"/>
                      <a:pt x="20471" y="0"/>
                    </a:cubicBezTo>
                    <a:lnTo>
                      <a:pt x="199992" y="0"/>
                    </a:lnTo>
                    <a:cubicBezTo>
                      <a:pt x="211015" y="0"/>
                      <a:pt x="220464" y="9449"/>
                      <a:pt x="220464" y="20471"/>
                    </a:cubicBezTo>
                    <a:lnTo>
                      <a:pt x="220464" y="20471"/>
                    </a:lnTo>
                    <a:cubicBezTo>
                      <a:pt x="220464" y="31495"/>
                      <a:pt x="211803" y="40943"/>
                      <a:pt x="199992" y="4094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92" name="Google Shape;1492;p39"/>
              <p:cNvSpPr/>
              <p:nvPr/>
            </p:nvSpPr>
            <p:spPr>
              <a:xfrm>
                <a:off x="6009935" y="3283336"/>
                <a:ext cx="165347" cy="30707"/>
              </a:xfrm>
              <a:custGeom>
                <a:avLst/>
                <a:gdLst/>
                <a:ahLst/>
                <a:cxnLst/>
                <a:rect l="l" t="t" r="r" b="b"/>
                <a:pathLst>
                  <a:path w="220463" h="40943" extrusionOk="0">
                    <a:moveTo>
                      <a:pt x="199992" y="40943"/>
                    </a:moveTo>
                    <a:lnTo>
                      <a:pt x="20471" y="40943"/>
                    </a:lnTo>
                    <a:cubicBezTo>
                      <a:pt x="9449" y="40943"/>
                      <a:pt x="0" y="31495"/>
                      <a:pt x="0" y="20471"/>
                    </a:cubicBezTo>
                    <a:lnTo>
                      <a:pt x="0" y="20471"/>
                    </a:lnTo>
                    <a:cubicBezTo>
                      <a:pt x="0" y="9449"/>
                      <a:pt x="9449" y="0"/>
                      <a:pt x="20471" y="0"/>
                    </a:cubicBezTo>
                    <a:lnTo>
                      <a:pt x="199992" y="0"/>
                    </a:lnTo>
                    <a:cubicBezTo>
                      <a:pt x="211015" y="0"/>
                      <a:pt x="220464" y="9449"/>
                      <a:pt x="220464" y="20471"/>
                    </a:cubicBezTo>
                    <a:lnTo>
                      <a:pt x="220464" y="20471"/>
                    </a:lnTo>
                    <a:cubicBezTo>
                      <a:pt x="220464" y="31495"/>
                      <a:pt x="211803" y="40943"/>
                      <a:pt x="199992" y="4094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93" name="Google Shape;1493;p39"/>
              <p:cNvSpPr/>
              <p:nvPr/>
            </p:nvSpPr>
            <p:spPr>
              <a:xfrm>
                <a:off x="6200676" y="3283336"/>
                <a:ext cx="165347" cy="30707"/>
              </a:xfrm>
              <a:custGeom>
                <a:avLst/>
                <a:gdLst/>
                <a:ahLst/>
                <a:cxnLst/>
                <a:rect l="l" t="t" r="r" b="b"/>
                <a:pathLst>
                  <a:path w="220463" h="40943" extrusionOk="0">
                    <a:moveTo>
                      <a:pt x="199992" y="40943"/>
                    </a:moveTo>
                    <a:lnTo>
                      <a:pt x="20472" y="40943"/>
                    </a:lnTo>
                    <a:cubicBezTo>
                      <a:pt x="9449" y="40943"/>
                      <a:pt x="0" y="31495"/>
                      <a:pt x="0" y="20471"/>
                    </a:cubicBezTo>
                    <a:lnTo>
                      <a:pt x="0" y="20471"/>
                    </a:lnTo>
                    <a:cubicBezTo>
                      <a:pt x="0" y="9449"/>
                      <a:pt x="9449" y="0"/>
                      <a:pt x="20472" y="0"/>
                    </a:cubicBezTo>
                    <a:lnTo>
                      <a:pt x="199992" y="0"/>
                    </a:lnTo>
                    <a:cubicBezTo>
                      <a:pt x="211015" y="0"/>
                      <a:pt x="220464" y="9449"/>
                      <a:pt x="220464" y="20471"/>
                    </a:cubicBezTo>
                    <a:lnTo>
                      <a:pt x="220464" y="20471"/>
                    </a:lnTo>
                    <a:cubicBezTo>
                      <a:pt x="220464" y="31495"/>
                      <a:pt x="211015" y="40943"/>
                      <a:pt x="199992" y="4094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94" name="Google Shape;1494;p39"/>
              <p:cNvSpPr/>
              <p:nvPr/>
            </p:nvSpPr>
            <p:spPr>
              <a:xfrm>
                <a:off x="5636131" y="3397898"/>
                <a:ext cx="193693" cy="18896"/>
              </a:xfrm>
              <a:custGeom>
                <a:avLst/>
                <a:gdLst/>
                <a:ahLst/>
                <a:cxnLst/>
                <a:rect l="l" t="t" r="r" b="b"/>
                <a:pathLst>
                  <a:path w="258257" h="25195" extrusionOk="0">
                    <a:moveTo>
                      <a:pt x="245660" y="25195"/>
                    </a:moveTo>
                    <a:lnTo>
                      <a:pt x="12598" y="25195"/>
                    </a:lnTo>
                    <a:cubicBezTo>
                      <a:pt x="5512" y="25195"/>
                      <a:pt x="0" y="19684"/>
                      <a:pt x="0" y="12598"/>
                    </a:cubicBezTo>
                    <a:lnTo>
                      <a:pt x="0" y="12598"/>
                    </a:lnTo>
                    <a:cubicBezTo>
                      <a:pt x="0" y="5511"/>
                      <a:pt x="5512" y="0"/>
                      <a:pt x="12598" y="0"/>
                    </a:cubicBezTo>
                    <a:lnTo>
                      <a:pt x="245660" y="0"/>
                    </a:lnTo>
                    <a:cubicBezTo>
                      <a:pt x="252746" y="0"/>
                      <a:pt x="258258" y="5511"/>
                      <a:pt x="258258" y="12598"/>
                    </a:cubicBezTo>
                    <a:lnTo>
                      <a:pt x="258258" y="12598"/>
                    </a:lnTo>
                    <a:cubicBezTo>
                      <a:pt x="257470" y="18897"/>
                      <a:pt x="251959" y="25195"/>
                      <a:pt x="245660" y="2519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95" name="Google Shape;1495;p39"/>
              <p:cNvSpPr/>
              <p:nvPr/>
            </p:nvSpPr>
            <p:spPr>
              <a:xfrm>
                <a:off x="6254414" y="3397898"/>
                <a:ext cx="105113" cy="18896"/>
              </a:xfrm>
              <a:custGeom>
                <a:avLst/>
                <a:gdLst/>
                <a:ahLst/>
                <a:cxnLst/>
                <a:rect l="l" t="t" r="r" b="b"/>
                <a:pathLst>
                  <a:path w="140151" h="25195" extrusionOk="0">
                    <a:moveTo>
                      <a:pt x="127554" y="25195"/>
                    </a:moveTo>
                    <a:lnTo>
                      <a:pt x="12598" y="25195"/>
                    </a:lnTo>
                    <a:cubicBezTo>
                      <a:pt x="5511" y="25195"/>
                      <a:pt x="0" y="19684"/>
                      <a:pt x="0" y="12598"/>
                    </a:cubicBezTo>
                    <a:lnTo>
                      <a:pt x="0" y="12598"/>
                    </a:lnTo>
                    <a:cubicBezTo>
                      <a:pt x="0" y="5511"/>
                      <a:pt x="5511" y="0"/>
                      <a:pt x="12598" y="0"/>
                    </a:cubicBezTo>
                    <a:lnTo>
                      <a:pt x="127554" y="0"/>
                    </a:lnTo>
                    <a:cubicBezTo>
                      <a:pt x="134640" y="0"/>
                      <a:pt x="140152" y="5511"/>
                      <a:pt x="140152" y="12598"/>
                    </a:cubicBezTo>
                    <a:lnTo>
                      <a:pt x="140152" y="12598"/>
                    </a:lnTo>
                    <a:cubicBezTo>
                      <a:pt x="140152" y="18897"/>
                      <a:pt x="134640" y="25195"/>
                      <a:pt x="127554" y="2519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96" name="Google Shape;1496;p39"/>
              <p:cNvSpPr/>
              <p:nvPr/>
            </p:nvSpPr>
            <p:spPr>
              <a:xfrm>
                <a:off x="5655766" y="3140576"/>
                <a:ext cx="22222" cy="99651"/>
              </a:xfrm>
              <a:custGeom>
                <a:avLst/>
                <a:gdLst/>
                <a:ahLst/>
                <a:cxnLst/>
                <a:rect l="l" t="t" r="r" b="b"/>
                <a:pathLst>
                  <a:path w="29629" h="132868" extrusionOk="0">
                    <a:moveTo>
                      <a:pt x="2165" y="132869"/>
                    </a:moveTo>
                    <a:cubicBezTo>
                      <a:pt x="1378" y="132869"/>
                      <a:pt x="1378" y="132869"/>
                      <a:pt x="590" y="132081"/>
                    </a:cubicBezTo>
                    <a:cubicBezTo>
                      <a:pt x="-197" y="131294"/>
                      <a:pt x="-197" y="130507"/>
                      <a:pt x="590" y="128932"/>
                    </a:cubicBezTo>
                    <a:cubicBezTo>
                      <a:pt x="44683" y="74603"/>
                      <a:pt x="21062" y="27361"/>
                      <a:pt x="2953" y="3740"/>
                    </a:cubicBezTo>
                    <a:cubicBezTo>
                      <a:pt x="2165" y="2953"/>
                      <a:pt x="2165" y="1378"/>
                      <a:pt x="2953" y="591"/>
                    </a:cubicBezTo>
                    <a:cubicBezTo>
                      <a:pt x="3740" y="-197"/>
                      <a:pt x="5315" y="-197"/>
                      <a:pt x="6102" y="591"/>
                    </a:cubicBezTo>
                    <a:cubicBezTo>
                      <a:pt x="21062" y="20275"/>
                      <a:pt x="51769" y="72241"/>
                      <a:pt x="3740" y="130507"/>
                    </a:cubicBezTo>
                    <a:cubicBezTo>
                      <a:pt x="3740" y="132869"/>
                      <a:pt x="2953" y="132869"/>
                      <a:pt x="2165" y="132869"/>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97" name="Google Shape;1497;p39"/>
              <p:cNvSpPr/>
              <p:nvPr/>
            </p:nvSpPr>
            <p:spPr>
              <a:xfrm>
                <a:off x="5623730" y="3188261"/>
                <a:ext cx="52557" cy="2952"/>
              </a:xfrm>
              <a:custGeom>
                <a:avLst/>
                <a:gdLst/>
                <a:ahLst/>
                <a:cxnLst/>
                <a:rect l="l" t="t" r="r" b="b"/>
                <a:pathLst>
                  <a:path w="70076" h="3936" extrusionOk="0">
                    <a:moveTo>
                      <a:pt x="0" y="0"/>
                    </a:moveTo>
                    <a:lnTo>
                      <a:pt x="70076" y="0"/>
                    </a:lnTo>
                    <a:lnTo>
                      <a:pt x="70076" y="3937"/>
                    </a:lnTo>
                    <a:lnTo>
                      <a:pt x="0" y="3937"/>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98" name="Google Shape;1498;p39"/>
              <p:cNvSpPr/>
              <p:nvPr/>
            </p:nvSpPr>
            <p:spPr>
              <a:xfrm>
                <a:off x="5727734" y="3141757"/>
                <a:ext cx="22222" cy="99061"/>
              </a:xfrm>
              <a:custGeom>
                <a:avLst/>
                <a:gdLst/>
                <a:ahLst/>
                <a:cxnLst/>
                <a:rect l="l" t="t" r="r" b="b"/>
                <a:pathLst>
                  <a:path w="29629" h="132081" extrusionOk="0">
                    <a:moveTo>
                      <a:pt x="27464" y="131294"/>
                    </a:moveTo>
                    <a:cubicBezTo>
                      <a:pt x="26676" y="131294"/>
                      <a:pt x="26676" y="131294"/>
                      <a:pt x="25889" y="130507"/>
                    </a:cubicBezTo>
                    <a:cubicBezTo>
                      <a:pt x="-22140" y="72241"/>
                      <a:pt x="8567" y="20275"/>
                      <a:pt x="23527" y="590"/>
                    </a:cubicBezTo>
                    <a:cubicBezTo>
                      <a:pt x="24314" y="-197"/>
                      <a:pt x="25102" y="-197"/>
                      <a:pt x="26676" y="590"/>
                    </a:cubicBezTo>
                    <a:cubicBezTo>
                      <a:pt x="27464" y="1378"/>
                      <a:pt x="27464" y="2165"/>
                      <a:pt x="26676" y="3740"/>
                    </a:cubicBezTo>
                    <a:cubicBezTo>
                      <a:pt x="8567" y="27361"/>
                      <a:pt x="-15841" y="74603"/>
                      <a:pt x="29039" y="128932"/>
                    </a:cubicBezTo>
                    <a:cubicBezTo>
                      <a:pt x="29826" y="129719"/>
                      <a:pt x="29826" y="131294"/>
                      <a:pt x="29039" y="132081"/>
                    </a:cubicBezTo>
                    <a:cubicBezTo>
                      <a:pt x="28251" y="131294"/>
                      <a:pt x="27464" y="131294"/>
                      <a:pt x="27464" y="131294"/>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499" name="Google Shape;1499;p39"/>
              <p:cNvSpPr/>
              <p:nvPr/>
            </p:nvSpPr>
            <p:spPr>
              <a:xfrm>
                <a:off x="5729435" y="3188261"/>
                <a:ext cx="52557" cy="2952"/>
              </a:xfrm>
              <a:custGeom>
                <a:avLst/>
                <a:gdLst/>
                <a:ahLst/>
                <a:cxnLst/>
                <a:rect l="l" t="t" r="r" b="b"/>
                <a:pathLst>
                  <a:path w="70076" h="3936" extrusionOk="0">
                    <a:moveTo>
                      <a:pt x="0" y="0"/>
                    </a:moveTo>
                    <a:lnTo>
                      <a:pt x="70076" y="0"/>
                    </a:lnTo>
                    <a:lnTo>
                      <a:pt x="70076" y="3937"/>
                    </a:lnTo>
                    <a:lnTo>
                      <a:pt x="0" y="3937"/>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1500" name="Google Shape;1500;p39"/>
            <p:cNvGrpSpPr/>
            <p:nvPr/>
          </p:nvGrpSpPr>
          <p:grpSpPr>
            <a:xfrm>
              <a:off x="7344845" y="803488"/>
              <a:ext cx="257813" cy="354103"/>
              <a:chOff x="3239177" y="3416795"/>
              <a:chExt cx="196055" cy="269280"/>
            </a:xfrm>
          </p:grpSpPr>
          <p:sp>
            <p:nvSpPr>
              <p:cNvPr id="1501" name="Google Shape;1501;p39"/>
              <p:cNvSpPr/>
              <p:nvPr/>
            </p:nvSpPr>
            <p:spPr>
              <a:xfrm>
                <a:off x="3245083" y="3490021"/>
                <a:ext cx="184244" cy="190150"/>
              </a:xfrm>
              <a:custGeom>
                <a:avLst/>
                <a:gdLst/>
                <a:ahLst/>
                <a:cxnLst/>
                <a:rect l="l" t="t" r="r" b="b"/>
                <a:pathLst>
                  <a:path w="245659" h="253533" extrusionOk="0">
                    <a:moveTo>
                      <a:pt x="218889" y="253534"/>
                    </a:moveTo>
                    <a:lnTo>
                      <a:pt x="26771" y="253534"/>
                    </a:lnTo>
                    <a:cubicBezTo>
                      <a:pt x="11811" y="253534"/>
                      <a:pt x="0" y="241723"/>
                      <a:pt x="0" y="226763"/>
                    </a:cubicBezTo>
                    <a:lnTo>
                      <a:pt x="0" y="26771"/>
                    </a:lnTo>
                    <a:cubicBezTo>
                      <a:pt x="0" y="11811"/>
                      <a:pt x="11811" y="0"/>
                      <a:pt x="26771" y="0"/>
                    </a:cubicBezTo>
                    <a:lnTo>
                      <a:pt x="218889" y="0"/>
                    </a:lnTo>
                    <a:cubicBezTo>
                      <a:pt x="233849" y="0"/>
                      <a:pt x="245660" y="11811"/>
                      <a:pt x="245660" y="26771"/>
                    </a:cubicBezTo>
                    <a:lnTo>
                      <a:pt x="245660" y="226763"/>
                    </a:lnTo>
                    <a:cubicBezTo>
                      <a:pt x="245660" y="241723"/>
                      <a:pt x="233062" y="253534"/>
                      <a:pt x="218889" y="25353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502" name="Google Shape;1502;p39"/>
              <p:cNvSpPr/>
              <p:nvPr/>
            </p:nvSpPr>
            <p:spPr>
              <a:xfrm>
                <a:off x="3239177" y="3484115"/>
                <a:ext cx="196055" cy="201960"/>
              </a:xfrm>
              <a:custGeom>
                <a:avLst/>
                <a:gdLst/>
                <a:ahLst/>
                <a:cxnLst/>
                <a:rect l="l" t="t" r="r" b="b"/>
                <a:pathLst>
                  <a:path w="261407" h="269280" extrusionOk="0">
                    <a:moveTo>
                      <a:pt x="226763" y="269281"/>
                    </a:moveTo>
                    <a:lnTo>
                      <a:pt x="34645" y="269281"/>
                    </a:lnTo>
                    <a:cubicBezTo>
                      <a:pt x="15747" y="269281"/>
                      <a:pt x="0" y="253534"/>
                      <a:pt x="0" y="234636"/>
                    </a:cubicBezTo>
                    <a:lnTo>
                      <a:pt x="0" y="34645"/>
                    </a:lnTo>
                    <a:cubicBezTo>
                      <a:pt x="0" y="15747"/>
                      <a:pt x="15747" y="0"/>
                      <a:pt x="34645" y="0"/>
                    </a:cubicBezTo>
                    <a:lnTo>
                      <a:pt x="226763" y="0"/>
                    </a:lnTo>
                    <a:cubicBezTo>
                      <a:pt x="245660" y="0"/>
                      <a:pt x="261407" y="15747"/>
                      <a:pt x="261407" y="34645"/>
                    </a:cubicBezTo>
                    <a:lnTo>
                      <a:pt x="261407" y="234636"/>
                    </a:lnTo>
                    <a:cubicBezTo>
                      <a:pt x="261407" y="254321"/>
                      <a:pt x="245660" y="269281"/>
                      <a:pt x="226763" y="269281"/>
                    </a:cubicBezTo>
                    <a:close/>
                    <a:moveTo>
                      <a:pt x="34645" y="16535"/>
                    </a:moveTo>
                    <a:cubicBezTo>
                      <a:pt x="24409" y="16535"/>
                      <a:pt x="15747" y="25196"/>
                      <a:pt x="15747" y="35432"/>
                    </a:cubicBezTo>
                    <a:lnTo>
                      <a:pt x="15747" y="235424"/>
                    </a:lnTo>
                    <a:cubicBezTo>
                      <a:pt x="15747" y="245660"/>
                      <a:pt x="24409" y="254321"/>
                      <a:pt x="34645" y="254321"/>
                    </a:cubicBezTo>
                    <a:lnTo>
                      <a:pt x="226763" y="254321"/>
                    </a:lnTo>
                    <a:cubicBezTo>
                      <a:pt x="236999" y="254321"/>
                      <a:pt x="245660" y="245660"/>
                      <a:pt x="245660" y="235424"/>
                    </a:cubicBezTo>
                    <a:lnTo>
                      <a:pt x="245660" y="35432"/>
                    </a:lnTo>
                    <a:cubicBezTo>
                      <a:pt x="245660" y="25196"/>
                      <a:pt x="236999" y="16535"/>
                      <a:pt x="226763" y="16535"/>
                    </a:cubicBezTo>
                    <a:lnTo>
                      <a:pt x="34645" y="1653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503" name="Google Shape;1503;p39"/>
              <p:cNvSpPr/>
              <p:nvPr/>
            </p:nvSpPr>
            <p:spPr>
              <a:xfrm>
                <a:off x="3272837" y="3416795"/>
                <a:ext cx="128734" cy="79721"/>
              </a:xfrm>
              <a:custGeom>
                <a:avLst/>
                <a:gdLst/>
                <a:ahLst/>
                <a:cxnLst/>
                <a:rect l="l" t="t" r="r" b="b"/>
                <a:pathLst>
                  <a:path w="171646" h="106295" extrusionOk="0">
                    <a:moveTo>
                      <a:pt x="163773" y="106295"/>
                    </a:moveTo>
                    <a:lnTo>
                      <a:pt x="7874" y="106295"/>
                    </a:lnTo>
                    <a:cubicBezTo>
                      <a:pt x="3149" y="106295"/>
                      <a:pt x="0" y="103146"/>
                      <a:pt x="0" y="98421"/>
                    </a:cubicBezTo>
                    <a:lnTo>
                      <a:pt x="0" y="85824"/>
                    </a:lnTo>
                    <a:cubicBezTo>
                      <a:pt x="0" y="38581"/>
                      <a:pt x="38581" y="0"/>
                      <a:pt x="85823" y="0"/>
                    </a:cubicBezTo>
                    <a:cubicBezTo>
                      <a:pt x="133066" y="0"/>
                      <a:pt x="171647" y="38581"/>
                      <a:pt x="171647" y="85824"/>
                    </a:cubicBezTo>
                    <a:lnTo>
                      <a:pt x="171647" y="98421"/>
                    </a:lnTo>
                    <a:cubicBezTo>
                      <a:pt x="171647" y="102358"/>
                      <a:pt x="167710" y="106295"/>
                      <a:pt x="163773" y="106295"/>
                    </a:cubicBezTo>
                    <a:close/>
                    <a:moveTo>
                      <a:pt x="15747" y="90548"/>
                    </a:moveTo>
                    <a:lnTo>
                      <a:pt x="155899" y="90548"/>
                    </a:lnTo>
                    <a:lnTo>
                      <a:pt x="155899" y="85824"/>
                    </a:lnTo>
                    <a:cubicBezTo>
                      <a:pt x="155899" y="47242"/>
                      <a:pt x="124405" y="15747"/>
                      <a:pt x="85823" y="15747"/>
                    </a:cubicBezTo>
                    <a:cubicBezTo>
                      <a:pt x="47242" y="15747"/>
                      <a:pt x="15747" y="47242"/>
                      <a:pt x="15747" y="85824"/>
                    </a:cubicBezTo>
                    <a:lnTo>
                      <a:pt x="15747" y="9054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504" name="Google Shape;1504;p39"/>
              <p:cNvSpPr/>
              <p:nvPr/>
            </p:nvSpPr>
            <p:spPr>
              <a:xfrm>
                <a:off x="3337205" y="3534901"/>
                <a:ext cx="5905" cy="47242"/>
              </a:xfrm>
              <a:custGeom>
                <a:avLst/>
                <a:gdLst/>
                <a:ahLst/>
                <a:cxnLst/>
                <a:rect l="l" t="t" r="r" b="b"/>
                <a:pathLst>
                  <a:path w="7873" h="62989" extrusionOk="0">
                    <a:moveTo>
                      <a:pt x="0" y="0"/>
                    </a:moveTo>
                    <a:lnTo>
                      <a:pt x="0" y="62989"/>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505" name="Google Shape;1505;p39"/>
              <p:cNvSpPr/>
              <p:nvPr/>
            </p:nvSpPr>
            <p:spPr>
              <a:xfrm>
                <a:off x="3331300" y="3528995"/>
                <a:ext cx="11810" cy="59053"/>
              </a:xfrm>
              <a:custGeom>
                <a:avLst/>
                <a:gdLst/>
                <a:ahLst/>
                <a:cxnLst/>
                <a:rect l="l" t="t" r="r" b="b"/>
                <a:pathLst>
                  <a:path w="15747" h="78737" extrusionOk="0">
                    <a:moveTo>
                      <a:pt x="7874" y="78737"/>
                    </a:moveTo>
                    <a:cubicBezTo>
                      <a:pt x="3149" y="78737"/>
                      <a:pt x="0" y="75588"/>
                      <a:pt x="0" y="70863"/>
                    </a:cubicBezTo>
                    <a:lnTo>
                      <a:pt x="0" y="7874"/>
                    </a:lnTo>
                    <a:cubicBezTo>
                      <a:pt x="0" y="3150"/>
                      <a:pt x="3149" y="0"/>
                      <a:pt x="7874" y="0"/>
                    </a:cubicBezTo>
                    <a:cubicBezTo>
                      <a:pt x="12598" y="0"/>
                      <a:pt x="15747" y="3150"/>
                      <a:pt x="15747" y="7874"/>
                    </a:cubicBezTo>
                    <a:lnTo>
                      <a:pt x="15747" y="70863"/>
                    </a:lnTo>
                    <a:cubicBezTo>
                      <a:pt x="15747" y="74800"/>
                      <a:pt x="11811" y="78737"/>
                      <a:pt x="7874" y="7873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506" name="Google Shape;1506;p39"/>
              <p:cNvSpPr/>
              <p:nvPr/>
            </p:nvSpPr>
            <p:spPr>
              <a:xfrm>
                <a:off x="3318899" y="3587458"/>
                <a:ext cx="36613" cy="36613"/>
              </a:xfrm>
              <a:custGeom>
                <a:avLst/>
                <a:gdLst/>
                <a:ahLst/>
                <a:cxnLst/>
                <a:rect l="l" t="t" r="r" b="b"/>
                <a:pathLst>
                  <a:path w="48817" h="48817" extrusionOk="0">
                    <a:moveTo>
                      <a:pt x="48817" y="24408"/>
                    </a:moveTo>
                    <a:cubicBezTo>
                      <a:pt x="48817" y="37794"/>
                      <a:pt x="37794" y="48817"/>
                      <a:pt x="24409" y="48817"/>
                    </a:cubicBezTo>
                    <a:cubicBezTo>
                      <a:pt x="11023" y="48817"/>
                      <a:pt x="0" y="37794"/>
                      <a:pt x="0" y="24408"/>
                    </a:cubicBezTo>
                    <a:cubicBezTo>
                      <a:pt x="0" y="11023"/>
                      <a:pt x="11023" y="0"/>
                      <a:pt x="24409" y="0"/>
                    </a:cubicBezTo>
                    <a:cubicBezTo>
                      <a:pt x="37794" y="0"/>
                      <a:pt x="48817" y="11023"/>
                      <a:pt x="48817" y="2440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507" name="Google Shape;1507;p39"/>
              <p:cNvSpPr/>
              <p:nvPr/>
            </p:nvSpPr>
            <p:spPr>
              <a:xfrm>
                <a:off x="3312993" y="3581553"/>
                <a:ext cx="48423" cy="48423"/>
              </a:xfrm>
              <a:custGeom>
                <a:avLst/>
                <a:gdLst/>
                <a:ahLst/>
                <a:cxnLst/>
                <a:rect l="l" t="t" r="r" b="b"/>
                <a:pathLst>
                  <a:path w="64564" h="64564" extrusionOk="0">
                    <a:moveTo>
                      <a:pt x="32282" y="64565"/>
                    </a:moveTo>
                    <a:cubicBezTo>
                      <a:pt x="14173" y="64565"/>
                      <a:pt x="0" y="50392"/>
                      <a:pt x="0" y="32282"/>
                    </a:cubicBezTo>
                    <a:cubicBezTo>
                      <a:pt x="0" y="14173"/>
                      <a:pt x="14173" y="0"/>
                      <a:pt x="32282" y="0"/>
                    </a:cubicBezTo>
                    <a:cubicBezTo>
                      <a:pt x="50392" y="0"/>
                      <a:pt x="64565" y="14173"/>
                      <a:pt x="64565" y="32282"/>
                    </a:cubicBezTo>
                    <a:cubicBezTo>
                      <a:pt x="64565" y="50392"/>
                      <a:pt x="50392" y="64565"/>
                      <a:pt x="32282" y="64565"/>
                    </a:cubicBezTo>
                    <a:close/>
                    <a:moveTo>
                      <a:pt x="32282" y="15747"/>
                    </a:moveTo>
                    <a:cubicBezTo>
                      <a:pt x="22834" y="15747"/>
                      <a:pt x="15747" y="22834"/>
                      <a:pt x="15747" y="32282"/>
                    </a:cubicBezTo>
                    <a:cubicBezTo>
                      <a:pt x="15747" y="41731"/>
                      <a:pt x="22834" y="48817"/>
                      <a:pt x="32282" y="48817"/>
                    </a:cubicBezTo>
                    <a:cubicBezTo>
                      <a:pt x="41731" y="48817"/>
                      <a:pt x="48817" y="41731"/>
                      <a:pt x="48817" y="32282"/>
                    </a:cubicBezTo>
                    <a:cubicBezTo>
                      <a:pt x="48817" y="22834"/>
                      <a:pt x="41731" y="15747"/>
                      <a:pt x="32282"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1508" name="Google Shape;1508;p39"/>
            <p:cNvSpPr/>
            <p:nvPr/>
          </p:nvSpPr>
          <p:spPr>
            <a:xfrm>
              <a:off x="5489431" y="698549"/>
              <a:ext cx="393984" cy="321081"/>
            </a:xfrm>
            <a:custGeom>
              <a:avLst/>
              <a:gdLst/>
              <a:ahLst/>
              <a:cxnLst/>
              <a:rect l="l" t="t" r="r" b="b"/>
              <a:pathLst>
                <a:path w="399984" h="325971" extrusionOk="0">
                  <a:moveTo>
                    <a:pt x="70076" y="325972"/>
                  </a:moveTo>
                  <a:cubicBezTo>
                    <a:pt x="69289" y="325972"/>
                    <a:pt x="67714" y="325972"/>
                    <a:pt x="66927" y="325185"/>
                  </a:cubicBezTo>
                  <a:cubicBezTo>
                    <a:pt x="63777" y="323610"/>
                    <a:pt x="62202" y="321248"/>
                    <a:pt x="62202" y="318098"/>
                  </a:cubicBezTo>
                  <a:lnTo>
                    <a:pt x="62202" y="251959"/>
                  </a:lnTo>
                  <a:lnTo>
                    <a:pt x="7874" y="251959"/>
                  </a:lnTo>
                  <a:cubicBezTo>
                    <a:pt x="3149" y="251959"/>
                    <a:pt x="0" y="248809"/>
                    <a:pt x="0" y="244085"/>
                  </a:cubicBezTo>
                  <a:lnTo>
                    <a:pt x="0" y="7874"/>
                  </a:lnTo>
                  <a:cubicBezTo>
                    <a:pt x="0" y="3150"/>
                    <a:pt x="3149" y="0"/>
                    <a:pt x="7874" y="0"/>
                  </a:cubicBezTo>
                  <a:lnTo>
                    <a:pt x="392111" y="0"/>
                  </a:lnTo>
                  <a:cubicBezTo>
                    <a:pt x="396835" y="0"/>
                    <a:pt x="399984" y="3150"/>
                    <a:pt x="399984" y="7874"/>
                  </a:cubicBezTo>
                  <a:lnTo>
                    <a:pt x="399984" y="244085"/>
                  </a:lnTo>
                  <a:cubicBezTo>
                    <a:pt x="399984" y="248809"/>
                    <a:pt x="396835" y="251959"/>
                    <a:pt x="392111" y="251959"/>
                  </a:cubicBezTo>
                  <a:lnTo>
                    <a:pt x="144876" y="251959"/>
                  </a:lnTo>
                  <a:lnTo>
                    <a:pt x="75588" y="323610"/>
                  </a:lnTo>
                  <a:cubicBezTo>
                    <a:pt x="74013" y="325185"/>
                    <a:pt x="72438" y="325972"/>
                    <a:pt x="70076" y="325972"/>
                  </a:cubicBezTo>
                  <a:close/>
                  <a:moveTo>
                    <a:pt x="15747" y="236211"/>
                  </a:moveTo>
                  <a:lnTo>
                    <a:pt x="70076" y="236211"/>
                  </a:lnTo>
                  <a:cubicBezTo>
                    <a:pt x="74800" y="236211"/>
                    <a:pt x="77950" y="239361"/>
                    <a:pt x="77950" y="244085"/>
                  </a:cubicBezTo>
                  <a:lnTo>
                    <a:pt x="77950" y="298414"/>
                  </a:lnTo>
                  <a:lnTo>
                    <a:pt x="136215" y="238574"/>
                  </a:lnTo>
                  <a:cubicBezTo>
                    <a:pt x="137790" y="236999"/>
                    <a:pt x="139365" y="236211"/>
                    <a:pt x="141727" y="236211"/>
                  </a:cubicBezTo>
                  <a:lnTo>
                    <a:pt x="384237" y="236211"/>
                  </a:lnTo>
                  <a:lnTo>
                    <a:pt x="384237" y="15747"/>
                  </a:lnTo>
                  <a:lnTo>
                    <a:pt x="15747" y="15747"/>
                  </a:lnTo>
                  <a:lnTo>
                    <a:pt x="15747" y="236211"/>
                  </a:lnTo>
                  <a:lnTo>
                    <a:pt x="15747" y="23621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nvGrpSpPr>
            <p:cNvPr id="1509" name="Google Shape;1509;p39"/>
            <p:cNvGrpSpPr/>
            <p:nvPr/>
          </p:nvGrpSpPr>
          <p:grpSpPr>
            <a:xfrm>
              <a:off x="2532014" y="1860458"/>
              <a:ext cx="247717" cy="357987"/>
              <a:chOff x="973321" y="3018189"/>
              <a:chExt cx="188378" cy="272233"/>
            </a:xfrm>
          </p:grpSpPr>
          <p:sp>
            <p:nvSpPr>
              <p:cNvPr id="1510" name="Google Shape;1510;p39"/>
              <p:cNvSpPr/>
              <p:nvPr/>
            </p:nvSpPr>
            <p:spPr>
              <a:xfrm>
                <a:off x="1041232" y="3018189"/>
                <a:ext cx="50785" cy="108657"/>
              </a:xfrm>
              <a:custGeom>
                <a:avLst/>
                <a:gdLst/>
                <a:ahLst/>
                <a:cxnLst/>
                <a:rect l="l" t="t" r="r" b="b"/>
                <a:pathLst>
                  <a:path w="67713" h="144876" extrusionOk="0">
                    <a:moveTo>
                      <a:pt x="34644" y="144876"/>
                    </a:moveTo>
                    <a:cubicBezTo>
                      <a:pt x="31495" y="144876"/>
                      <a:pt x="29133" y="143301"/>
                      <a:pt x="27558" y="140939"/>
                    </a:cubicBezTo>
                    <a:cubicBezTo>
                      <a:pt x="26771" y="138577"/>
                      <a:pt x="0" y="87398"/>
                      <a:pt x="0" y="53541"/>
                    </a:cubicBezTo>
                    <a:cubicBezTo>
                      <a:pt x="0" y="16535"/>
                      <a:pt x="17322" y="0"/>
                      <a:pt x="33857" y="0"/>
                    </a:cubicBezTo>
                    <a:cubicBezTo>
                      <a:pt x="49604" y="0"/>
                      <a:pt x="67714" y="14173"/>
                      <a:pt x="67714" y="53541"/>
                    </a:cubicBezTo>
                    <a:cubicBezTo>
                      <a:pt x="67714" y="87398"/>
                      <a:pt x="41731" y="138577"/>
                      <a:pt x="40156" y="140939"/>
                    </a:cubicBezTo>
                    <a:cubicBezTo>
                      <a:pt x="40156" y="143301"/>
                      <a:pt x="37794" y="144876"/>
                      <a:pt x="34644" y="144876"/>
                    </a:cubicBezTo>
                    <a:close/>
                    <a:moveTo>
                      <a:pt x="34644" y="14960"/>
                    </a:moveTo>
                    <a:cubicBezTo>
                      <a:pt x="25196" y="14960"/>
                      <a:pt x="16535" y="28345"/>
                      <a:pt x="16535" y="52754"/>
                    </a:cubicBezTo>
                    <a:cubicBezTo>
                      <a:pt x="16535" y="72438"/>
                      <a:pt x="27558" y="100784"/>
                      <a:pt x="34644" y="118105"/>
                    </a:cubicBezTo>
                    <a:cubicBezTo>
                      <a:pt x="42518" y="100784"/>
                      <a:pt x="52754" y="72438"/>
                      <a:pt x="52754" y="52754"/>
                    </a:cubicBezTo>
                    <a:cubicBezTo>
                      <a:pt x="52754" y="29920"/>
                      <a:pt x="45668" y="14960"/>
                      <a:pt x="34644" y="1496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nvGrpSpPr>
              <p:cNvPr id="1511" name="Google Shape;1511;p39"/>
              <p:cNvGrpSpPr/>
              <p:nvPr/>
            </p:nvGrpSpPr>
            <p:grpSpPr>
              <a:xfrm>
                <a:off x="973321" y="3050914"/>
                <a:ext cx="188378" cy="239508"/>
                <a:chOff x="973321" y="3050914"/>
                <a:chExt cx="188378" cy="239508"/>
              </a:xfrm>
            </p:grpSpPr>
            <p:sp>
              <p:nvSpPr>
                <p:cNvPr id="1512" name="Google Shape;1512;p39"/>
                <p:cNvSpPr/>
                <p:nvPr/>
              </p:nvSpPr>
              <p:spPr>
                <a:xfrm>
                  <a:off x="1058135" y="3050914"/>
                  <a:ext cx="83847" cy="85971"/>
                </a:xfrm>
                <a:custGeom>
                  <a:avLst/>
                  <a:gdLst/>
                  <a:ahLst/>
                  <a:cxnLst/>
                  <a:rect l="l" t="t" r="r" b="b"/>
                  <a:pathLst>
                    <a:path w="111796" h="114628" extrusionOk="0">
                      <a:moveTo>
                        <a:pt x="8169" y="114629"/>
                      </a:moveTo>
                      <a:cubicBezTo>
                        <a:pt x="5807" y="114629"/>
                        <a:pt x="4232" y="113841"/>
                        <a:pt x="2657" y="112267"/>
                      </a:cubicBezTo>
                      <a:cubicBezTo>
                        <a:pt x="295" y="109904"/>
                        <a:pt x="-492" y="107542"/>
                        <a:pt x="295" y="104393"/>
                      </a:cubicBezTo>
                      <a:cubicBezTo>
                        <a:pt x="1083" y="102031"/>
                        <a:pt x="17617" y="46915"/>
                        <a:pt x="41239" y="22506"/>
                      </a:cubicBezTo>
                      <a:cubicBezTo>
                        <a:pt x="67222" y="-4264"/>
                        <a:pt x="90843" y="-4264"/>
                        <a:pt x="103441" y="7546"/>
                      </a:cubicBezTo>
                      <a:cubicBezTo>
                        <a:pt x="114464" y="18570"/>
                        <a:pt x="118401" y="41404"/>
                        <a:pt x="90843" y="69749"/>
                      </a:cubicBezTo>
                      <a:lnTo>
                        <a:pt x="90843" y="69749"/>
                      </a:lnTo>
                      <a:cubicBezTo>
                        <a:pt x="67222" y="94157"/>
                        <a:pt x="12893" y="113054"/>
                        <a:pt x="10531" y="113841"/>
                      </a:cubicBezTo>
                      <a:cubicBezTo>
                        <a:pt x="10531" y="113841"/>
                        <a:pt x="9744" y="114629"/>
                        <a:pt x="8169" y="114629"/>
                      </a:cubicBezTo>
                      <a:close/>
                      <a:moveTo>
                        <a:pt x="84544" y="15420"/>
                      </a:moveTo>
                      <a:cubicBezTo>
                        <a:pt x="76670" y="15420"/>
                        <a:pt x="65647" y="20932"/>
                        <a:pt x="53837" y="32742"/>
                      </a:cubicBezTo>
                      <a:cubicBezTo>
                        <a:pt x="39664" y="46915"/>
                        <a:pt x="28641" y="75260"/>
                        <a:pt x="21554" y="92583"/>
                      </a:cubicBezTo>
                      <a:cubicBezTo>
                        <a:pt x="38876" y="85496"/>
                        <a:pt x="66434" y="72898"/>
                        <a:pt x="79820" y="57938"/>
                      </a:cubicBezTo>
                      <a:lnTo>
                        <a:pt x="79820" y="57938"/>
                      </a:lnTo>
                      <a:cubicBezTo>
                        <a:pt x="95567" y="41404"/>
                        <a:pt x="100291" y="25656"/>
                        <a:pt x="92418" y="17782"/>
                      </a:cubicBezTo>
                      <a:cubicBezTo>
                        <a:pt x="90843" y="16208"/>
                        <a:pt x="87693" y="15420"/>
                        <a:pt x="84544" y="1542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513" name="Google Shape;1513;p39"/>
                <p:cNvSpPr/>
                <p:nvPr/>
              </p:nvSpPr>
              <p:spPr>
                <a:xfrm>
                  <a:off x="992447" y="3050914"/>
                  <a:ext cx="83847" cy="85971"/>
                </a:xfrm>
                <a:custGeom>
                  <a:avLst/>
                  <a:gdLst/>
                  <a:ahLst/>
                  <a:cxnLst/>
                  <a:rect l="l" t="t" r="r" b="b"/>
                  <a:pathLst>
                    <a:path w="111796" h="114628" extrusionOk="0">
                      <a:moveTo>
                        <a:pt x="103628" y="114629"/>
                      </a:moveTo>
                      <a:cubicBezTo>
                        <a:pt x="102840" y="114629"/>
                        <a:pt x="102053" y="114629"/>
                        <a:pt x="101266" y="113841"/>
                      </a:cubicBezTo>
                      <a:cubicBezTo>
                        <a:pt x="98903" y="113054"/>
                        <a:pt x="44575" y="94157"/>
                        <a:pt x="20954" y="69749"/>
                      </a:cubicBezTo>
                      <a:cubicBezTo>
                        <a:pt x="-6604" y="41404"/>
                        <a:pt x="-2667" y="18570"/>
                        <a:pt x="8356" y="7546"/>
                      </a:cubicBezTo>
                      <a:cubicBezTo>
                        <a:pt x="20954" y="-4264"/>
                        <a:pt x="44575" y="-4264"/>
                        <a:pt x="70558" y="22506"/>
                      </a:cubicBezTo>
                      <a:cubicBezTo>
                        <a:pt x="94179" y="46915"/>
                        <a:pt x="110714" y="102031"/>
                        <a:pt x="111501" y="104393"/>
                      </a:cubicBezTo>
                      <a:cubicBezTo>
                        <a:pt x="112289" y="107542"/>
                        <a:pt x="111501" y="109904"/>
                        <a:pt x="109139" y="112267"/>
                      </a:cubicBezTo>
                      <a:cubicBezTo>
                        <a:pt x="107565" y="113841"/>
                        <a:pt x="105202" y="114629"/>
                        <a:pt x="103628" y="114629"/>
                      </a:cubicBezTo>
                      <a:close/>
                      <a:moveTo>
                        <a:pt x="27253" y="15420"/>
                      </a:moveTo>
                      <a:cubicBezTo>
                        <a:pt x="23316" y="15420"/>
                        <a:pt x="20954" y="16208"/>
                        <a:pt x="18592" y="18570"/>
                      </a:cubicBezTo>
                      <a:cubicBezTo>
                        <a:pt x="10718" y="26443"/>
                        <a:pt x="15442" y="42191"/>
                        <a:pt x="31190" y="58725"/>
                      </a:cubicBezTo>
                      <a:lnTo>
                        <a:pt x="31190" y="58725"/>
                      </a:lnTo>
                      <a:cubicBezTo>
                        <a:pt x="45362" y="72898"/>
                        <a:pt x="72133" y="86283"/>
                        <a:pt x="89455" y="93370"/>
                      </a:cubicBezTo>
                      <a:cubicBezTo>
                        <a:pt x="83156" y="76048"/>
                        <a:pt x="71345" y="47702"/>
                        <a:pt x="57173" y="33530"/>
                      </a:cubicBezTo>
                      <a:cubicBezTo>
                        <a:pt x="46937" y="20932"/>
                        <a:pt x="35126" y="15420"/>
                        <a:pt x="27253" y="1542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514" name="Google Shape;1514;p39"/>
                <p:cNvSpPr/>
                <p:nvPr/>
              </p:nvSpPr>
              <p:spPr>
                <a:xfrm>
                  <a:off x="992218" y="3167002"/>
                  <a:ext cx="149994" cy="117515"/>
                </a:xfrm>
                <a:custGeom>
                  <a:avLst/>
                  <a:gdLst/>
                  <a:ahLst/>
                  <a:cxnLst/>
                  <a:rect l="l" t="t" r="r" b="b"/>
                  <a:pathLst>
                    <a:path w="199992" h="156686" extrusionOk="0">
                      <a:moveTo>
                        <a:pt x="0" y="0"/>
                      </a:moveTo>
                      <a:lnTo>
                        <a:pt x="199992" y="0"/>
                      </a:lnTo>
                      <a:lnTo>
                        <a:pt x="199992" y="156687"/>
                      </a:lnTo>
                      <a:lnTo>
                        <a:pt x="0" y="156687"/>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515" name="Google Shape;1515;p39"/>
                <p:cNvSpPr/>
                <p:nvPr/>
              </p:nvSpPr>
              <p:spPr>
                <a:xfrm>
                  <a:off x="986312" y="3161097"/>
                  <a:ext cx="161804" cy="129325"/>
                </a:xfrm>
                <a:custGeom>
                  <a:avLst/>
                  <a:gdLst/>
                  <a:ahLst/>
                  <a:cxnLst/>
                  <a:rect l="l" t="t" r="r" b="b"/>
                  <a:pathLst>
                    <a:path w="215739" h="172434" extrusionOk="0">
                      <a:moveTo>
                        <a:pt x="207866" y="172434"/>
                      </a:moveTo>
                      <a:lnTo>
                        <a:pt x="7874" y="172434"/>
                      </a:lnTo>
                      <a:cubicBezTo>
                        <a:pt x="3149" y="172434"/>
                        <a:pt x="0" y="169285"/>
                        <a:pt x="0" y="164561"/>
                      </a:cubicBezTo>
                      <a:lnTo>
                        <a:pt x="0" y="7874"/>
                      </a:lnTo>
                      <a:cubicBezTo>
                        <a:pt x="0" y="3150"/>
                        <a:pt x="3149" y="0"/>
                        <a:pt x="7874" y="0"/>
                      </a:cubicBezTo>
                      <a:lnTo>
                        <a:pt x="207866" y="0"/>
                      </a:lnTo>
                      <a:cubicBezTo>
                        <a:pt x="212590" y="0"/>
                        <a:pt x="215740" y="3150"/>
                        <a:pt x="215740" y="7874"/>
                      </a:cubicBezTo>
                      <a:lnTo>
                        <a:pt x="215740" y="164561"/>
                      </a:lnTo>
                      <a:cubicBezTo>
                        <a:pt x="215740" y="168498"/>
                        <a:pt x="211803" y="172434"/>
                        <a:pt x="207866" y="172434"/>
                      </a:cubicBezTo>
                      <a:close/>
                      <a:moveTo>
                        <a:pt x="15747" y="156687"/>
                      </a:moveTo>
                      <a:lnTo>
                        <a:pt x="199992" y="156687"/>
                      </a:lnTo>
                      <a:lnTo>
                        <a:pt x="199992" y="15747"/>
                      </a:lnTo>
                      <a:lnTo>
                        <a:pt x="15747" y="15747"/>
                      </a:lnTo>
                      <a:lnTo>
                        <a:pt x="15747" y="15668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516" name="Google Shape;1516;p39"/>
                <p:cNvSpPr/>
                <p:nvPr/>
              </p:nvSpPr>
              <p:spPr>
                <a:xfrm>
                  <a:off x="978635" y="3133342"/>
                  <a:ext cx="176567" cy="33660"/>
                </a:xfrm>
                <a:custGeom>
                  <a:avLst/>
                  <a:gdLst/>
                  <a:ahLst/>
                  <a:cxnLst/>
                  <a:rect l="l" t="t" r="r" b="b"/>
                  <a:pathLst>
                    <a:path w="235423" h="44880" extrusionOk="0">
                      <a:moveTo>
                        <a:pt x="0" y="0"/>
                      </a:moveTo>
                      <a:lnTo>
                        <a:pt x="235424" y="0"/>
                      </a:lnTo>
                      <a:lnTo>
                        <a:pt x="235424" y="44880"/>
                      </a:lnTo>
                      <a:lnTo>
                        <a:pt x="0" y="44880"/>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517" name="Google Shape;1517;p39"/>
                <p:cNvSpPr/>
                <p:nvPr/>
              </p:nvSpPr>
              <p:spPr>
                <a:xfrm>
                  <a:off x="973321" y="3127436"/>
                  <a:ext cx="188378" cy="45470"/>
                </a:xfrm>
                <a:custGeom>
                  <a:avLst/>
                  <a:gdLst/>
                  <a:ahLst/>
                  <a:cxnLst/>
                  <a:rect l="l" t="t" r="r" b="b"/>
                  <a:pathLst>
                    <a:path w="251171" h="60627" extrusionOk="0">
                      <a:moveTo>
                        <a:pt x="243298" y="60628"/>
                      </a:moveTo>
                      <a:lnTo>
                        <a:pt x="7874" y="60628"/>
                      </a:lnTo>
                      <a:cubicBezTo>
                        <a:pt x="3149" y="60628"/>
                        <a:pt x="0" y="57478"/>
                        <a:pt x="0" y="52754"/>
                      </a:cubicBezTo>
                      <a:lnTo>
                        <a:pt x="0" y="7874"/>
                      </a:lnTo>
                      <a:cubicBezTo>
                        <a:pt x="0" y="3150"/>
                        <a:pt x="3149" y="0"/>
                        <a:pt x="7874" y="0"/>
                      </a:cubicBezTo>
                      <a:lnTo>
                        <a:pt x="243298" y="0"/>
                      </a:lnTo>
                      <a:cubicBezTo>
                        <a:pt x="248022" y="0"/>
                        <a:pt x="251171" y="3150"/>
                        <a:pt x="251171" y="7874"/>
                      </a:cubicBezTo>
                      <a:lnTo>
                        <a:pt x="251171" y="52754"/>
                      </a:lnTo>
                      <a:cubicBezTo>
                        <a:pt x="251171" y="57478"/>
                        <a:pt x="247234" y="60628"/>
                        <a:pt x="243298" y="60628"/>
                      </a:cubicBezTo>
                      <a:close/>
                      <a:moveTo>
                        <a:pt x="14960" y="44880"/>
                      </a:moveTo>
                      <a:lnTo>
                        <a:pt x="234637" y="44880"/>
                      </a:lnTo>
                      <a:lnTo>
                        <a:pt x="234637" y="15747"/>
                      </a:lnTo>
                      <a:lnTo>
                        <a:pt x="14960" y="15747"/>
                      </a:lnTo>
                      <a:lnTo>
                        <a:pt x="14960" y="4488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518" name="Google Shape;1518;p39"/>
                <p:cNvSpPr/>
                <p:nvPr/>
              </p:nvSpPr>
              <p:spPr>
                <a:xfrm>
                  <a:off x="1067215" y="3167002"/>
                  <a:ext cx="5905" cy="117515"/>
                </a:xfrm>
                <a:custGeom>
                  <a:avLst/>
                  <a:gdLst/>
                  <a:ahLst/>
                  <a:cxnLst/>
                  <a:rect l="l" t="t" r="r" b="b"/>
                  <a:pathLst>
                    <a:path w="7873" h="156686" extrusionOk="0">
                      <a:moveTo>
                        <a:pt x="0" y="0"/>
                      </a:moveTo>
                      <a:lnTo>
                        <a:pt x="0" y="156687"/>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519" name="Google Shape;1519;p39"/>
                <p:cNvSpPr/>
                <p:nvPr/>
              </p:nvSpPr>
              <p:spPr>
                <a:xfrm>
                  <a:off x="1061309" y="3161097"/>
                  <a:ext cx="11810" cy="129325"/>
                </a:xfrm>
                <a:custGeom>
                  <a:avLst/>
                  <a:gdLst/>
                  <a:ahLst/>
                  <a:cxnLst/>
                  <a:rect l="l" t="t" r="r" b="b"/>
                  <a:pathLst>
                    <a:path w="15747" h="172434" extrusionOk="0">
                      <a:moveTo>
                        <a:pt x="7874" y="172434"/>
                      </a:moveTo>
                      <a:cubicBezTo>
                        <a:pt x="3149" y="172434"/>
                        <a:pt x="0" y="169285"/>
                        <a:pt x="0" y="164561"/>
                      </a:cubicBezTo>
                      <a:lnTo>
                        <a:pt x="0" y="7874"/>
                      </a:lnTo>
                      <a:cubicBezTo>
                        <a:pt x="0" y="3150"/>
                        <a:pt x="3149" y="0"/>
                        <a:pt x="7874" y="0"/>
                      </a:cubicBezTo>
                      <a:cubicBezTo>
                        <a:pt x="12598" y="0"/>
                        <a:pt x="15747" y="3150"/>
                        <a:pt x="15747" y="7874"/>
                      </a:cubicBezTo>
                      <a:lnTo>
                        <a:pt x="15747" y="164561"/>
                      </a:lnTo>
                      <a:cubicBezTo>
                        <a:pt x="15747" y="168498"/>
                        <a:pt x="12598" y="172434"/>
                        <a:pt x="7874" y="172434"/>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520" name="Google Shape;1520;p39"/>
                <p:cNvSpPr/>
                <p:nvPr/>
              </p:nvSpPr>
              <p:spPr>
                <a:xfrm>
                  <a:off x="992218" y="3210701"/>
                  <a:ext cx="149994" cy="5905"/>
                </a:xfrm>
                <a:custGeom>
                  <a:avLst/>
                  <a:gdLst/>
                  <a:ahLst/>
                  <a:cxnLst/>
                  <a:rect l="l" t="t" r="r" b="b"/>
                  <a:pathLst>
                    <a:path w="199992" h="7873" extrusionOk="0">
                      <a:moveTo>
                        <a:pt x="0" y="0"/>
                      </a:moveTo>
                      <a:lnTo>
                        <a:pt x="199992" y="0"/>
                      </a:lnTo>
                    </a:path>
                  </a:pathLst>
                </a:custGeom>
                <a:no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521" name="Google Shape;1521;p39"/>
                <p:cNvSpPr/>
                <p:nvPr/>
              </p:nvSpPr>
              <p:spPr>
                <a:xfrm>
                  <a:off x="986312" y="3204796"/>
                  <a:ext cx="161804" cy="11810"/>
                </a:xfrm>
                <a:custGeom>
                  <a:avLst/>
                  <a:gdLst/>
                  <a:ahLst/>
                  <a:cxnLst/>
                  <a:rect l="l" t="t" r="r" b="b"/>
                  <a:pathLst>
                    <a:path w="215739" h="15747" extrusionOk="0">
                      <a:moveTo>
                        <a:pt x="207866" y="15747"/>
                      </a:moveTo>
                      <a:lnTo>
                        <a:pt x="7874" y="15747"/>
                      </a:lnTo>
                      <a:cubicBezTo>
                        <a:pt x="3149" y="15747"/>
                        <a:pt x="0" y="12598"/>
                        <a:pt x="0" y="7874"/>
                      </a:cubicBezTo>
                      <a:cubicBezTo>
                        <a:pt x="0" y="3149"/>
                        <a:pt x="3149" y="0"/>
                        <a:pt x="7874" y="0"/>
                      </a:cubicBezTo>
                      <a:lnTo>
                        <a:pt x="207866" y="0"/>
                      </a:lnTo>
                      <a:cubicBezTo>
                        <a:pt x="212590" y="0"/>
                        <a:pt x="215740" y="3149"/>
                        <a:pt x="215740" y="7874"/>
                      </a:cubicBezTo>
                      <a:cubicBezTo>
                        <a:pt x="215740" y="12598"/>
                        <a:pt x="211803" y="15747"/>
                        <a:pt x="207866" y="1574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sp>
          <p:nvSpPr>
            <p:cNvPr id="1522" name="Google Shape;1522;p39"/>
            <p:cNvSpPr/>
            <p:nvPr/>
          </p:nvSpPr>
          <p:spPr>
            <a:xfrm>
              <a:off x="6320248" y="1778814"/>
              <a:ext cx="360674" cy="362072"/>
            </a:xfrm>
            <a:custGeom>
              <a:avLst/>
              <a:gdLst/>
              <a:ahLst/>
              <a:cxnLst/>
              <a:rect l="l" t="t" r="r" b="b"/>
              <a:pathLst>
                <a:path w="480898" h="482762" extrusionOk="0">
                  <a:moveTo>
                    <a:pt x="438547" y="102461"/>
                  </a:moveTo>
                  <a:cubicBezTo>
                    <a:pt x="380045" y="18449"/>
                    <a:pt x="271782" y="-18558"/>
                    <a:pt x="173439" y="9000"/>
                  </a:cubicBezTo>
                  <a:cubicBezTo>
                    <a:pt x="78246" y="35692"/>
                    <a:pt x="10453" y="123956"/>
                    <a:pt x="1005" y="221197"/>
                  </a:cubicBezTo>
                  <a:cubicBezTo>
                    <a:pt x="-9310" y="327256"/>
                    <a:pt x="60845" y="436700"/>
                    <a:pt x="162495" y="469691"/>
                  </a:cubicBezTo>
                  <a:cubicBezTo>
                    <a:pt x="165801" y="470793"/>
                    <a:pt x="198714" y="480006"/>
                    <a:pt x="213043" y="481738"/>
                  </a:cubicBezTo>
                  <a:cubicBezTo>
                    <a:pt x="240759" y="484966"/>
                    <a:pt x="271151" y="480085"/>
                    <a:pt x="298395" y="473785"/>
                  </a:cubicBezTo>
                  <a:cubicBezTo>
                    <a:pt x="347527" y="462447"/>
                    <a:pt x="392564" y="433630"/>
                    <a:pt x="424846" y="395048"/>
                  </a:cubicBezTo>
                  <a:cubicBezTo>
                    <a:pt x="493741" y="312847"/>
                    <a:pt x="500119" y="190883"/>
                    <a:pt x="438468" y="102383"/>
                  </a:cubicBezTo>
                  <a:close/>
                  <a:moveTo>
                    <a:pt x="438625" y="335051"/>
                  </a:moveTo>
                  <a:cubicBezTo>
                    <a:pt x="433665" y="334185"/>
                    <a:pt x="428468" y="334893"/>
                    <a:pt x="423036" y="334578"/>
                  </a:cubicBezTo>
                  <a:cubicBezTo>
                    <a:pt x="414611" y="334106"/>
                    <a:pt x="405949" y="334027"/>
                    <a:pt x="397446" y="334263"/>
                  </a:cubicBezTo>
                  <a:cubicBezTo>
                    <a:pt x="389651" y="334499"/>
                    <a:pt x="381856" y="334421"/>
                    <a:pt x="373982" y="334263"/>
                  </a:cubicBezTo>
                  <a:cubicBezTo>
                    <a:pt x="376030" y="321666"/>
                    <a:pt x="377841" y="308989"/>
                    <a:pt x="379415" y="296233"/>
                  </a:cubicBezTo>
                  <a:cubicBezTo>
                    <a:pt x="381541" y="279541"/>
                    <a:pt x="382328" y="262849"/>
                    <a:pt x="382565" y="246078"/>
                  </a:cubicBezTo>
                  <a:cubicBezTo>
                    <a:pt x="392091" y="245999"/>
                    <a:pt x="401698" y="245684"/>
                    <a:pt x="411146" y="245212"/>
                  </a:cubicBezTo>
                  <a:cubicBezTo>
                    <a:pt x="420280" y="244739"/>
                    <a:pt x="429414" y="245526"/>
                    <a:pt x="438547" y="245448"/>
                  </a:cubicBezTo>
                  <a:cubicBezTo>
                    <a:pt x="445475" y="245448"/>
                    <a:pt x="453192" y="245763"/>
                    <a:pt x="460278" y="244739"/>
                  </a:cubicBezTo>
                  <a:cubicBezTo>
                    <a:pt x="459570" y="275762"/>
                    <a:pt x="452326" y="306627"/>
                    <a:pt x="438468" y="335129"/>
                  </a:cubicBezTo>
                  <a:close/>
                  <a:moveTo>
                    <a:pt x="255011" y="247495"/>
                  </a:moveTo>
                  <a:cubicBezTo>
                    <a:pt x="255011" y="246944"/>
                    <a:pt x="255011" y="246314"/>
                    <a:pt x="255011" y="245763"/>
                  </a:cubicBezTo>
                  <a:cubicBezTo>
                    <a:pt x="288159" y="245920"/>
                    <a:pt x="321386" y="244739"/>
                    <a:pt x="354456" y="245763"/>
                  </a:cubicBezTo>
                  <a:cubicBezTo>
                    <a:pt x="357605" y="245842"/>
                    <a:pt x="360833" y="245763"/>
                    <a:pt x="363983" y="245842"/>
                  </a:cubicBezTo>
                  <a:cubicBezTo>
                    <a:pt x="364140" y="262691"/>
                    <a:pt x="362644" y="280329"/>
                    <a:pt x="360754" y="297099"/>
                  </a:cubicBezTo>
                  <a:cubicBezTo>
                    <a:pt x="359338" y="309304"/>
                    <a:pt x="357762" y="321666"/>
                    <a:pt x="355636" y="333870"/>
                  </a:cubicBezTo>
                  <a:cubicBezTo>
                    <a:pt x="351857" y="333870"/>
                    <a:pt x="348078" y="333870"/>
                    <a:pt x="344377" y="333870"/>
                  </a:cubicBezTo>
                  <a:cubicBezTo>
                    <a:pt x="314693" y="334578"/>
                    <a:pt x="284930" y="334027"/>
                    <a:pt x="255169" y="334657"/>
                  </a:cubicBezTo>
                  <a:cubicBezTo>
                    <a:pt x="255090" y="305603"/>
                    <a:pt x="254853" y="276470"/>
                    <a:pt x="255011" y="247416"/>
                  </a:cubicBezTo>
                  <a:close/>
                  <a:moveTo>
                    <a:pt x="460199" y="227575"/>
                  </a:moveTo>
                  <a:cubicBezTo>
                    <a:pt x="453113" y="226630"/>
                    <a:pt x="445554" y="227102"/>
                    <a:pt x="438704" y="227102"/>
                  </a:cubicBezTo>
                  <a:cubicBezTo>
                    <a:pt x="429570" y="227102"/>
                    <a:pt x="420438" y="227968"/>
                    <a:pt x="411304" y="227654"/>
                  </a:cubicBezTo>
                  <a:cubicBezTo>
                    <a:pt x="401856" y="227259"/>
                    <a:pt x="392407" y="227102"/>
                    <a:pt x="382880" y="227181"/>
                  </a:cubicBezTo>
                  <a:cubicBezTo>
                    <a:pt x="382880" y="221039"/>
                    <a:pt x="382880" y="214898"/>
                    <a:pt x="382880" y="208678"/>
                  </a:cubicBezTo>
                  <a:cubicBezTo>
                    <a:pt x="382880" y="194190"/>
                    <a:pt x="380517" y="179781"/>
                    <a:pt x="379336" y="165372"/>
                  </a:cubicBezTo>
                  <a:cubicBezTo>
                    <a:pt x="378628" y="156790"/>
                    <a:pt x="377525" y="148365"/>
                    <a:pt x="376266" y="139940"/>
                  </a:cubicBezTo>
                  <a:cubicBezTo>
                    <a:pt x="380754" y="139861"/>
                    <a:pt x="385320" y="139783"/>
                    <a:pt x="389809" y="139625"/>
                  </a:cubicBezTo>
                  <a:cubicBezTo>
                    <a:pt x="405083" y="139153"/>
                    <a:pt x="421304" y="141357"/>
                    <a:pt x="436499" y="139389"/>
                  </a:cubicBezTo>
                  <a:cubicBezTo>
                    <a:pt x="450515" y="166868"/>
                    <a:pt x="458546" y="197025"/>
                    <a:pt x="460199" y="227654"/>
                  </a:cubicBezTo>
                  <a:close/>
                  <a:moveTo>
                    <a:pt x="399414" y="87423"/>
                  </a:moveTo>
                  <a:cubicBezTo>
                    <a:pt x="409414" y="97659"/>
                    <a:pt x="418154" y="108760"/>
                    <a:pt x="425712" y="120492"/>
                  </a:cubicBezTo>
                  <a:cubicBezTo>
                    <a:pt x="413744" y="120335"/>
                    <a:pt x="401462" y="121594"/>
                    <a:pt x="389730" y="121358"/>
                  </a:cubicBezTo>
                  <a:cubicBezTo>
                    <a:pt x="384218" y="121280"/>
                    <a:pt x="378628" y="121201"/>
                    <a:pt x="373117" y="121201"/>
                  </a:cubicBezTo>
                  <a:cubicBezTo>
                    <a:pt x="370282" y="105926"/>
                    <a:pt x="366817" y="90730"/>
                    <a:pt x="362880" y="75691"/>
                  </a:cubicBezTo>
                  <a:cubicBezTo>
                    <a:pt x="360991" y="68526"/>
                    <a:pt x="359022" y="61360"/>
                    <a:pt x="356975" y="54274"/>
                  </a:cubicBezTo>
                  <a:cubicBezTo>
                    <a:pt x="372407" y="63408"/>
                    <a:pt x="386738" y="74431"/>
                    <a:pt x="399414" y="87344"/>
                  </a:cubicBezTo>
                  <a:close/>
                  <a:moveTo>
                    <a:pt x="363196" y="193009"/>
                  </a:moveTo>
                  <a:cubicBezTo>
                    <a:pt x="363196" y="204426"/>
                    <a:pt x="363510" y="216000"/>
                    <a:pt x="363746" y="227496"/>
                  </a:cubicBezTo>
                  <a:cubicBezTo>
                    <a:pt x="361306" y="227496"/>
                    <a:pt x="358943" y="227496"/>
                    <a:pt x="356503" y="227654"/>
                  </a:cubicBezTo>
                  <a:cubicBezTo>
                    <a:pt x="322725" y="228834"/>
                    <a:pt x="288867" y="228204"/>
                    <a:pt x="255090" y="228755"/>
                  </a:cubicBezTo>
                  <a:cubicBezTo>
                    <a:pt x="255090" y="199701"/>
                    <a:pt x="254932" y="170647"/>
                    <a:pt x="254696" y="141593"/>
                  </a:cubicBezTo>
                  <a:cubicBezTo>
                    <a:pt x="264538" y="141357"/>
                    <a:pt x="274301" y="140885"/>
                    <a:pt x="284143" y="140885"/>
                  </a:cubicBezTo>
                  <a:cubicBezTo>
                    <a:pt x="293277" y="140885"/>
                    <a:pt x="302411" y="140255"/>
                    <a:pt x="311544" y="140885"/>
                  </a:cubicBezTo>
                  <a:cubicBezTo>
                    <a:pt x="320756" y="141515"/>
                    <a:pt x="329732" y="140176"/>
                    <a:pt x="338944" y="140176"/>
                  </a:cubicBezTo>
                  <a:cubicBezTo>
                    <a:pt x="344771" y="140176"/>
                    <a:pt x="350677" y="140176"/>
                    <a:pt x="356503" y="140176"/>
                  </a:cubicBezTo>
                  <a:cubicBezTo>
                    <a:pt x="358943" y="157656"/>
                    <a:pt x="363117" y="175293"/>
                    <a:pt x="363196" y="193009"/>
                  </a:cubicBezTo>
                  <a:close/>
                  <a:moveTo>
                    <a:pt x="333590" y="42306"/>
                  </a:moveTo>
                  <a:cubicBezTo>
                    <a:pt x="334220" y="47975"/>
                    <a:pt x="336504" y="53487"/>
                    <a:pt x="338157" y="59156"/>
                  </a:cubicBezTo>
                  <a:cubicBezTo>
                    <a:pt x="340834" y="68053"/>
                    <a:pt x="343590" y="76872"/>
                    <a:pt x="345873" y="85848"/>
                  </a:cubicBezTo>
                  <a:cubicBezTo>
                    <a:pt x="348865" y="97580"/>
                    <a:pt x="351385" y="109390"/>
                    <a:pt x="353511" y="121280"/>
                  </a:cubicBezTo>
                  <a:cubicBezTo>
                    <a:pt x="348629" y="121280"/>
                    <a:pt x="343748" y="121280"/>
                    <a:pt x="338866" y="121358"/>
                  </a:cubicBezTo>
                  <a:cubicBezTo>
                    <a:pt x="321859" y="121673"/>
                    <a:pt x="305009" y="120571"/>
                    <a:pt x="288001" y="121122"/>
                  </a:cubicBezTo>
                  <a:cubicBezTo>
                    <a:pt x="276899" y="121516"/>
                    <a:pt x="265798" y="120964"/>
                    <a:pt x="254617" y="120807"/>
                  </a:cubicBezTo>
                  <a:cubicBezTo>
                    <a:pt x="254617" y="88368"/>
                    <a:pt x="255562" y="55692"/>
                    <a:pt x="253830" y="23331"/>
                  </a:cubicBezTo>
                  <a:cubicBezTo>
                    <a:pt x="281309" y="24748"/>
                    <a:pt x="308473" y="31204"/>
                    <a:pt x="333590" y="42227"/>
                  </a:cubicBezTo>
                  <a:close/>
                  <a:moveTo>
                    <a:pt x="235090" y="247495"/>
                  </a:moveTo>
                  <a:cubicBezTo>
                    <a:pt x="235405" y="276707"/>
                    <a:pt x="235405" y="305997"/>
                    <a:pt x="235405" y="335208"/>
                  </a:cubicBezTo>
                  <a:cubicBezTo>
                    <a:pt x="203517" y="336153"/>
                    <a:pt x="171628" y="336704"/>
                    <a:pt x="139740" y="336862"/>
                  </a:cubicBezTo>
                  <a:cubicBezTo>
                    <a:pt x="134150" y="336862"/>
                    <a:pt x="128637" y="337098"/>
                    <a:pt x="123047" y="337255"/>
                  </a:cubicBezTo>
                  <a:cubicBezTo>
                    <a:pt x="117221" y="307335"/>
                    <a:pt x="114150" y="276864"/>
                    <a:pt x="114465" y="246235"/>
                  </a:cubicBezTo>
                  <a:cubicBezTo>
                    <a:pt x="118166" y="246235"/>
                    <a:pt x="121866" y="246235"/>
                    <a:pt x="125488" y="246157"/>
                  </a:cubicBezTo>
                  <a:cubicBezTo>
                    <a:pt x="162022" y="246157"/>
                    <a:pt x="198556" y="245054"/>
                    <a:pt x="235011" y="245605"/>
                  </a:cubicBezTo>
                  <a:cubicBezTo>
                    <a:pt x="235011" y="246235"/>
                    <a:pt x="235011" y="246865"/>
                    <a:pt x="235011" y="247495"/>
                  </a:cubicBezTo>
                  <a:close/>
                  <a:moveTo>
                    <a:pt x="114937" y="229779"/>
                  </a:moveTo>
                  <a:cubicBezTo>
                    <a:pt x="116040" y="200410"/>
                    <a:pt x="119111" y="171199"/>
                    <a:pt x="125252" y="142460"/>
                  </a:cubicBezTo>
                  <a:cubicBezTo>
                    <a:pt x="127299" y="142460"/>
                    <a:pt x="129346" y="142460"/>
                    <a:pt x="131314" y="142460"/>
                  </a:cubicBezTo>
                  <a:cubicBezTo>
                    <a:pt x="140527" y="142460"/>
                    <a:pt x="149503" y="142302"/>
                    <a:pt x="158716" y="142460"/>
                  </a:cubicBezTo>
                  <a:cubicBezTo>
                    <a:pt x="166274" y="142617"/>
                    <a:pt x="173203" y="141593"/>
                    <a:pt x="180761" y="142223"/>
                  </a:cubicBezTo>
                  <a:cubicBezTo>
                    <a:pt x="198005" y="143720"/>
                    <a:pt x="215800" y="140649"/>
                    <a:pt x="233122" y="141515"/>
                  </a:cubicBezTo>
                  <a:cubicBezTo>
                    <a:pt x="233672" y="141515"/>
                    <a:pt x="234224" y="141515"/>
                    <a:pt x="234854" y="141515"/>
                  </a:cubicBezTo>
                  <a:cubicBezTo>
                    <a:pt x="234854" y="170726"/>
                    <a:pt x="234775" y="199859"/>
                    <a:pt x="234933" y="229071"/>
                  </a:cubicBezTo>
                  <a:cubicBezTo>
                    <a:pt x="199108" y="229937"/>
                    <a:pt x="163282" y="229228"/>
                    <a:pt x="127456" y="229622"/>
                  </a:cubicBezTo>
                  <a:cubicBezTo>
                    <a:pt x="123284" y="229622"/>
                    <a:pt x="119111" y="229622"/>
                    <a:pt x="114937" y="229622"/>
                  </a:cubicBezTo>
                  <a:close/>
                  <a:moveTo>
                    <a:pt x="158085" y="39708"/>
                  </a:moveTo>
                  <a:cubicBezTo>
                    <a:pt x="182572" y="29315"/>
                    <a:pt x="208713" y="23960"/>
                    <a:pt x="235090" y="23173"/>
                  </a:cubicBezTo>
                  <a:cubicBezTo>
                    <a:pt x="233516" y="55692"/>
                    <a:pt x="234617" y="88604"/>
                    <a:pt x="234854" y="121201"/>
                  </a:cubicBezTo>
                  <a:cubicBezTo>
                    <a:pt x="217374" y="122303"/>
                    <a:pt x="199737" y="119784"/>
                    <a:pt x="182337" y="121043"/>
                  </a:cubicBezTo>
                  <a:cubicBezTo>
                    <a:pt x="165566" y="122303"/>
                    <a:pt x="148401" y="121516"/>
                    <a:pt x="131393" y="121673"/>
                  </a:cubicBezTo>
                  <a:cubicBezTo>
                    <a:pt x="131000" y="121673"/>
                    <a:pt x="130606" y="121673"/>
                    <a:pt x="130213" y="121673"/>
                  </a:cubicBezTo>
                  <a:cubicBezTo>
                    <a:pt x="133126" y="110099"/>
                    <a:pt x="136275" y="98524"/>
                    <a:pt x="139976" y="87108"/>
                  </a:cubicBezTo>
                  <a:cubicBezTo>
                    <a:pt x="145172" y="70967"/>
                    <a:pt x="152180" y="55613"/>
                    <a:pt x="158085" y="39786"/>
                  </a:cubicBezTo>
                  <a:close/>
                  <a:moveTo>
                    <a:pt x="130291" y="54195"/>
                  </a:moveTo>
                  <a:cubicBezTo>
                    <a:pt x="122417" y="72856"/>
                    <a:pt x="116434" y="92619"/>
                    <a:pt x="111237" y="111673"/>
                  </a:cubicBezTo>
                  <a:cubicBezTo>
                    <a:pt x="110371" y="114902"/>
                    <a:pt x="109662" y="118209"/>
                    <a:pt x="108874" y="121437"/>
                  </a:cubicBezTo>
                  <a:cubicBezTo>
                    <a:pt x="99348" y="121437"/>
                    <a:pt x="89821" y="121437"/>
                    <a:pt x="80450" y="121988"/>
                  </a:cubicBezTo>
                  <a:cubicBezTo>
                    <a:pt x="74151" y="122303"/>
                    <a:pt x="67931" y="121988"/>
                    <a:pt x="61632" y="121988"/>
                  </a:cubicBezTo>
                  <a:cubicBezTo>
                    <a:pt x="79269" y="94745"/>
                    <a:pt x="102576" y="71281"/>
                    <a:pt x="130291" y="54117"/>
                  </a:cubicBezTo>
                  <a:close/>
                  <a:moveTo>
                    <a:pt x="49979" y="142302"/>
                  </a:moveTo>
                  <a:cubicBezTo>
                    <a:pt x="51003" y="142302"/>
                    <a:pt x="52026" y="142381"/>
                    <a:pt x="53050" y="142460"/>
                  </a:cubicBezTo>
                  <a:cubicBezTo>
                    <a:pt x="62263" y="143011"/>
                    <a:pt x="71317" y="142145"/>
                    <a:pt x="80450" y="142460"/>
                  </a:cubicBezTo>
                  <a:cubicBezTo>
                    <a:pt x="88324" y="142775"/>
                    <a:pt x="96355" y="142775"/>
                    <a:pt x="104387" y="142696"/>
                  </a:cubicBezTo>
                  <a:cubicBezTo>
                    <a:pt x="101079" y="160333"/>
                    <a:pt x="98718" y="178128"/>
                    <a:pt x="96985" y="196001"/>
                  </a:cubicBezTo>
                  <a:cubicBezTo>
                    <a:pt x="95883" y="207182"/>
                    <a:pt x="95411" y="218441"/>
                    <a:pt x="95253" y="229779"/>
                  </a:cubicBezTo>
                  <a:cubicBezTo>
                    <a:pt x="72105" y="229779"/>
                    <a:pt x="48956" y="229779"/>
                    <a:pt x="25807" y="230645"/>
                  </a:cubicBezTo>
                  <a:cubicBezTo>
                    <a:pt x="27539" y="199859"/>
                    <a:pt x="35964" y="169624"/>
                    <a:pt x="49979" y="142302"/>
                  </a:cubicBezTo>
                  <a:close/>
                  <a:moveTo>
                    <a:pt x="25571" y="246314"/>
                  </a:moveTo>
                  <a:cubicBezTo>
                    <a:pt x="48798" y="246944"/>
                    <a:pt x="72105" y="246708"/>
                    <a:pt x="95411" y="246392"/>
                  </a:cubicBezTo>
                  <a:cubicBezTo>
                    <a:pt x="96198" y="277021"/>
                    <a:pt x="100056" y="307887"/>
                    <a:pt x="106355" y="337728"/>
                  </a:cubicBezTo>
                  <a:cubicBezTo>
                    <a:pt x="100450" y="337964"/>
                    <a:pt x="94623" y="338200"/>
                    <a:pt x="88718" y="338358"/>
                  </a:cubicBezTo>
                  <a:cubicBezTo>
                    <a:pt x="79584" y="338594"/>
                    <a:pt x="70293" y="338043"/>
                    <a:pt x="61160" y="338673"/>
                  </a:cubicBezTo>
                  <a:cubicBezTo>
                    <a:pt x="57616" y="338909"/>
                    <a:pt x="53837" y="338987"/>
                    <a:pt x="50058" y="339224"/>
                  </a:cubicBezTo>
                  <a:cubicBezTo>
                    <a:pt x="36043" y="312847"/>
                    <a:pt x="27303" y="283714"/>
                    <a:pt x="25729" y="253164"/>
                  </a:cubicBezTo>
                  <a:cubicBezTo>
                    <a:pt x="25571" y="250881"/>
                    <a:pt x="25729" y="248597"/>
                    <a:pt x="25650" y="246314"/>
                  </a:cubicBezTo>
                  <a:close/>
                  <a:moveTo>
                    <a:pt x="59427" y="355365"/>
                  </a:moveTo>
                  <a:cubicBezTo>
                    <a:pt x="59979" y="355365"/>
                    <a:pt x="60609" y="355365"/>
                    <a:pt x="61160" y="355365"/>
                  </a:cubicBezTo>
                  <a:cubicBezTo>
                    <a:pt x="69663" y="355522"/>
                    <a:pt x="78246" y="354735"/>
                    <a:pt x="86750" y="354578"/>
                  </a:cubicBezTo>
                  <a:cubicBezTo>
                    <a:pt x="94545" y="354420"/>
                    <a:pt x="102340" y="354420"/>
                    <a:pt x="110134" y="354420"/>
                  </a:cubicBezTo>
                  <a:cubicBezTo>
                    <a:pt x="111237" y="358829"/>
                    <a:pt x="112260" y="363160"/>
                    <a:pt x="113442" y="367490"/>
                  </a:cubicBezTo>
                  <a:cubicBezTo>
                    <a:pt x="119111" y="388592"/>
                    <a:pt x="126433" y="409221"/>
                    <a:pt x="135016" y="429299"/>
                  </a:cubicBezTo>
                  <a:cubicBezTo>
                    <a:pt x="104701" y="410638"/>
                    <a:pt x="78561" y="385206"/>
                    <a:pt x="59427" y="355444"/>
                  </a:cubicBezTo>
                  <a:close/>
                  <a:moveTo>
                    <a:pt x="236035" y="418591"/>
                  </a:moveTo>
                  <a:cubicBezTo>
                    <a:pt x="235720" y="431661"/>
                    <a:pt x="234854" y="445361"/>
                    <a:pt x="235877" y="458668"/>
                  </a:cubicBezTo>
                  <a:cubicBezTo>
                    <a:pt x="232885" y="458668"/>
                    <a:pt x="229972" y="458589"/>
                    <a:pt x="226980" y="458432"/>
                  </a:cubicBezTo>
                  <a:cubicBezTo>
                    <a:pt x="212729" y="457723"/>
                    <a:pt x="198635" y="455597"/>
                    <a:pt x="184856" y="452133"/>
                  </a:cubicBezTo>
                  <a:cubicBezTo>
                    <a:pt x="180446" y="451031"/>
                    <a:pt x="176195" y="449692"/>
                    <a:pt x="171864" y="448353"/>
                  </a:cubicBezTo>
                  <a:cubicBezTo>
                    <a:pt x="170998" y="447723"/>
                    <a:pt x="170132" y="447172"/>
                    <a:pt x="169030" y="446700"/>
                  </a:cubicBezTo>
                  <a:cubicBezTo>
                    <a:pt x="164463" y="444810"/>
                    <a:pt x="160053" y="442763"/>
                    <a:pt x="155645" y="440637"/>
                  </a:cubicBezTo>
                  <a:cubicBezTo>
                    <a:pt x="143282" y="412764"/>
                    <a:pt x="133677" y="383789"/>
                    <a:pt x="126827" y="354184"/>
                  </a:cubicBezTo>
                  <a:cubicBezTo>
                    <a:pt x="131158" y="354184"/>
                    <a:pt x="135566" y="354184"/>
                    <a:pt x="139897" y="354026"/>
                  </a:cubicBezTo>
                  <a:cubicBezTo>
                    <a:pt x="171785" y="352924"/>
                    <a:pt x="203674" y="352766"/>
                    <a:pt x="235641" y="352688"/>
                  </a:cubicBezTo>
                  <a:cubicBezTo>
                    <a:pt x="235641" y="355601"/>
                    <a:pt x="235641" y="358593"/>
                    <a:pt x="235641" y="361507"/>
                  </a:cubicBezTo>
                  <a:cubicBezTo>
                    <a:pt x="235799" y="380482"/>
                    <a:pt x="236586" y="399536"/>
                    <a:pt x="236114" y="418512"/>
                  </a:cubicBezTo>
                  <a:close/>
                  <a:moveTo>
                    <a:pt x="331464" y="430244"/>
                  </a:moveTo>
                  <a:cubicBezTo>
                    <a:pt x="330441" y="433472"/>
                    <a:pt x="329338" y="436858"/>
                    <a:pt x="328393" y="440244"/>
                  </a:cubicBezTo>
                  <a:cubicBezTo>
                    <a:pt x="323040" y="442606"/>
                    <a:pt x="317606" y="444731"/>
                    <a:pt x="312016" y="446621"/>
                  </a:cubicBezTo>
                  <a:cubicBezTo>
                    <a:pt x="293670" y="452841"/>
                    <a:pt x="274774" y="456621"/>
                    <a:pt x="255640" y="458038"/>
                  </a:cubicBezTo>
                  <a:cubicBezTo>
                    <a:pt x="256585" y="444968"/>
                    <a:pt x="255640" y="431425"/>
                    <a:pt x="255246" y="418591"/>
                  </a:cubicBezTo>
                  <a:cubicBezTo>
                    <a:pt x="254696" y="400245"/>
                    <a:pt x="255246" y="381899"/>
                    <a:pt x="255325" y="363553"/>
                  </a:cubicBezTo>
                  <a:cubicBezTo>
                    <a:pt x="255325" y="359853"/>
                    <a:pt x="255325" y="356231"/>
                    <a:pt x="255325" y="352530"/>
                  </a:cubicBezTo>
                  <a:cubicBezTo>
                    <a:pt x="285009" y="352137"/>
                    <a:pt x="314851" y="351113"/>
                    <a:pt x="344456" y="351507"/>
                  </a:cubicBezTo>
                  <a:cubicBezTo>
                    <a:pt x="347054" y="351507"/>
                    <a:pt x="349731" y="351507"/>
                    <a:pt x="352330" y="351428"/>
                  </a:cubicBezTo>
                  <a:cubicBezTo>
                    <a:pt x="352172" y="351979"/>
                    <a:pt x="352093" y="352530"/>
                    <a:pt x="352015" y="353082"/>
                  </a:cubicBezTo>
                  <a:cubicBezTo>
                    <a:pt x="348157" y="370010"/>
                    <a:pt x="344535" y="387017"/>
                    <a:pt x="339574" y="403710"/>
                  </a:cubicBezTo>
                  <a:cubicBezTo>
                    <a:pt x="336975" y="412607"/>
                    <a:pt x="334220" y="421425"/>
                    <a:pt x="331464" y="430244"/>
                  </a:cubicBezTo>
                  <a:close/>
                  <a:moveTo>
                    <a:pt x="348786" y="430007"/>
                  </a:moveTo>
                  <a:cubicBezTo>
                    <a:pt x="349653" y="427645"/>
                    <a:pt x="350440" y="425283"/>
                    <a:pt x="351306" y="423079"/>
                  </a:cubicBezTo>
                  <a:cubicBezTo>
                    <a:pt x="356345" y="409536"/>
                    <a:pt x="360597" y="395599"/>
                    <a:pt x="364298" y="381584"/>
                  </a:cubicBezTo>
                  <a:cubicBezTo>
                    <a:pt x="366975" y="371349"/>
                    <a:pt x="369180" y="361034"/>
                    <a:pt x="371148" y="350798"/>
                  </a:cubicBezTo>
                  <a:cubicBezTo>
                    <a:pt x="379336" y="350483"/>
                    <a:pt x="387525" y="350168"/>
                    <a:pt x="395635" y="350326"/>
                  </a:cubicBezTo>
                  <a:cubicBezTo>
                    <a:pt x="404769" y="350483"/>
                    <a:pt x="414059" y="350404"/>
                    <a:pt x="423193" y="349853"/>
                  </a:cubicBezTo>
                  <a:cubicBezTo>
                    <a:pt x="425791" y="349696"/>
                    <a:pt x="428390" y="349774"/>
                    <a:pt x="430909" y="349853"/>
                  </a:cubicBezTo>
                  <a:cubicBezTo>
                    <a:pt x="429728" y="351900"/>
                    <a:pt x="428626" y="353948"/>
                    <a:pt x="427366" y="355916"/>
                  </a:cubicBezTo>
                  <a:cubicBezTo>
                    <a:pt x="407839" y="386702"/>
                    <a:pt x="380517" y="412213"/>
                    <a:pt x="348865" y="430086"/>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523" name="Google Shape;1523;p39"/>
            <p:cNvGrpSpPr/>
            <p:nvPr/>
          </p:nvGrpSpPr>
          <p:grpSpPr>
            <a:xfrm>
              <a:off x="1080416" y="1471915"/>
              <a:ext cx="658410" cy="468314"/>
              <a:chOff x="8865567" y="4618916"/>
              <a:chExt cx="658410" cy="468314"/>
            </a:xfrm>
          </p:grpSpPr>
          <p:sp>
            <p:nvSpPr>
              <p:cNvPr id="1524" name="Google Shape;1524;p39"/>
              <p:cNvSpPr/>
              <p:nvPr/>
            </p:nvSpPr>
            <p:spPr>
              <a:xfrm>
                <a:off x="8865567" y="4618916"/>
                <a:ext cx="658410" cy="468314"/>
              </a:xfrm>
              <a:custGeom>
                <a:avLst/>
                <a:gdLst/>
                <a:ahLst/>
                <a:cxnLst/>
                <a:rect l="l" t="t" r="r" b="b"/>
                <a:pathLst>
                  <a:path w="877880" h="624419" extrusionOk="0">
                    <a:moveTo>
                      <a:pt x="874932" y="6033"/>
                    </a:moveTo>
                    <a:cubicBezTo>
                      <a:pt x="874696" y="5561"/>
                      <a:pt x="874303" y="5246"/>
                      <a:pt x="873751" y="5089"/>
                    </a:cubicBezTo>
                    <a:cubicBezTo>
                      <a:pt x="873122" y="4223"/>
                      <a:pt x="872098" y="3593"/>
                      <a:pt x="870602" y="3593"/>
                    </a:cubicBezTo>
                    <a:cubicBezTo>
                      <a:pt x="646910" y="5089"/>
                      <a:pt x="423218" y="5167"/>
                      <a:pt x="199447" y="3199"/>
                    </a:cubicBezTo>
                    <a:cubicBezTo>
                      <a:pt x="136693" y="2648"/>
                      <a:pt x="73861" y="679"/>
                      <a:pt x="11029" y="1152"/>
                    </a:cubicBezTo>
                    <a:cubicBezTo>
                      <a:pt x="10951" y="1152"/>
                      <a:pt x="10872" y="1152"/>
                      <a:pt x="10793" y="1152"/>
                    </a:cubicBezTo>
                    <a:cubicBezTo>
                      <a:pt x="10085" y="-344"/>
                      <a:pt x="7407" y="-423"/>
                      <a:pt x="6698" y="1152"/>
                    </a:cubicBezTo>
                    <a:cubicBezTo>
                      <a:pt x="3156" y="8553"/>
                      <a:pt x="3706" y="15797"/>
                      <a:pt x="3549" y="23907"/>
                    </a:cubicBezTo>
                    <a:cubicBezTo>
                      <a:pt x="3392" y="34379"/>
                      <a:pt x="3470" y="44851"/>
                      <a:pt x="3392" y="55323"/>
                    </a:cubicBezTo>
                    <a:cubicBezTo>
                      <a:pt x="3313" y="75637"/>
                      <a:pt x="2762" y="95873"/>
                      <a:pt x="2840" y="116187"/>
                    </a:cubicBezTo>
                    <a:cubicBezTo>
                      <a:pt x="2998" y="156106"/>
                      <a:pt x="2290" y="196026"/>
                      <a:pt x="2132" y="235946"/>
                    </a:cubicBezTo>
                    <a:cubicBezTo>
                      <a:pt x="1738" y="316415"/>
                      <a:pt x="1266" y="396963"/>
                      <a:pt x="636" y="477432"/>
                    </a:cubicBezTo>
                    <a:cubicBezTo>
                      <a:pt x="321" y="523257"/>
                      <a:pt x="-781" y="569161"/>
                      <a:pt x="951" y="614907"/>
                    </a:cubicBezTo>
                    <a:cubicBezTo>
                      <a:pt x="951" y="616089"/>
                      <a:pt x="1817" y="616718"/>
                      <a:pt x="2683" y="616876"/>
                    </a:cubicBezTo>
                    <a:cubicBezTo>
                      <a:pt x="2290" y="618923"/>
                      <a:pt x="3392" y="621285"/>
                      <a:pt x="6069" y="621364"/>
                    </a:cubicBezTo>
                    <a:cubicBezTo>
                      <a:pt x="229052" y="624592"/>
                      <a:pt x="452115" y="624828"/>
                      <a:pt x="675098" y="624041"/>
                    </a:cubicBezTo>
                    <a:cubicBezTo>
                      <a:pt x="706593" y="623962"/>
                      <a:pt x="738087" y="623805"/>
                      <a:pt x="769582" y="623647"/>
                    </a:cubicBezTo>
                    <a:cubicBezTo>
                      <a:pt x="800683" y="623490"/>
                      <a:pt x="833123" y="625694"/>
                      <a:pt x="864067" y="621915"/>
                    </a:cubicBezTo>
                    <a:cubicBezTo>
                      <a:pt x="864775" y="621836"/>
                      <a:pt x="865327" y="621600"/>
                      <a:pt x="865799" y="621285"/>
                    </a:cubicBezTo>
                    <a:cubicBezTo>
                      <a:pt x="867059" y="622309"/>
                      <a:pt x="869342" y="621836"/>
                      <a:pt x="869421" y="619710"/>
                    </a:cubicBezTo>
                    <a:cubicBezTo>
                      <a:pt x="873909" y="539398"/>
                      <a:pt x="872256" y="458615"/>
                      <a:pt x="873437" y="378224"/>
                    </a:cubicBezTo>
                    <a:cubicBezTo>
                      <a:pt x="874538" y="297754"/>
                      <a:pt x="875248" y="217206"/>
                      <a:pt x="876350" y="136737"/>
                    </a:cubicBezTo>
                    <a:cubicBezTo>
                      <a:pt x="876664" y="114455"/>
                      <a:pt x="876743" y="92251"/>
                      <a:pt x="877058" y="69968"/>
                    </a:cubicBezTo>
                    <a:cubicBezTo>
                      <a:pt x="877216" y="58157"/>
                      <a:pt x="877452" y="46426"/>
                      <a:pt x="877609" y="34615"/>
                    </a:cubicBezTo>
                    <a:cubicBezTo>
                      <a:pt x="877688" y="24931"/>
                      <a:pt x="879027" y="14852"/>
                      <a:pt x="874932" y="5876"/>
                    </a:cubicBezTo>
                    <a:close/>
                  </a:path>
                </a:pathLst>
              </a:custGeom>
              <a:solidFill>
                <a:schemeClr val="dk2"/>
              </a:solidFill>
              <a:ln w="28575"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5" name="Google Shape;1525;p39"/>
              <p:cNvSpPr/>
              <p:nvPr/>
            </p:nvSpPr>
            <p:spPr>
              <a:xfrm>
                <a:off x="8940757" y="4788568"/>
                <a:ext cx="508780" cy="249017"/>
              </a:xfrm>
              <a:custGeom>
                <a:avLst/>
                <a:gdLst/>
                <a:ahLst/>
                <a:cxnLst/>
                <a:rect l="l" t="t" r="r" b="b"/>
                <a:pathLst>
                  <a:path w="678373" h="332023" extrusionOk="0">
                    <a:moveTo>
                      <a:pt x="676099" y="208868"/>
                    </a:moveTo>
                    <a:cubicBezTo>
                      <a:pt x="675548" y="189342"/>
                      <a:pt x="675075" y="169736"/>
                      <a:pt x="673815" y="150210"/>
                    </a:cubicBezTo>
                    <a:cubicBezTo>
                      <a:pt x="672556" y="131155"/>
                      <a:pt x="672399" y="111707"/>
                      <a:pt x="668225" y="93046"/>
                    </a:cubicBezTo>
                    <a:cubicBezTo>
                      <a:pt x="668225" y="92889"/>
                      <a:pt x="668068" y="92889"/>
                      <a:pt x="667989" y="92731"/>
                    </a:cubicBezTo>
                    <a:cubicBezTo>
                      <a:pt x="659328" y="39111"/>
                      <a:pt x="608622" y="-1753"/>
                      <a:pt x="554293" y="58"/>
                    </a:cubicBezTo>
                    <a:cubicBezTo>
                      <a:pt x="525396" y="1003"/>
                      <a:pt x="496814" y="12262"/>
                      <a:pt x="476185" y="32734"/>
                    </a:cubicBezTo>
                    <a:cubicBezTo>
                      <a:pt x="456422" y="52339"/>
                      <a:pt x="443825" y="77220"/>
                      <a:pt x="429258" y="100527"/>
                    </a:cubicBezTo>
                    <a:cubicBezTo>
                      <a:pt x="414219" y="124620"/>
                      <a:pt x="395716" y="148084"/>
                      <a:pt x="366977" y="155564"/>
                    </a:cubicBezTo>
                    <a:cubicBezTo>
                      <a:pt x="338238" y="163044"/>
                      <a:pt x="305719" y="154225"/>
                      <a:pt x="284618" y="133517"/>
                    </a:cubicBezTo>
                    <a:cubicBezTo>
                      <a:pt x="261313" y="110683"/>
                      <a:pt x="255328" y="76354"/>
                      <a:pt x="235250" y="51158"/>
                    </a:cubicBezTo>
                    <a:cubicBezTo>
                      <a:pt x="218321" y="29978"/>
                      <a:pt x="192653" y="18403"/>
                      <a:pt x="166040" y="15648"/>
                    </a:cubicBezTo>
                    <a:cubicBezTo>
                      <a:pt x="95098" y="8246"/>
                      <a:pt x="34392" y="62654"/>
                      <a:pt x="1716" y="120526"/>
                    </a:cubicBezTo>
                    <a:cubicBezTo>
                      <a:pt x="1165" y="121549"/>
                      <a:pt x="1401" y="122573"/>
                      <a:pt x="1952" y="123360"/>
                    </a:cubicBezTo>
                    <a:cubicBezTo>
                      <a:pt x="141" y="156430"/>
                      <a:pt x="-409" y="189421"/>
                      <a:pt x="299" y="222490"/>
                    </a:cubicBezTo>
                    <a:cubicBezTo>
                      <a:pt x="692" y="239261"/>
                      <a:pt x="1244" y="256032"/>
                      <a:pt x="2346" y="272725"/>
                    </a:cubicBezTo>
                    <a:cubicBezTo>
                      <a:pt x="3291" y="287921"/>
                      <a:pt x="3133" y="304771"/>
                      <a:pt x="7070" y="319494"/>
                    </a:cubicBezTo>
                    <a:cubicBezTo>
                      <a:pt x="4550" y="321069"/>
                      <a:pt x="5102" y="325636"/>
                      <a:pt x="8723" y="325714"/>
                    </a:cubicBezTo>
                    <a:cubicBezTo>
                      <a:pt x="94389" y="327368"/>
                      <a:pt x="180134" y="323431"/>
                      <a:pt x="265800" y="323825"/>
                    </a:cubicBezTo>
                    <a:cubicBezTo>
                      <a:pt x="351466" y="324218"/>
                      <a:pt x="437132" y="324061"/>
                      <a:pt x="522877" y="325084"/>
                    </a:cubicBezTo>
                    <a:cubicBezTo>
                      <a:pt x="571300" y="325714"/>
                      <a:pt x="619645" y="326423"/>
                      <a:pt x="668068" y="327446"/>
                    </a:cubicBezTo>
                    <a:cubicBezTo>
                      <a:pt x="668540" y="327446"/>
                      <a:pt x="668934" y="327368"/>
                      <a:pt x="669328" y="327210"/>
                    </a:cubicBezTo>
                    <a:cubicBezTo>
                      <a:pt x="669328" y="327525"/>
                      <a:pt x="669328" y="327840"/>
                      <a:pt x="669328" y="328155"/>
                    </a:cubicBezTo>
                    <a:cubicBezTo>
                      <a:pt x="669564" y="333352"/>
                      <a:pt x="677044" y="333273"/>
                      <a:pt x="677359" y="328155"/>
                    </a:cubicBezTo>
                    <a:cubicBezTo>
                      <a:pt x="679799" y="288629"/>
                      <a:pt x="677201" y="248316"/>
                      <a:pt x="676178" y="208790"/>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6" name="Google Shape;1526;p39"/>
              <p:cNvSpPr/>
              <p:nvPr/>
            </p:nvSpPr>
            <p:spPr>
              <a:xfrm>
                <a:off x="8939799" y="4667169"/>
                <a:ext cx="525970" cy="369711"/>
              </a:xfrm>
              <a:custGeom>
                <a:avLst/>
                <a:gdLst/>
                <a:ahLst/>
                <a:cxnLst/>
                <a:rect l="l" t="t" r="r" b="b"/>
                <a:pathLst>
                  <a:path w="701293" h="492948" extrusionOk="0">
                    <a:moveTo>
                      <a:pt x="698793" y="486635"/>
                    </a:moveTo>
                    <a:cubicBezTo>
                      <a:pt x="519352" y="482619"/>
                      <a:pt x="339752" y="483564"/>
                      <a:pt x="160232" y="482698"/>
                    </a:cubicBezTo>
                    <a:cubicBezTo>
                      <a:pt x="135351" y="482619"/>
                      <a:pt x="110470" y="482461"/>
                      <a:pt x="85510" y="482383"/>
                    </a:cubicBezTo>
                    <a:cubicBezTo>
                      <a:pt x="59921" y="482225"/>
                      <a:pt x="33937" y="481202"/>
                      <a:pt x="8427" y="482777"/>
                    </a:cubicBezTo>
                    <a:cubicBezTo>
                      <a:pt x="10946" y="443880"/>
                      <a:pt x="8977" y="404118"/>
                      <a:pt x="8663" y="365143"/>
                    </a:cubicBezTo>
                    <a:cubicBezTo>
                      <a:pt x="8348" y="325224"/>
                      <a:pt x="8269" y="285146"/>
                      <a:pt x="8505" y="245226"/>
                    </a:cubicBezTo>
                    <a:cubicBezTo>
                      <a:pt x="9056" y="164679"/>
                      <a:pt x="8898" y="83973"/>
                      <a:pt x="7639" y="3425"/>
                    </a:cubicBezTo>
                    <a:cubicBezTo>
                      <a:pt x="7639" y="-1142"/>
                      <a:pt x="553" y="-1142"/>
                      <a:pt x="474" y="3425"/>
                    </a:cubicBezTo>
                    <a:cubicBezTo>
                      <a:pt x="-313" y="83973"/>
                      <a:pt x="-78" y="164679"/>
                      <a:pt x="868" y="245226"/>
                    </a:cubicBezTo>
                    <a:cubicBezTo>
                      <a:pt x="1340" y="285146"/>
                      <a:pt x="1419" y="325224"/>
                      <a:pt x="1340" y="365143"/>
                    </a:cubicBezTo>
                    <a:cubicBezTo>
                      <a:pt x="1261" y="405457"/>
                      <a:pt x="-707" y="446794"/>
                      <a:pt x="2442" y="487028"/>
                    </a:cubicBezTo>
                    <a:cubicBezTo>
                      <a:pt x="2600" y="489469"/>
                      <a:pt x="4962" y="490257"/>
                      <a:pt x="6616" y="489390"/>
                    </a:cubicBezTo>
                    <a:cubicBezTo>
                      <a:pt x="6695" y="489390"/>
                      <a:pt x="6773" y="489390"/>
                      <a:pt x="6851" y="489390"/>
                    </a:cubicBezTo>
                    <a:cubicBezTo>
                      <a:pt x="51653" y="492776"/>
                      <a:pt x="97478" y="490650"/>
                      <a:pt x="142437" y="490886"/>
                    </a:cubicBezTo>
                    <a:cubicBezTo>
                      <a:pt x="187632" y="491123"/>
                      <a:pt x="232827" y="491437"/>
                      <a:pt x="278022" y="491516"/>
                    </a:cubicBezTo>
                    <a:cubicBezTo>
                      <a:pt x="367152" y="491674"/>
                      <a:pt x="456204" y="492698"/>
                      <a:pt x="545334" y="492933"/>
                    </a:cubicBezTo>
                    <a:cubicBezTo>
                      <a:pt x="596435" y="493012"/>
                      <a:pt x="647535" y="492776"/>
                      <a:pt x="698636" y="492146"/>
                    </a:cubicBezTo>
                    <a:cubicBezTo>
                      <a:pt x="702179" y="492146"/>
                      <a:pt x="702179" y="486713"/>
                      <a:pt x="698636" y="48663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7" name="Google Shape;1527;p39"/>
              <p:cNvSpPr/>
              <p:nvPr/>
            </p:nvSpPr>
            <p:spPr>
              <a:xfrm>
                <a:off x="8942671" y="4785483"/>
                <a:ext cx="498415" cy="125984"/>
              </a:xfrm>
              <a:custGeom>
                <a:avLst/>
                <a:gdLst/>
                <a:ahLst/>
                <a:cxnLst/>
                <a:rect l="l" t="t" r="r" b="b"/>
                <a:pathLst>
                  <a:path w="664553" h="167979" extrusionOk="0">
                    <a:moveTo>
                      <a:pt x="664178" y="73066"/>
                    </a:moveTo>
                    <a:cubicBezTo>
                      <a:pt x="644808" y="22202"/>
                      <a:pt x="591425" y="-7325"/>
                      <a:pt x="537962" y="1573"/>
                    </a:cubicBezTo>
                    <a:cubicBezTo>
                      <a:pt x="473870" y="12202"/>
                      <a:pt x="446863" y="72751"/>
                      <a:pt x="407731" y="116450"/>
                    </a:cubicBezTo>
                    <a:cubicBezTo>
                      <a:pt x="387575" y="138969"/>
                      <a:pt x="360488" y="158732"/>
                      <a:pt x="328915" y="157866"/>
                    </a:cubicBezTo>
                    <a:cubicBezTo>
                      <a:pt x="296396" y="156921"/>
                      <a:pt x="276161" y="130623"/>
                      <a:pt x="261988" y="104325"/>
                    </a:cubicBezTo>
                    <a:cubicBezTo>
                      <a:pt x="248761" y="79837"/>
                      <a:pt x="237659" y="52988"/>
                      <a:pt x="215140" y="35351"/>
                    </a:cubicBezTo>
                    <a:cubicBezTo>
                      <a:pt x="195771" y="20076"/>
                      <a:pt x="170811" y="13383"/>
                      <a:pt x="146403" y="13777"/>
                    </a:cubicBezTo>
                    <a:cubicBezTo>
                      <a:pt x="81602" y="14722"/>
                      <a:pt x="33021" y="62122"/>
                      <a:pt x="345" y="113537"/>
                    </a:cubicBezTo>
                    <a:cubicBezTo>
                      <a:pt x="-1072" y="115742"/>
                      <a:pt x="2235" y="117474"/>
                      <a:pt x="3731" y="115506"/>
                    </a:cubicBezTo>
                    <a:cubicBezTo>
                      <a:pt x="36879" y="71885"/>
                      <a:pt x="81208" y="26848"/>
                      <a:pt x="139080" y="22911"/>
                    </a:cubicBezTo>
                    <a:cubicBezTo>
                      <a:pt x="165300" y="21178"/>
                      <a:pt x="193015" y="27635"/>
                      <a:pt x="212935" y="45508"/>
                    </a:cubicBezTo>
                    <a:cubicBezTo>
                      <a:pt x="233643" y="64011"/>
                      <a:pt x="243249" y="90861"/>
                      <a:pt x="256635" y="114560"/>
                    </a:cubicBezTo>
                    <a:cubicBezTo>
                      <a:pt x="268603" y="135741"/>
                      <a:pt x="284665" y="156213"/>
                      <a:pt x="308443" y="164322"/>
                    </a:cubicBezTo>
                    <a:cubicBezTo>
                      <a:pt x="332143" y="172432"/>
                      <a:pt x="358678" y="166212"/>
                      <a:pt x="379780" y="153929"/>
                    </a:cubicBezTo>
                    <a:cubicBezTo>
                      <a:pt x="430171" y="124639"/>
                      <a:pt x="449068" y="63381"/>
                      <a:pt x="495838" y="30076"/>
                    </a:cubicBezTo>
                    <a:cubicBezTo>
                      <a:pt x="523160" y="10628"/>
                      <a:pt x="558985" y="5116"/>
                      <a:pt x="590716" y="16061"/>
                    </a:cubicBezTo>
                    <a:cubicBezTo>
                      <a:pt x="620007" y="26139"/>
                      <a:pt x="642446" y="49209"/>
                      <a:pt x="654808" y="77239"/>
                    </a:cubicBezTo>
                    <a:cubicBezTo>
                      <a:pt x="657170" y="82515"/>
                      <a:pt x="666304" y="78735"/>
                      <a:pt x="664257" y="7322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8" name="Google Shape;1528;p39"/>
              <p:cNvSpPr/>
              <p:nvPr/>
            </p:nvSpPr>
            <p:spPr>
              <a:xfrm>
                <a:off x="9320434" y="4757292"/>
                <a:ext cx="65827" cy="65826"/>
              </a:xfrm>
              <a:custGeom>
                <a:avLst/>
                <a:gdLst/>
                <a:ahLst/>
                <a:cxnLst/>
                <a:rect l="l" t="t" r="r" b="b"/>
                <a:pathLst>
                  <a:path w="87769" h="87768" extrusionOk="0">
                    <a:moveTo>
                      <a:pt x="86166" y="32231"/>
                    </a:moveTo>
                    <a:cubicBezTo>
                      <a:pt x="84119" y="24830"/>
                      <a:pt x="80339" y="18373"/>
                      <a:pt x="74907" y="12862"/>
                    </a:cubicBezTo>
                    <a:cubicBezTo>
                      <a:pt x="71915" y="10579"/>
                      <a:pt x="69002" y="8295"/>
                      <a:pt x="66010" y="6012"/>
                    </a:cubicBezTo>
                    <a:cubicBezTo>
                      <a:pt x="59160" y="2075"/>
                      <a:pt x="51758" y="28"/>
                      <a:pt x="43884" y="28"/>
                    </a:cubicBezTo>
                    <a:cubicBezTo>
                      <a:pt x="37821" y="-208"/>
                      <a:pt x="32231" y="1051"/>
                      <a:pt x="26955" y="3807"/>
                    </a:cubicBezTo>
                    <a:cubicBezTo>
                      <a:pt x="21523" y="5539"/>
                      <a:pt x="16799" y="8610"/>
                      <a:pt x="12862" y="12862"/>
                    </a:cubicBezTo>
                    <a:cubicBezTo>
                      <a:pt x="8610" y="16799"/>
                      <a:pt x="5539" y="21523"/>
                      <a:pt x="3807" y="26956"/>
                    </a:cubicBezTo>
                    <a:cubicBezTo>
                      <a:pt x="1052" y="32152"/>
                      <a:pt x="-208" y="37822"/>
                      <a:pt x="28" y="43884"/>
                    </a:cubicBezTo>
                    <a:cubicBezTo>
                      <a:pt x="579" y="47743"/>
                      <a:pt x="1052" y="51680"/>
                      <a:pt x="1602" y="55538"/>
                    </a:cubicBezTo>
                    <a:cubicBezTo>
                      <a:pt x="3650" y="62939"/>
                      <a:pt x="7429" y="69395"/>
                      <a:pt x="12862" y="74907"/>
                    </a:cubicBezTo>
                    <a:cubicBezTo>
                      <a:pt x="15854" y="77190"/>
                      <a:pt x="18767" y="79473"/>
                      <a:pt x="21760" y="81757"/>
                    </a:cubicBezTo>
                    <a:cubicBezTo>
                      <a:pt x="28610" y="85694"/>
                      <a:pt x="36010" y="87741"/>
                      <a:pt x="43884" y="87741"/>
                    </a:cubicBezTo>
                    <a:cubicBezTo>
                      <a:pt x="49947" y="87977"/>
                      <a:pt x="55537" y="86717"/>
                      <a:pt x="60813" y="83962"/>
                    </a:cubicBezTo>
                    <a:cubicBezTo>
                      <a:pt x="66245" y="82230"/>
                      <a:pt x="70970" y="79159"/>
                      <a:pt x="74907" y="74907"/>
                    </a:cubicBezTo>
                    <a:cubicBezTo>
                      <a:pt x="79158" y="70970"/>
                      <a:pt x="82229" y="66246"/>
                      <a:pt x="83961" y="60813"/>
                    </a:cubicBezTo>
                    <a:cubicBezTo>
                      <a:pt x="86718" y="55616"/>
                      <a:pt x="87977" y="49947"/>
                      <a:pt x="87741" y="43884"/>
                    </a:cubicBezTo>
                    <a:cubicBezTo>
                      <a:pt x="87190" y="40026"/>
                      <a:pt x="86718" y="36089"/>
                      <a:pt x="86166" y="3223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529" name="Google Shape;1529;p39"/>
            <p:cNvGrpSpPr/>
            <p:nvPr/>
          </p:nvGrpSpPr>
          <p:grpSpPr>
            <a:xfrm>
              <a:off x="1598532" y="2218452"/>
              <a:ext cx="270310" cy="244744"/>
              <a:chOff x="11128109" y="3425870"/>
              <a:chExt cx="360413" cy="326325"/>
            </a:xfrm>
          </p:grpSpPr>
          <p:sp>
            <p:nvSpPr>
              <p:cNvPr id="1530" name="Google Shape;1530;p39"/>
              <p:cNvSpPr/>
              <p:nvPr/>
            </p:nvSpPr>
            <p:spPr>
              <a:xfrm>
                <a:off x="11275352" y="3497579"/>
                <a:ext cx="213170" cy="254616"/>
              </a:xfrm>
              <a:custGeom>
                <a:avLst/>
                <a:gdLst/>
                <a:ahLst/>
                <a:cxnLst/>
                <a:rect l="l" t="t" r="r" b="b"/>
                <a:pathLst>
                  <a:path w="213170" h="254616" extrusionOk="0">
                    <a:moveTo>
                      <a:pt x="212799" y="85902"/>
                    </a:moveTo>
                    <a:cubicBezTo>
                      <a:pt x="212799" y="85194"/>
                      <a:pt x="212799" y="84485"/>
                      <a:pt x="212327" y="83855"/>
                    </a:cubicBezTo>
                    <a:cubicBezTo>
                      <a:pt x="202642" y="68974"/>
                      <a:pt x="191225" y="55037"/>
                      <a:pt x="180517" y="40943"/>
                    </a:cubicBezTo>
                    <a:cubicBezTo>
                      <a:pt x="169966" y="27086"/>
                      <a:pt x="159258" y="13700"/>
                      <a:pt x="147684" y="709"/>
                    </a:cubicBezTo>
                    <a:cubicBezTo>
                      <a:pt x="146817" y="-236"/>
                      <a:pt x="145006" y="-236"/>
                      <a:pt x="144140" y="709"/>
                    </a:cubicBezTo>
                    <a:cubicBezTo>
                      <a:pt x="141227" y="4094"/>
                      <a:pt x="138077" y="6850"/>
                      <a:pt x="135400" y="10472"/>
                    </a:cubicBezTo>
                    <a:cubicBezTo>
                      <a:pt x="132645" y="14094"/>
                      <a:pt x="129968" y="17637"/>
                      <a:pt x="127211" y="21259"/>
                    </a:cubicBezTo>
                    <a:cubicBezTo>
                      <a:pt x="121543" y="28739"/>
                      <a:pt x="115953" y="36376"/>
                      <a:pt x="110284" y="43935"/>
                    </a:cubicBezTo>
                    <a:cubicBezTo>
                      <a:pt x="104929" y="51179"/>
                      <a:pt x="99496" y="58423"/>
                      <a:pt x="94221" y="65746"/>
                    </a:cubicBezTo>
                    <a:cubicBezTo>
                      <a:pt x="91387" y="69761"/>
                      <a:pt x="88395" y="73698"/>
                      <a:pt x="85717" y="77792"/>
                    </a:cubicBezTo>
                    <a:cubicBezTo>
                      <a:pt x="84064" y="80233"/>
                      <a:pt x="82726" y="81965"/>
                      <a:pt x="83276" y="84485"/>
                    </a:cubicBezTo>
                    <a:cubicBezTo>
                      <a:pt x="80678" y="85430"/>
                      <a:pt x="80757" y="89052"/>
                      <a:pt x="83434" y="89918"/>
                    </a:cubicBezTo>
                    <a:cubicBezTo>
                      <a:pt x="91701" y="92516"/>
                      <a:pt x="102174" y="91886"/>
                      <a:pt x="111150" y="91729"/>
                    </a:cubicBezTo>
                    <a:cubicBezTo>
                      <a:pt x="110756" y="99681"/>
                      <a:pt x="111229" y="107870"/>
                      <a:pt x="111150" y="115744"/>
                    </a:cubicBezTo>
                    <a:cubicBezTo>
                      <a:pt x="110992" y="125665"/>
                      <a:pt x="110677" y="165348"/>
                      <a:pt x="110834" y="175269"/>
                    </a:cubicBezTo>
                    <a:cubicBezTo>
                      <a:pt x="110913" y="180308"/>
                      <a:pt x="110834" y="185426"/>
                      <a:pt x="110992" y="190465"/>
                    </a:cubicBezTo>
                    <a:cubicBezTo>
                      <a:pt x="94221" y="190308"/>
                      <a:pt x="22570" y="187709"/>
                      <a:pt x="3831" y="189127"/>
                    </a:cubicBezTo>
                    <a:cubicBezTo>
                      <a:pt x="2020" y="188103"/>
                      <a:pt x="524" y="248022"/>
                      <a:pt x="603" y="248022"/>
                    </a:cubicBezTo>
                    <a:cubicBezTo>
                      <a:pt x="-342" y="249045"/>
                      <a:pt x="-263" y="250856"/>
                      <a:pt x="1469" y="251408"/>
                    </a:cubicBezTo>
                    <a:cubicBezTo>
                      <a:pt x="13987" y="255817"/>
                      <a:pt x="160596" y="255423"/>
                      <a:pt x="174218" y="251801"/>
                    </a:cubicBezTo>
                    <a:cubicBezTo>
                      <a:pt x="175477" y="251486"/>
                      <a:pt x="176501" y="250148"/>
                      <a:pt x="176422" y="248888"/>
                    </a:cubicBezTo>
                    <a:cubicBezTo>
                      <a:pt x="175163" y="220385"/>
                      <a:pt x="176895" y="191882"/>
                      <a:pt x="175635" y="163458"/>
                    </a:cubicBezTo>
                    <a:cubicBezTo>
                      <a:pt x="175714" y="158577"/>
                      <a:pt x="176187" y="127475"/>
                      <a:pt x="176343" y="116767"/>
                    </a:cubicBezTo>
                    <a:cubicBezTo>
                      <a:pt x="176422" y="108579"/>
                      <a:pt x="176974" y="100075"/>
                      <a:pt x="176343" y="91807"/>
                    </a:cubicBezTo>
                    <a:cubicBezTo>
                      <a:pt x="187445" y="92044"/>
                      <a:pt x="198626" y="92122"/>
                      <a:pt x="209650" y="91099"/>
                    </a:cubicBezTo>
                    <a:cubicBezTo>
                      <a:pt x="212720" y="90784"/>
                      <a:pt x="213822" y="87949"/>
                      <a:pt x="212799" y="85902"/>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31" name="Google Shape;1531;p39"/>
              <p:cNvSpPr/>
              <p:nvPr/>
            </p:nvSpPr>
            <p:spPr>
              <a:xfrm>
                <a:off x="11128109" y="3425870"/>
                <a:ext cx="213170" cy="254616"/>
              </a:xfrm>
              <a:custGeom>
                <a:avLst/>
                <a:gdLst/>
                <a:ahLst/>
                <a:cxnLst/>
                <a:rect l="l" t="t" r="r" b="b"/>
                <a:pathLst>
                  <a:path w="213170" h="254616" extrusionOk="0">
                    <a:moveTo>
                      <a:pt x="372" y="168714"/>
                    </a:moveTo>
                    <a:cubicBezTo>
                      <a:pt x="372" y="169422"/>
                      <a:pt x="372" y="170131"/>
                      <a:pt x="844" y="170761"/>
                    </a:cubicBezTo>
                    <a:cubicBezTo>
                      <a:pt x="10528" y="185642"/>
                      <a:pt x="21946" y="199579"/>
                      <a:pt x="32654" y="213673"/>
                    </a:cubicBezTo>
                    <a:cubicBezTo>
                      <a:pt x="43204" y="227530"/>
                      <a:pt x="53912" y="240916"/>
                      <a:pt x="65488" y="253907"/>
                    </a:cubicBezTo>
                    <a:cubicBezTo>
                      <a:pt x="66354" y="254852"/>
                      <a:pt x="68164" y="254852"/>
                      <a:pt x="69030" y="253907"/>
                    </a:cubicBezTo>
                    <a:cubicBezTo>
                      <a:pt x="71944" y="250522"/>
                      <a:pt x="75093" y="247766"/>
                      <a:pt x="77770" y="244144"/>
                    </a:cubicBezTo>
                    <a:cubicBezTo>
                      <a:pt x="80526" y="240522"/>
                      <a:pt x="83203" y="236979"/>
                      <a:pt x="85959" y="233357"/>
                    </a:cubicBezTo>
                    <a:cubicBezTo>
                      <a:pt x="91628" y="225877"/>
                      <a:pt x="97218" y="218240"/>
                      <a:pt x="102888" y="210681"/>
                    </a:cubicBezTo>
                    <a:cubicBezTo>
                      <a:pt x="108241" y="203437"/>
                      <a:pt x="113675" y="196193"/>
                      <a:pt x="118949" y="188871"/>
                    </a:cubicBezTo>
                    <a:cubicBezTo>
                      <a:pt x="121784" y="184855"/>
                      <a:pt x="124776" y="180918"/>
                      <a:pt x="127454" y="176824"/>
                    </a:cubicBezTo>
                    <a:cubicBezTo>
                      <a:pt x="129107" y="174383"/>
                      <a:pt x="130446" y="172651"/>
                      <a:pt x="129894" y="170131"/>
                    </a:cubicBezTo>
                    <a:cubicBezTo>
                      <a:pt x="132493" y="169186"/>
                      <a:pt x="132414" y="165564"/>
                      <a:pt x="129736" y="164698"/>
                    </a:cubicBezTo>
                    <a:cubicBezTo>
                      <a:pt x="121470" y="162100"/>
                      <a:pt x="110997" y="162730"/>
                      <a:pt x="102022" y="162887"/>
                    </a:cubicBezTo>
                    <a:cubicBezTo>
                      <a:pt x="102415" y="154935"/>
                      <a:pt x="101943" y="146746"/>
                      <a:pt x="102022" y="138872"/>
                    </a:cubicBezTo>
                    <a:cubicBezTo>
                      <a:pt x="102178" y="128952"/>
                      <a:pt x="102494" y="89268"/>
                      <a:pt x="102336" y="79347"/>
                    </a:cubicBezTo>
                    <a:cubicBezTo>
                      <a:pt x="102257" y="74308"/>
                      <a:pt x="102336" y="69190"/>
                      <a:pt x="102178" y="64151"/>
                    </a:cubicBezTo>
                    <a:cubicBezTo>
                      <a:pt x="118949" y="64308"/>
                      <a:pt x="190601" y="66907"/>
                      <a:pt x="209339" y="65490"/>
                    </a:cubicBezTo>
                    <a:cubicBezTo>
                      <a:pt x="211151" y="66513"/>
                      <a:pt x="212647" y="6594"/>
                      <a:pt x="212568" y="6594"/>
                    </a:cubicBezTo>
                    <a:cubicBezTo>
                      <a:pt x="213513" y="5571"/>
                      <a:pt x="213434" y="3760"/>
                      <a:pt x="211702" y="3209"/>
                    </a:cubicBezTo>
                    <a:cubicBezTo>
                      <a:pt x="199183" y="-1201"/>
                      <a:pt x="52575" y="-807"/>
                      <a:pt x="38953" y="2815"/>
                    </a:cubicBezTo>
                    <a:cubicBezTo>
                      <a:pt x="37693" y="3130"/>
                      <a:pt x="36670" y="4468"/>
                      <a:pt x="36748" y="5728"/>
                    </a:cubicBezTo>
                    <a:cubicBezTo>
                      <a:pt x="38086" y="34231"/>
                      <a:pt x="36275" y="62734"/>
                      <a:pt x="37536" y="91158"/>
                    </a:cubicBezTo>
                    <a:cubicBezTo>
                      <a:pt x="37457" y="96039"/>
                      <a:pt x="36985" y="127141"/>
                      <a:pt x="36827" y="137849"/>
                    </a:cubicBezTo>
                    <a:cubicBezTo>
                      <a:pt x="36748" y="146038"/>
                      <a:pt x="36197" y="154541"/>
                      <a:pt x="36827" y="162809"/>
                    </a:cubicBezTo>
                    <a:cubicBezTo>
                      <a:pt x="25725" y="162572"/>
                      <a:pt x="14544" y="162494"/>
                      <a:pt x="3522" y="163517"/>
                    </a:cubicBezTo>
                    <a:cubicBezTo>
                      <a:pt x="451" y="163832"/>
                      <a:pt x="-652" y="166667"/>
                      <a:pt x="372" y="168714"/>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532" name="Google Shape;1532;p39"/>
            <p:cNvGrpSpPr/>
            <p:nvPr/>
          </p:nvGrpSpPr>
          <p:grpSpPr>
            <a:xfrm>
              <a:off x="6483629" y="380307"/>
              <a:ext cx="674937" cy="404325"/>
              <a:chOff x="7241279" y="4473332"/>
              <a:chExt cx="674937" cy="404325"/>
            </a:xfrm>
          </p:grpSpPr>
          <p:sp>
            <p:nvSpPr>
              <p:cNvPr id="1533" name="Google Shape;1533;p39"/>
              <p:cNvSpPr/>
              <p:nvPr/>
            </p:nvSpPr>
            <p:spPr>
              <a:xfrm>
                <a:off x="7241279" y="4473332"/>
                <a:ext cx="674937" cy="404325"/>
              </a:xfrm>
              <a:custGeom>
                <a:avLst/>
                <a:gdLst/>
                <a:ahLst/>
                <a:cxnLst/>
                <a:rect l="l" t="t" r="r" b="b"/>
                <a:pathLst>
                  <a:path w="899916" h="539100" extrusionOk="0">
                    <a:moveTo>
                      <a:pt x="3022" y="7726"/>
                    </a:moveTo>
                    <a:cubicBezTo>
                      <a:pt x="3258" y="7333"/>
                      <a:pt x="3731" y="7018"/>
                      <a:pt x="4203" y="6860"/>
                    </a:cubicBezTo>
                    <a:cubicBezTo>
                      <a:pt x="4911" y="6073"/>
                      <a:pt x="5935" y="5522"/>
                      <a:pt x="7431" y="5522"/>
                    </a:cubicBezTo>
                    <a:cubicBezTo>
                      <a:pt x="236793" y="6152"/>
                      <a:pt x="466075" y="5600"/>
                      <a:pt x="695357" y="3317"/>
                    </a:cubicBezTo>
                    <a:cubicBezTo>
                      <a:pt x="759685" y="2687"/>
                      <a:pt x="824092" y="797"/>
                      <a:pt x="888421" y="1034"/>
                    </a:cubicBezTo>
                    <a:cubicBezTo>
                      <a:pt x="888500" y="1034"/>
                      <a:pt x="888577" y="1034"/>
                      <a:pt x="888656" y="1034"/>
                    </a:cubicBezTo>
                    <a:cubicBezTo>
                      <a:pt x="889444" y="-305"/>
                      <a:pt x="892121" y="-384"/>
                      <a:pt x="892908" y="1034"/>
                    </a:cubicBezTo>
                    <a:cubicBezTo>
                      <a:pt x="896530" y="7412"/>
                      <a:pt x="895979" y="13632"/>
                      <a:pt x="896137" y="20561"/>
                    </a:cubicBezTo>
                    <a:cubicBezTo>
                      <a:pt x="896373" y="29537"/>
                      <a:pt x="896294" y="38591"/>
                      <a:pt x="896294" y="47567"/>
                    </a:cubicBezTo>
                    <a:cubicBezTo>
                      <a:pt x="896373" y="65047"/>
                      <a:pt x="896924" y="82448"/>
                      <a:pt x="896845" y="99928"/>
                    </a:cubicBezTo>
                    <a:cubicBezTo>
                      <a:pt x="896688" y="134257"/>
                      <a:pt x="897397" y="168586"/>
                      <a:pt x="897632" y="202915"/>
                    </a:cubicBezTo>
                    <a:cubicBezTo>
                      <a:pt x="898105" y="272126"/>
                      <a:pt x="898577" y="341335"/>
                      <a:pt x="899208" y="410545"/>
                    </a:cubicBezTo>
                    <a:cubicBezTo>
                      <a:pt x="899601" y="449914"/>
                      <a:pt x="900703" y="489361"/>
                      <a:pt x="898971" y="528730"/>
                    </a:cubicBezTo>
                    <a:cubicBezTo>
                      <a:pt x="898971" y="529753"/>
                      <a:pt x="898105" y="530304"/>
                      <a:pt x="897160" y="530462"/>
                    </a:cubicBezTo>
                    <a:cubicBezTo>
                      <a:pt x="897554" y="532194"/>
                      <a:pt x="896451" y="534241"/>
                      <a:pt x="893695" y="534320"/>
                    </a:cubicBezTo>
                    <a:cubicBezTo>
                      <a:pt x="665122" y="537706"/>
                      <a:pt x="436470" y="538572"/>
                      <a:pt x="207896" y="538493"/>
                    </a:cubicBezTo>
                    <a:cubicBezTo>
                      <a:pt x="175614" y="538493"/>
                      <a:pt x="143332" y="538493"/>
                      <a:pt x="111049" y="538493"/>
                    </a:cubicBezTo>
                    <a:cubicBezTo>
                      <a:pt x="79161" y="538493"/>
                      <a:pt x="45934" y="540461"/>
                      <a:pt x="14203" y="537312"/>
                    </a:cubicBezTo>
                    <a:cubicBezTo>
                      <a:pt x="13494" y="537312"/>
                      <a:pt x="12943" y="537076"/>
                      <a:pt x="12471" y="536761"/>
                    </a:cubicBezTo>
                    <a:cubicBezTo>
                      <a:pt x="11211" y="537627"/>
                      <a:pt x="8848" y="537233"/>
                      <a:pt x="8769" y="535423"/>
                    </a:cubicBezTo>
                    <a:cubicBezTo>
                      <a:pt x="4124" y="466370"/>
                      <a:pt x="5777" y="396924"/>
                      <a:pt x="4597" y="327793"/>
                    </a:cubicBezTo>
                    <a:cubicBezTo>
                      <a:pt x="3416" y="258583"/>
                      <a:pt x="2707" y="189373"/>
                      <a:pt x="1526" y="120163"/>
                    </a:cubicBezTo>
                    <a:cubicBezTo>
                      <a:pt x="1211" y="101030"/>
                      <a:pt x="1132" y="81897"/>
                      <a:pt x="817" y="62764"/>
                    </a:cubicBezTo>
                    <a:cubicBezTo>
                      <a:pt x="660" y="52607"/>
                      <a:pt x="424" y="42528"/>
                      <a:pt x="266" y="32371"/>
                    </a:cubicBezTo>
                    <a:cubicBezTo>
                      <a:pt x="187" y="24025"/>
                      <a:pt x="-1152" y="15442"/>
                      <a:pt x="3022" y="7648"/>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534" name="Google Shape;1534;p39"/>
              <p:cNvGrpSpPr/>
              <p:nvPr/>
            </p:nvGrpSpPr>
            <p:grpSpPr>
              <a:xfrm>
                <a:off x="7599110" y="4566199"/>
                <a:ext cx="247825" cy="236365"/>
                <a:chOff x="9288246" y="5859965"/>
                <a:chExt cx="330434" cy="315154"/>
              </a:xfrm>
            </p:grpSpPr>
            <p:sp>
              <p:nvSpPr>
                <p:cNvPr id="1535" name="Google Shape;1535;p39"/>
                <p:cNvSpPr/>
                <p:nvPr/>
              </p:nvSpPr>
              <p:spPr>
                <a:xfrm>
                  <a:off x="9288246" y="5861876"/>
                  <a:ext cx="313315" cy="313243"/>
                </a:xfrm>
                <a:custGeom>
                  <a:avLst/>
                  <a:gdLst/>
                  <a:ahLst/>
                  <a:cxnLst/>
                  <a:rect l="l" t="t" r="r" b="b"/>
                  <a:pathLst>
                    <a:path w="313315" h="313243" extrusionOk="0">
                      <a:moveTo>
                        <a:pt x="308011" y="116866"/>
                      </a:moveTo>
                      <a:cubicBezTo>
                        <a:pt x="306278" y="110016"/>
                        <a:pt x="303838" y="103323"/>
                        <a:pt x="301082" y="96789"/>
                      </a:cubicBezTo>
                      <a:cubicBezTo>
                        <a:pt x="300530" y="95371"/>
                        <a:pt x="299901" y="93954"/>
                        <a:pt x="299270" y="92536"/>
                      </a:cubicBezTo>
                      <a:cubicBezTo>
                        <a:pt x="298326" y="90489"/>
                        <a:pt x="297381" y="88521"/>
                        <a:pt x="296357" y="86474"/>
                      </a:cubicBezTo>
                      <a:cubicBezTo>
                        <a:pt x="294704" y="83088"/>
                        <a:pt x="292893" y="79702"/>
                        <a:pt x="290925" y="76474"/>
                      </a:cubicBezTo>
                      <a:cubicBezTo>
                        <a:pt x="290925" y="76474"/>
                        <a:pt x="290925" y="76474"/>
                        <a:pt x="290925" y="76474"/>
                      </a:cubicBezTo>
                      <a:cubicBezTo>
                        <a:pt x="283445" y="63876"/>
                        <a:pt x="274233" y="52381"/>
                        <a:pt x="263603" y="42460"/>
                      </a:cubicBezTo>
                      <a:cubicBezTo>
                        <a:pt x="263052" y="41909"/>
                        <a:pt x="262501" y="41436"/>
                        <a:pt x="261949" y="40964"/>
                      </a:cubicBezTo>
                      <a:cubicBezTo>
                        <a:pt x="259430" y="38681"/>
                        <a:pt x="256911" y="36397"/>
                        <a:pt x="254233" y="34350"/>
                      </a:cubicBezTo>
                      <a:cubicBezTo>
                        <a:pt x="251241" y="31909"/>
                        <a:pt x="248170" y="29626"/>
                        <a:pt x="245021" y="27421"/>
                      </a:cubicBezTo>
                      <a:cubicBezTo>
                        <a:pt x="244785" y="27264"/>
                        <a:pt x="244627" y="27106"/>
                        <a:pt x="244391" y="26948"/>
                      </a:cubicBezTo>
                      <a:cubicBezTo>
                        <a:pt x="242974" y="26004"/>
                        <a:pt x="241635" y="24902"/>
                        <a:pt x="240140" y="23957"/>
                      </a:cubicBezTo>
                      <a:cubicBezTo>
                        <a:pt x="206204" y="2225"/>
                        <a:pt x="164473" y="-4625"/>
                        <a:pt x="125104" y="3012"/>
                      </a:cubicBezTo>
                      <a:cubicBezTo>
                        <a:pt x="86838" y="10414"/>
                        <a:pt x="53532" y="33405"/>
                        <a:pt x="31250" y="65215"/>
                      </a:cubicBezTo>
                      <a:cubicBezTo>
                        <a:pt x="13140" y="90962"/>
                        <a:pt x="1251" y="115449"/>
                        <a:pt x="1015" y="146629"/>
                      </a:cubicBezTo>
                      <a:cubicBezTo>
                        <a:pt x="-1111" y="159857"/>
                        <a:pt x="464" y="179935"/>
                        <a:pt x="2432" y="193792"/>
                      </a:cubicBezTo>
                      <a:cubicBezTo>
                        <a:pt x="7629" y="231586"/>
                        <a:pt x="30384" y="264420"/>
                        <a:pt x="61013" y="286230"/>
                      </a:cubicBezTo>
                      <a:cubicBezTo>
                        <a:pt x="128805" y="334574"/>
                        <a:pt x="244627" y="316386"/>
                        <a:pt x="289507" y="244814"/>
                      </a:cubicBezTo>
                      <a:cubicBezTo>
                        <a:pt x="313049" y="207335"/>
                        <a:pt x="318955" y="159699"/>
                        <a:pt x="308011" y="11702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36" name="Google Shape;1536;p39"/>
                <p:cNvSpPr/>
                <p:nvPr/>
              </p:nvSpPr>
              <p:spPr>
                <a:xfrm>
                  <a:off x="9436665" y="5859965"/>
                  <a:ext cx="182015" cy="172150"/>
                </a:xfrm>
                <a:custGeom>
                  <a:avLst/>
                  <a:gdLst/>
                  <a:ahLst/>
                  <a:cxnLst/>
                  <a:rect l="l" t="t" r="r" b="b"/>
                  <a:pathLst>
                    <a:path w="182015" h="172150" extrusionOk="0">
                      <a:moveTo>
                        <a:pt x="148962" y="49253"/>
                      </a:moveTo>
                      <a:cubicBezTo>
                        <a:pt x="119751" y="8703"/>
                        <a:pt x="61722" y="-2477"/>
                        <a:pt x="60777" y="436"/>
                      </a:cubicBezTo>
                      <a:cubicBezTo>
                        <a:pt x="43534" y="57520"/>
                        <a:pt x="22196" y="112479"/>
                        <a:pt x="150" y="167831"/>
                      </a:cubicBezTo>
                      <a:cubicBezTo>
                        <a:pt x="-323" y="169012"/>
                        <a:pt x="385" y="170036"/>
                        <a:pt x="1409" y="170508"/>
                      </a:cubicBezTo>
                      <a:cubicBezTo>
                        <a:pt x="1567" y="170902"/>
                        <a:pt x="1882" y="171217"/>
                        <a:pt x="2433" y="171296"/>
                      </a:cubicBezTo>
                      <a:cubicBezTo>
                        <a:pt x="16290" y="173815"/>
                        <a:pt x="32825" y="170114"/>
                        <a:pt x="46762" y="168540"/>
                      </a:cubicBezTo>
                      <a:cubicBezTo>
                        <a:pt x="60541" y="166965"/>
                        <a:pt x="74320" y="165233"/>
                        <a:pt x="88099" y="163343"/>
                      </a:cubicBezTo>
                      <a:cubicBezTo>
                        <a:pt x="118334" y="159170"/>
                        <a:pt x="148569" y="154682"/>
                        <a:pt x="178646" y="149328"/>
                      </a:cubicBezTo>
                      <a:cubicBezTo>
                        <a:pt x="178804" y="149328"/>
                        <a:pt x="178804" y="149249"/>
                        <a:pt x="178961" y="149171"/>
                      </a:cubicBezTo>
                      <a:cubicBezTo>
                        <a:pt x="180457" y="148934"/>
                        <a:pt x="181875" y="147911"/>
                        <a:pt x="181953" y="145864"/>
                      </a:cubicBezTo>
                      <a:cubicBezTo>
                        <a:pt x="183056" y="111140"/>
                        <a:pt x="169356" y="77362"/>
                        <a:pt x="149041" y="4925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537" name="Google Shape;1537;p39"/>
              <p:cNvSpPr/>
              <p:nvPr/>
            </p:nvSpPr>
            <p:spPr>
              <a:xfrm>
                <a:off x="7327214" y="4556735"/>
                <a:ext cx="250122" cy="35631"/>
              </a:xfrm>
              <a:custGeom>
                <a:avLst/>
                <a:gdLst/>
                <a:ahLst/>
                <a:cxnLst/>
                <a:rect l="l" t="t" r="r" b="b"/>
                <a:pathLst>
                  <a:path w="333496" h="47508" extrusionOk="0">
                    <a:moveTo>
                      <a:pt x="331574" y="693"/>
                    </a:moveTo>
                    <a:cubicBezTo>
                      <a:pt x="277482" y="-330"/>
                      <a:pt x="223232" y="378"/>
                      <a:pt x="169061" y="378"/>
                    </a:cubicBezTo>
                    <a:lnTo>
                      <a:pt x="90166" y="378"/>
                    </a:lnTo>
                    <a:cubicBezTo>
                      <a:pt x="62766" y="378"/>
                      <a:pt x="34736" y="-803"/>
                      <a:pt x="7334" y="1008"/>
                    </a:cubicBezTo>
                    <a:cubicBezTo>
                      <a:pt x="5602" y="1008"/>
                      <a:pt x="3870" y="1008"/>
                      <a:pt x="2138" y="1087"/>
                    </a:cubicBezTo>
                    <a:cubicBezTo>
                      <a:pt x="1194" y="1087"/>
                      <a:pt x="484" y="1717"/>
                      <a:pt x="406" y="2583"/>
                    </a:cubicBezTo>
                    <a:cubicBezTo>
                      <a:pt x="406" y="3685"/>
                      <a:pt x="406" y="6520"/>
                      <a:pt x="406" y="6993"/>
                    </a:cubicBezTo>
                    <a:cubicBezTo>
                      <a:pt x="249" y="13370"/>
                      <a:pt x="-66" y="19748"/>
                      <a:pt x="12" y="26126"/>
                    </a:cubicBezTo>
                    <a:cubicBezTo>
                      <a:pt x="12" y="29275"/>
                      <a:pt x="91" y="32503"/>
                      <a:pt x="170" y="35653"/>
                    </a:cubicBezTo>
                    <a:cubicBezTo>
                      <a:pt x="170" y="38645"/>
                      <a:pt x="12" y="42109"/>
                      <a:pt x="1351" y="44943"/>
                    </a:cubicBezTo>
                    <a:cubicBezTo>
                      <a:pt x="1902" y="46125"/>
                      <a:pt x="5445" y="45810"/>
                      <a:pt x="5760" y="45888"/>
                    </a:cubicBezTo>
                    <a:cubicBezTo>
                      <a:pt x="58750" y="49038"/>
                      <a:pt x="112842" y="46597"/>
                      <a:pt x="165990" y="46755"/>
                    </a:cubicBezTo>
                    <a:cubicBezTo>
                      <a:pt x="219374" y="46912"/>
                      <a:pt x="272837" y="46912"/>
                      <a:pt x="326220" y="46834"/>
                    </a:cubicBezTo>
                    <a:cubicBezTo>
                      <a:pt x="327087" y="46834"/>
                      <a:pt x="327716" y="46597"/>
                      <a:pt x="328267" y="46204"/>
                    </a:cubicBezTo>
                    <a:cubicBezTo>
                      <a:pt x="329055" y="46282"/>
                      <a:pt x="329763" y="46125"/>
                      <a:pt x="330157" y="45338"/>
                    </a:cubicBezTo>
                    <a:cubicBezTo>
                      <a:pt x="331574" y="42503"/>
                      <a:pt x="331653" y="39353"/>
                      <a:pt x="331811" y="36361"/>
                    </a:cubicBezTo>
                    <a:cubicBezTo>
                      <a:pt x="331968" y="33055"/>
                      <a:pt x="332204" y="29747"/>
                      <a:pt x="332361" y="26440"/>
                    </a:cubicBezTo>
                    <a:cubicBezTo>
                      <a:pt x="332755" y="19984"/>
                      <a:pt x="335117" y="693"/>
                      <a:pt x="331574" y="61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538" name="Google Shape;1538;p39"/>
              <p:cNvGrpSpPr/>
              <p:nvPr/>
            </p:nvGrpSpPr>
            <p:grpSpPr>
              <a:xfrm>
                <a:off x="7327214" y="4639676"/>
                <a:ext cx="194738" cy="147401"/>
                <a:chOff x="8925719" y="5957935"/>
                <a:chExt cx="259651" cy="196535"/>
              </a:xfrm>
            </p:grpSpPr>
            <p:sp>
              <p:nvSpPr>
                <p:cNvPr id="1539" name="Google Shape;1539;p39"/>
                <p:cNvSpPr/>
                <p:nvPr/>
              </p:nvSpPr>
              <p:spPr>
                <a:xfrm>
                  <a:off x="8925719" y="5957935"/>
                  <a:ext cx="259651" cy="31896"/>
                </a:xfrm>
                <a:custGeom>
                  <a:avLst/>
                  <a:gdLst/>
                  <a:ahLst/>
                  <a:cxnLst/>
                  <a:rect l="l" t="t" r="r" b="b"/>
                  <a:pathLst>
                    <a:path w="259651" h="31896" extrusionOk="0">
                      <a:moveTo>
                        <a:pt x="258113" y="415"/>
                      </a:moveTo>
                      <a:cubicBezTo>
                        <a:pt x="215988" y="-215"/>
                        <a:pt x="173785" y="179"/>
                        <a:pt x="131661" y="257"/>
                      </a:cubicBezTo>
                      <a:cubicBezTo>
                        <a:pt x="111189" y="257"/>
                        <a:pt x="90718" y="257"/>
                        <a:pt x="70246" y="257"/>
                      </a:cubicBezTo>
                      <a:cubicBezTo>
                        <a:pt x="48908" y="257"/>
                        <a:pt x="27098" y="-530"/>
                        <a:pt x="5760" y="651"/>
                      </a:cubicBezTo>
                      <a:cubicBezTo>
                        <a:pt x="4421" y="651"/>
                        <a:pt x="3083" y="651"/>
                        <a:pt x="1666" y="651"/>
                      </a:cubicBezTo>
                      <a:cubicBezTo>
                        <a:pt x="957" y="651"/>
                        <a:pt x="328" y="1123"/>
                        <a:pt x="328" y="1675"/>
                      </a:cubicBezTo>
                      <a:cubicBezTo>
                        <a:pt x="328" y="2383"/>
                        <a:pt x="328" y="4351"/>
                        <a:pt x="328" y="4667"/>
                      </a:cubicBezTo>
                      <a:cubicBezTo>
                        <a:pt x="249" y="8918"/>
                        <a:pt x="-66" y="13249"/>
                        <a:pt x="13" y="17500"/>
                      </a:cubicBezTo>
                      <a:lnTo>
                        <a:pt x="170" y="23957"/>
                      </a:lnTo>
                      <a:cubicBezTo>
                        <a:pt x="170" y="26004"/>
                        <a:pt x="13" y="28288"/>
                        <a:pt x="1036" y="30177"/>
                      </a:cubicBezTo>
                      <a:cubicBezTo>
                        <a:pt x="1429" y="30965"/>
                        <a:pt x="4186" y="30807"/>
                        <a:pt x="4421" y="30807"/>
                      </a:cubicBezTo>
                      <a:cubicBezTo>
                        <a:pt x="45679" y="32933"/>
                        <a:pt x="87805" y="31279"/>
                        <a:pt x="129142" y="31358"/>
                      </a:cubicBezTo>
                      <a:cubicBezTo>
                        <a:pt x="170714" y="31437"/>
                        <a:pt x="212287" y="31437"/>
                        <a:pt x="253861" y="31358"/>
                      </a:cubicBezTo>
                      <a:cubicBezTo>
                        <a:pt x="254569" y="31358"/>
                        <a:pt x="255042" y="31201"/>
                        <a:pt x="255514" y="30965"/>
                      </a:cubicBezTo>
                      <a:cubicBezTo>
                        <a:pt x="256066" y="30965"/>
                        <a:pt x="256695" y="30965"/>
                        <a:pt x="257011" y="30413"/>
                      </a:cubicBezTo>
                      <a:cubicBezTo>
                        <a:pt x="258113" y="28524"/>
                        <a:pt x="258192" y="26398"/>
                        <a:pt x="258270" y="24351"/>
                      </a:cubicBezTo>
                      <a:cubicBezTo>
                        <a:pt x="258427" y="22146"/>
                        <a:pt x="258585" y="19941"/>
                        <a:pt x="258742" y="17658"/>
                      </a:cubicBezTo>
                      <a:cubicBezTo>
                        <a:pt x="259058" y="13328"/>
                        <a:pt x="260947" y="336"/>
                        <a:pt x="258113" y="336"/>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40" name="Google Shape;1540;p39"/>
                <p:cNvSpPr/>
                <p:nvPr/>
              </p:nvSpPr>
              <p:spPr>
                <a:xfrm>
                  <a:off x="8925719" y="6012815"/>
                  <a:ext cx="259651" cy="31896"/>
                </a:xfrm>
                <a:custGeom>
                  <a:avLst/>
                  <a:gdLst/>
                  <a:ahLst/>
                  <a:cxnLst/>
                  <a:rect l="l" t="t" r="r" b="b"/>
                  <a:pathLst>
                    <a:path w="259651" h="31896" extrusionOk="0">
                      <a:moveTo>
                        <a:pt x="258113" y="415"/>
                      </a:moveTo>
                      <a:cubicBezTo>
                        <a:pt x="215988" y="-215"/>
                        <a:pt x="173785" y="178"/>
                        <a:pt x="131661" y="257"/>
                      </a:cubicBezTo>
                      <a:cubicBezTo>
                        <a:pt x="111189" y="257"/>
                        <a:pt x="90718" y="257"/>
                        <a:pt x="70246" y="257"/>
                      </a:cubicBezTo>
                      <a:cubicBezTo>
                        <a:pt x="48908" y="257"/>
                        <a:pt x="27098" y="-530"/>
                        <a:pt x="5760" y="651"/>
                      </a:cubicBezTo>
                      <a:lnTo>
                        <a:pt x="1666" y="651"/>
                      </a:lnTo>
                      <a:cubicBezTo>
                        <a:pt x="957" y="651"/>
                        <a:pt x="328" y="1123"/>
                        <a:pt x="328" y="1674"/>
                      </a:cubicBezTo>
                      <a:cubicBezTo>
                        <a:pt x="328" y="2383"/>
                        <a:pt x="328" y="4352"/>
                        <a:pt x="328" y="4666"/>
                      </a:cubicBezTo>
                      <a:cubicBezTo>
                        <a:pt x="249" y="8918"/>
                        <a:pt x="-66" y="13249"/>
                        <a:pt x="13" y="17500"/>
                      </a:cubicBezTo>
                      <a:lnTo>
                        <a:pt x="170" y="23957"/>
                      </a:lnTo>
                      <a:cubicBezTo>
                        <a:pt x="170" y="26004"/>
                        <a:pt x="13" y="28287"/>
                        <a:pt x="1036" y="30177"/>
                      </a:cubicBezTo>
                      <a:cubicBezTo>
                        <a:pt x="1429" y="30965"/>
                        <a:pt x="4186" y="30807"/>
                        <a:pt x="4421" y="30807"/>
                      </a:cubicBezTo>
                      <a:cubicBezTo>
                        <a:pt x="45679" y="32933"/>
                        <a:pt x="87805" y="31279"/>
                        <a:pt x="129142" y="31358"/>
                      </a:cubicBezTo>
                      <a:cubicBezTo>
                        <a:pt x="170714" y="31437"/>
                        <a:pt x="212287" y="31437"/>
                        <a:pt x="253861" y="31358"/>
                      </a:cubicBezTo>
                      <a:cubicBezTo>
                        <a:pt x="254569" y="31358"/>
                        <a:pt x="255042" y="31201"/>
                        <a:pt x="255514" y="30965"/>
                      </a:cubicBezTo>
                      <a:cubicBezTo>
                        <a:pt x="256066" y="30965"/>
                        <a:pt x="256695" y="30965"/>
                        <a:pt x="257011" y="30413"/>
                      </a:cubicBezTo>
                      <a:cubicBezTo>
                        <a:pt x="258113" y="28524"/>
                        <a:pt x="258192" y="26398"/>
                        <a:pt x="258270" y="24351"/>
                      </a:cubicBezTo>
                      <a:cubicBezTo>
                        <a:pt x="258427" y="22146"/>
                        <a:pt x="258585" y="19941"/>
                        <a:pt x="258742" y="17658"/>
                      </a:cubicBezTo>
                      <a:cubicBezTo>
                        <a:pt x="259058" y="13327"/>
                        <a:pt x="260947" y="336"/>
                        <a:pt x="258113" y="336"/>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41" name="Google Shape;1541;p39"/>
                <p:cNvSpPr/>
                <p:nvPr/>
              </p:nvSpPr>
              <p:spPr>
                <a:xfrm>
                  <a:off x="8925719" y="6067694"/>
                  <a:ext cx="259651" cy="31896"/>
                </a:xfrm>
                <a:custGeom>
                  <a:avLst/>
                  <a:gdLst/>
                  <a:ahLst/>
                  <a:cxnLst/>
                  <a:rect l="l" t="t" r="r" b="b"/>
                  <a:pathLst>
                    <a:path w="259651" h="31896" extrusionOk="0">
                      <a:moveTo>
                        <a:pt x="258113" y="415"/>
                      </a:moveTo>
                      <a:cubicBezTo>
                        <a:pt x="215988" y="-215"/>
                        <a:pt x="173785" y="179"/>
                        <a:pt x="131661" y="257"/>
                      </a:cubicBezTo>
                      <a:cubicBezTo>
                        <a:pt x="111189" y="257"/>
                        <a:pt x="90718" y="257"/>
                        <a:pt x="70246" y="257"/>
                      </a:cubicBezTo>
                      <a:cubicBezTo>
                        <a:pt x="48908" y="257"/>
                        <a:pt x="27098" y="-530"/>
                        <a:pt x="5760" y="651"/>
                      </a:cubicBezTo>
                      <a:cubicBezTo>
                        <a:pt x="4421" y="651"/>
                        <a:pt x="3083" y="651"/>
                        <a:pt x="1666" y="651"/>
                      </a:cubicBezTo>
                      <a:cubicBezTo>
                        <a:pt x="957" y="651"/>
                        <a:pt x="328" y="1123"/>
                        <a:pt x="328" y="1675"/>
                      </a:cubicBezTo>
                      <a:cubicBezTo>
                        <a:pt x="328" y="2383"/>
                        <a:pt x="328" y="4351"/>
                        <a:pt x="328" y="4666"/>
                      </a:cubicBezTo>
                      <a:cubicBezTo>
                        <a:pt x="249" y="8918"/>
                        <a:pt x="-66" y="13249"/>
                        <a:pt x="13" y="17500"/>
                      </a:cubicBezTo>
                      <a:lnTo>
                        <a:pt x="170" y="23957"/>
                      </a:lnTo>
                      <a:cubicBezTo>
                        <a:pt x="170" y="26004"/>
                        <a:pt x="13" y="28287"/>
                        <a:pt x="1036" y="30177"/>
                      </a:cubicBezTo>
                      <a:cubicBezTo>
                        <a:pt x="1429" y="30965"/>
                        <a:pt x="4186" y="30807"/>
                        <a:pt x="4421" y="30807"/>
                      </a:cubicBezTo>
                      <a:cubicBezTo>
                        <a:pt x="45679" y="32933"/>
                        <a:pt x="87805" y="31279"/>
                        <a:pt x="129142" y="31358"/>
                      </a:cubicBezTo>
                      <a:cubicBezTo>
                        <a:pt x="170714" y="31437"/>
                        <a:pt x="212287" y="31437"/>
                        <a:pt x="253861" y="31358"/>
                      </a:cubicBezTo>
                      <a:cubicBezTo>
                        <a:pt x="254569" y="31358"/>
                        <a:pt x="255042" y="31201"/>
                        <a:pt x="255514" y="30965"/>
                      </a:cubicBezTo>
                      <a:cubicBezTo>
                        <a:pt x="256066" y="30965"/>
                        <a:pt x="256695" y="30965"/>
                        <a:pt x="257011" y="30413"/>
                      </a:cubicBezTo>
                      <a:cubicBezTo>
                        <a:pt x="258113" y="28524"/>
                        <a:pt x="258192" y="26398"/>
                        <a:pt x="258270" y="24350"/>
                      </a:cubicBezTo>
                      <a:cubicBezTo>
                        <a:pt x="258427" y="22146"/>
                        <a:pt x="258585" y="19941"/>
                        <a:pt x="258742" y="17658"/>
                      </a:cubicBezTo>
                      <a:cubicBezTo>
                        <a:pt x="259058" y="13328"/>
                        <a:pt x="260947" y="336"/>
                        <a:pt x="258113" y="336"/>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42" name="Google Shape;1542;p39"/>
                <p:cNvSpPr/>
                <p:nvPr/>
              </p:nvSpPr>
              <p:spPr>
                <a:xfrm>
                  <a:off x="8925719" y="6122574"/>
                  <a:ext cx="259651" cy="31896"/>
                </a:xfrm>
                <a:custGeom>
                  <a:avLst/>
                  <a:gdLst/>
                  <a:ahLst/>
                  <a:cxnLst/>
                  <a:rect l="l" t="t" r="r" b="b"/>
                  <a:pathLst>
                    <a:path w="259651" h="31896" extrusionOk="0">
                      <a:moveTo>
                        <a:pt x="258113" y="415"/>
                      </a:moveTo>
                      <a:cubicBezTo>
                        <a:pt x="215988" y="-215"/>
                        <a:pt x="173785" y="178"/>
                        <a:pt x="131661" y="257"/>
                      </a:cubicBezTo>
                      <a:cubicBezTo>
                        <a:pt x="111189" y="257"/>
                        <a:pt x="90718" y="257"/>
                        <a:pt x="70246" y="257"/>
                      </a:cubicBezTo>
                      <a:cubicBezTo>
                        <a:pt x="48908" y="257"/>
                        <a:pt x="27098" y="-530"/>
                        <a:pt x="5760" y="651"/>
                      </a:cubicBezTo>
                      <a:lnTo>
                        <a:pt x="1666" y="651"/>
                      </a:lnTo>
                      <a:cubicBezTo>
                        <a:pt x="957" y="651"/>
                        <a:pt x="328" y="1123"/>
                        <a:pt x="328" y="1674"/>
                      </a:cubicBezTo>
                      <a:cubicBezTo>
                        <a:pt x="328" y="2383"/>
                        <a:pt x="328" y="4352"/>
                        <a:pt x="328" y="4666"/>
                      </a:cubicBezTo>
                      <a:cubicBezTo>
                        <a:pt x="249" y="8918"/>
                        <a:pt x="-66" y="13249"/>
                        <a:pt x="13" y="17500"/>
                      </a:cubicBezTo>
                      <a:lnTo>
                        <a:pt x="170" y="23957"/>
                      </a:lnTo>
                      <a:cubicBezTo>
                        <a:pt x="170" y="26004"/>
                        <a:pt x="13" y="28287"/>
                        <a:pt x="1036" y="30177"/>
                      </a:cubicBezTo>
                      <a:cubicBezTo>
                        <a:pt x="1429" y="30965"/>
                        <a:pt x="4186" y="30807"/>
                        <a:pt x="4421" y="30807"/>
                      </a:cubicBezTo>
                      <a:cubicBezTo>
                        <a:pt x="45679" y="32933"/>
                        <a:pt x="87805" y="31279"/>
                        <a:pt x="129142" y="31358"/>
                      </a:cubicBezTo>
                      <a:cubicBezTo>
                        <a:pt x="170714" y="31437"/>
                        <a:pt x="212287" y="31437"/>
                        <a:pt x="253861" y="31358"/>
                      </a:cubicBezTo>
                      <a:cubicBezTo>
                        <a:pt x="254569" y="31358"/>
                        <a:pt x="255042" y="31201"/>
                        <a:pt x="255514" y="30965"/>
                      </a:cubicBezTo>
                      <a:cubicBezTo>
                        <a:pt x="256066" y="30965"/>
                        <a:pt x="256695" y="30965"/>
                        <a:pt x="257011" y="30413"/>
                      </a:cubicBezTo>
                      <a:cubicBezTo>
                        <a:pt x="258113" y="28523"/>
                        <a:pt x="258192" y="26398"/>
                        <a:pt x="258270" y="24351"/>
                      </a:cubicBezTo>
                      <a:cubicBezTo>
                        <a:pt x="258427" y="22146"/>
                        <a:pt x="258585" y="19941"/>
                        <a:pt x="258742" y="17658"/>
                      </a:cubicBezTo>
                      <a:cubicBezTo>
                        <a:pt x="259058" y="13327"/>
                        <a:pt x="260947" y="336"/>
                        <a:pt x="258113" y="336"/>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
          <p:nvSpPr>
            <p:cNvPr id="1543" name="Google Shape;1543;p39"/>
            <p:cNvSpPr/>
            <p:nvPr/>
          </p:nvSpPr>
          <p:spPr>
            <a:xfrm>
              <a:off x="7271659" y="1827288"/>
              <a:ext cx="251912" cy="265111"/>
            </a:xfrm>
            <a:custGeom>
              <a:avLst/>
              <a:gdLst/>
              <a:ahLst/>
              <a:cxnLst/>
              <a:rect l="l" t="t" r="r" b="b"/>
              <a:pathLst>
                <a:path w="335883" h="353482" extrusionOk="0">
                  <a:moveTo>
                    <a:pt x="314729" y="134672"/>
                  </a:moveTo>
                  <a:cubicBezTo>
                    <a:pt x="318351" y="131523"/>
                    <a:pt x="321895" y="128295"/>
                    <a:pt x="325516" y="125066"/>
                  </a:cubicBezTo>
                  <a:cubicBezTo>
                    <a:pt x="327327" y="123492"/>
                    <a:pt x="329138" y="121917"/>
                    <a:pt x="330870" y="120264"/>
                  </a:cubicBezTo>
                  <a:cubicBezTo>
                    <a:pt x="332524" y="118768"/>
                    <a:pt x="334571" y="117193"/>
                    <a:pt x="335674" y="115224"/>
                  </a:cubicBezTo>
                  <a:cubicBezTo>
                    <a:pt x="335830" y="114988"/>
                    <a:pt x="335674" y="114673"/>
                    <a:pt x="335516" y="114437"/>
                  </a:cubicBezTo>
                  <a:cubicBezTo>
                    <a:pt x="335516" y="114279"/>
                    <a:pt x="335516" y="114201"/>
                    <a:pt x="335516" y="114043"/>
                  </a:cubicBezTo>
                  <a:cubicBezTo>
                    <a:pt x="334964" y="111917"/>
                    <a:pt x="333232" y="110106"/>
                    <a:pt x="331972" y="108374"/>
                  </a:cubicBezTo>
                  <a:cubicBezTo>
                    <a:pt x="331500" y="107744"/>
                    <a:pt x="331106" y="107114"/>
                    <a:pt x="330713" y="106485"/>
                  </a:cubicBezTo>
                  <a:lnTo>
                    <a:pt x="320477" y="88690"/>
                  </a:lnTo>
                  <a:lnTo>
                    <a:pt x="305595" y="62864"/>
                  </a:lnTo>
                  <a:lnTo>
                    <a:pt x="304729" y="63100"/>
                  </a:lnTo>
                  <a:cubicBezTo>
                    <a:pt x="304729" y="63100"/>
                    <a:pt x="304493" y="63100"/>
                    <a:pt x="304414" y="63179"/>
                  </a:cubicBezTo>
                  <a:lnTo>
                    <a:pt x="303391" y="63494"/>
                  </a:lnTo>
                  <a:cubicBezTo>
                    <a:pt x="299690" y="64045"/>
                    <a:pt x="295911" y="65384"/>
                    <a:pt x="292289" y="66407"/>
                  </a:cubicBezTo>
                  <a:cubicBezTo>
                    <a:pt x="287958" y="67667"/>
                    <a:pt x="283627" y="68927"/>
                    <a:pt x="279376" y="70265"/>
                  </a:cubicBezTo>
                  <a:cubicBezTo>
                    <a:pt x="275518" y="71446"/>
                    <a:pt x="271739" y="72785"/>
                    <a:pt x="267959" y="74202"/>
                  </a:cubicBezTo>
                  <a:lnTo>
                    <a:pt x="260322" y="76486"/>
                  </a:lnTo>
                  <a:cubicBezTo>
                    <a:pt x="259534" y="75777"/>
                    <a:pt x="258747" y="75069"/>
                    <a:pt x="257960" y="74360"/>
                  </a:cubicBezTo>
                  <a:cubicBezTo>
                    <a:pt x="255755" y="72313"/>
                    <a:pt x="253393" y="70265"/>
                    <a:pt x="251031" y="68376"/>
                  </a:cubicBezTo>
                  <a:cubicBezTo>
                    <a:pt x="246385" y="64675"/>
                    <a:pt x="241503" y="61368"/>
                    <a:pt x="236464" y="58455"/>
                  </a:cubicBezTo>
                  <a:cubicBezTo>
                    <a:pt x="228355" y="53809"/>
                    <a:pt x="219142" y="49479"/>
                    <a:pt x="209772" y="47432"/>
                  </a:cubicBezTo>
                  <a:cubicBezTo>
                    <a:pt x="209142" y="45148"/>
                    <a:pt x="208434" y="42865"/>
                    <a:pt x="207882" y="40660"/>
                  </a:cubicBezTo>
                  <a:cubicBezTo>
                    <a:pt x="206781" y="36330"/>
                    <a:pt x="205757" y="31999"/>
                    <a:pt x="204734" y="27669"/>
                  </a:cubicBezTo>
                  <a:cubicBezTo>
                    <a:pt x="203710" y="23338"/>
                    <a:pt x="202608" y="19008"/>
                    <a:pt x="201584" y="14677"/>
                  </a:cubicBezTo>
                  <a:cubicBezTo>
                    <a:pt x="200718" y="11134"/>
                    <a:pt x="200166" y="6961"/>
                    <a:pt x="198513" y="3575"/>
                  </a:cubicBezTo>
                  <a:lnTo>
                    <a:pt x="197805" y="426"/>
                  </a:lnTo>
                  <a:lnTo>
                    <a:pt x="144893" y="426"/>
                  </a:lnTo>
                  <a:cubicBezTo>
                    <a:pt x="143240" y="268"/>
                    <a:pt x="141508" y="268"/>
                    <a:pt x="139932" y="426"/>
                  </a:cubicBezTo>
                  <a:lnTo>
                    <a:pt x="139618" y="426"/>
                  </a:lnTo>
                  <a:cubicBezTo>
                    <a:pt x="139066" y="-204"/>
                    <a:pt x="137886" y="-204"/>
                    <a:pt x="137571" y="898"/>
                  </a:cubicBezTo>
                  <a:cubicBezTo>
                    <a:pt x="134894" y="9402"/>
                    <a:pt x="133003" y="18299"/>
                    <a:pt x="131114" y="26960"/>
                  </a:cubicBezTo>
                  <a:cubicBezTo>
                    <a:pt x="130169" y="31212"/>
                    <a:pt x="129145" y="35542"/>
                    <a:pt x="128358" y="39873"/>
                  </a:cubicBezTo>
                  <a:cubicBezTo>
                    <a:pt x="127965" y="42156"/>
                    <a:pt x="127571" y="44361"/>
                    <a:pt x="127256" y="46644"/>
                  </a:cubicBezTo>
                  <a:cubicBezTo>
                    <a:pt x="127256" y="46723"/>
                    <a:pt x="127256" y="46802"/>
                    <a:pt x="127256" y="46881"/>
                  </a:cubicBezTo>
                  <a:cubicBezTo>
                    <a:pt x="108281" y="52313"/>
                    <a:pt x="89856" y="62471"/>
                    <a:pt x="75526" y="76328"/>
                  </a:cubicBezTo>
                  <a:lnTo>
                    <a:pt x="45133" y="67116"/>
                  </a:lnTo>
                  <a:cubicBezTo>
                    <a:pt x="44424" y="66880"/>
                    <a:pt x="43637" y="66565"/>
                    <a:pt x="42929" y="66329"/>
                  </a:cubicBezTo>
                  <a:cubicBezTo>
                    <a:pt x="40881" y="65620"/>
                    <a:pt x="38834" y="64833"/>
                    <a:pt x="36866" y="64045"/>
                  </a:cubicBezTo>
                  <a:cubicBezTo>
                    <a:pt x="35213" y="63415"/>
                    <a:pt x="31354" y="62864"/>
                    <a:pt x="31354" y="62864"/>
                  </a:cubicBezTo>
                  <a:lnTo>
                    <a:pt x="30567" y="62628"/>
                  </a:lnTo>
                  <a:lnTo>
                    <a:pt x="21355" y="78612"/>
                  </a:lnTo>
                  <a:cubicBezTo>
                    <a:pt x="19465" y="81604"/>
                    <a:pt x="17575" y="84674"/>
                    <a:pt x="15686" y="87666"/>
                  </a:cubicBezTo>
                  <a:cubicBezTo>
                    <a:pt x="10489" y="96012"/>
                    <a:pt x="4662" y="104280"/>
                    <a:pt x="410" y="113177"/>
                  </a:cubicBezTo>
                  <a:cubicBezTo>
                    <a:pt x="410" y="113335"/>
                    <a:pt x="410" y="113413"/>
                    <a:pt x="410" y="113571"/>
                  </a:cubicBezTo>
                  <a:cubicBezTo>
                    <a:pt x="96" y="113728"/>
                    <a:pt x="-140" y="114043"/>
                    <a:pt x="96" y="114437"/>
                  </a:cubicBezTo>
                  <a:cubicBezTo>
                    <a:pt x="1119" y="116091"/>
                    <a:pt x="2930" y="117429"/>
                    <a:pt x="4426" y="118689"/>
                  </a:cubicBezTo>
                  <a:cubicBezTo>
                    <a:pt x="6079" y="120185"/>
                    <a:pt x="7812" y="121602"/>
                    <a:pt x="9465" y="123098"/>
                  </a:cubicBezTo>
                  <a:cubicBezTo>
                    <a:pt x="12929" y="126090"/>
                    <a:pt x="16394" y="129161"/>
                    <a:pt x="19858" y="132153"/>
                  </a:cubicBezTo>
                  <a:lnTo>
                    <a:pt x="20646" y="132783"/>
                  </a:lnTo>
                  <a:lnTo>
                    <a:pt x="36079" y="147192"/>
                  </a:lnTo>
                  <a:cubicBezTo>
                    <a:pt x="34031" y="156640"/>
                    <a:pt x="32850" y="166403"/>
                    <a:pt x="32850" y="176403"/>
                  </a:cubicBezTo>
                  <a:cubicBezTo>
                    <a:pt x="32850" y="178135"/>
                    <a:pt x="32850" y="179868"/>
                    <a:pt x="33008" y="181678"/>
                  </a:cubicBezTo>
                  <a:cubicBezTo>
                    <a:pt x="32850" y="189710"/>
                    <a:pt x="33481" y="198213"/>
                    <a:pt x="35606" y="206008"/>
                  </a:cubicBezTo>
                  <a:cubicBezTo>
                    <a:pt x="33481" y="207898"/>
                    <a:pt x="31433" y="209866"/>
                    <a:pt x="29307" y="211756"/>
                  </a:cubicBezTo>
                  <a:cubicBezTo>
                    <a:pt x="26158" y="214669"/>
                    <a:pt x="23008" y="217504"/>
                    <a:pt x="19858" y="220417"/>
                  </a:cubicBezTo>
                  <a:cubicBezTo>
                    <a:pt x="13560" y="226165"/>
                    <a:pt x="7024" y="231755"/>
                    <a:pt x="1355" y="238133"/>
                  </a:cubicBezTo>
                  <a:cubicBezTo>
                    <a:pt x="1355" y="238133"/>
                    <a:pt x="1355" y="238133"/>
                    <a:pt x="1355" y="238212"/>
                  </a:cubicBezTo>
                  <a:lnTo>
                    <a:pt x="804" y="238684"/>
                  </a:lnTo>
                  <a:lnTo>
                    <a:pt x="1041" y="239078"/>
                  </a:lnTo>
                  <a:cubicBezTo>
                    <a:pt x="1041" y="239078"/>
                    <a:pt x="1041" y="239235"/>
                    <a:pt x="1041" y="239393"/>
                  </a:cubicBezTo>
                  <a:cubicBezTo>
                    <a:pt x="2458" y="243723"/>
                    <a:pt x="5134" y="247897"/>
                    <a:pt x="7339" y="251912"/>
                  </a:cubicBezTo>
                  <a:cubicBezTo>
                    <a:pt x="9702" y="256243"/>
                    <a:pt x="12142" y="260494"/>
                    <a:pt x="14662" y="264667"/>
                  </a:cubicBezTo>
                  <a:cubicBezTo>
                    <a:pt x="18205" y="270572"/>
                    <a:pt x="21984" y="276399"/>
                    <a:pt x="25921" y="282147"/>
                  </a:cubicBezTo>
                  <a:lnTo>
                    <a:pt x="30645" y="290414"/>
                  </a:lnTo>
                  <a:lnTo>
                    <a:pt x="31197" y="290257"/>
                  </a:lnTo>
                  <a:cubicBezTo>
                    <a:pt x="31197" y="290257"/>
                    <a:pt x="31433" y="290257"/>
                    <a:pt x="31669" y="290257"/>
                  </a:cubicBezTo>
                  <a:cubicBezTo>
                    <a:pt x="40566" y="288288"/>
                    <a:pt x="49385" y="285690"/>
                    <a:pt x="58046" y="283092"/>
                  </a:cubicBezTo>
                  <a:cubicBezTo>
                    <a:pt x="62298" y="281753"/>
                    <a:pt x="66629" y="280415"/>
                    <a:pt x="70881" y="279076"/>
                  </a:cubicBezTo>
                  <a:cubicBezTo>
                    <a:pt x="73085" y="278368"/>
                    <a:pt x="75368" y="277659"/>
                    <a:pt x="77573" y="276951"/>
                  </a:cubicBezTo>
                  <a:cubicBezTo>
                    <a:pt x="77810" y="277187"/>
                    <a:pt x="78045" y="277344"/>
                    <a:pt x="78281" y="277580"/>
                  </a:cubicBezTo>
                  <a:cubicBezTo>
                    <a:pt x="81037" y="280887"/>
                    <a:pt x="84502" y="283801"/>
                    <a:pt x="87808" y="286477"/>
                  </a:cubicBezTo>
                  <a:cubicBezTo>
                    <a:pt x="92060" y="289942"/>
                    <a:pt x="96706" y="292934"/>
                    <a:pt x="101431" y="295690"/>
                  </a:cubicBezTo>
                  <a:cubicBezTo>
                    <a:pt x="106076" y="298367"/>
                    <a:pt x="110879" y="300729"/>
                    <a:pt x="115839" y="302697"/>
                  </a:cubicBezTo>
                  <a:cubicBezTo>
                    <a:pt x="119618" y="304272"/>
                    <a:pt x="123713" y="305847"/>
                    <a:pt x="127807" y="306871"/>
                  </a:cubicBezTo>
                  <a:lnTo>
                    <a:pt x="130799" y="319626"/>
                  </a:lnTo>
                  <a:cubicBezTo>
                    <a:pt x="131193" y="322539"/>
                    <a:pt x="131587" y="325374"/>
                    <a:pt x="132137" y="328287"/>
                  </a:cubicBezTo>
                  <a:cubicBezTo>
                    <a:pt x="132847" y="331751"/>
                    <a:pt x="133713" y="335216"/>
                    <a:pt x="134657" y="338680"/>
                  </a:cubicBezTo>
                  <a:cubicBezTo>
                    <a:pt x="135287" y="340727"/>
                    <a:pt x="135839" y="343011"/>
                    <a:pt x="136705" y="345137"/>
                  </a:cubicBezTo>
                  <a:lnTo>
                    <a:pt x="138437" y="352696"/>
                  </a:lnTo>
                  <a:lnTo>
                    <a:pt x="139224" y="352696"/>
                  </a:lnTo>
                  <a:cubicBezTo>
                    <a:pt x="143712" y="353719"/>
                    <a:pt x="148751" y="353246"/>
                    <a:pt x="153397" y="353325"/>
                  </a:cubicBezTo>
                  <a:cubicBezTo>
                    <a:pt x="158279" y="353325"/>
                    <a:pt x="163081" y="353325"/>
                    <a:pt x="167963" y="353325"/>
                  </a:cubicBezTo>
                  <a:cubicBezTo>
                    <a:pt x="172845" y="353325"/>
                    <a:pt x="177648" y="353325"/>
                    <a:pt x="182529" y="353483"/>
                  </a:cubicBezTo>
                  <a:cubicBezTo>
                    <a:pt x="185128" y="353483"/>
                    <a:pt x="198119" y="352696"/>
                    <a:pt x="198119" y="352696"/>
                  </a:cubicBezTo>
                  <a:cubicBezTo>
                    <a:pt x="198119" y="352696"/>
                    <a:pt x="199458" y="348995"/>
                    <a:pt x="199852" y="347420"/>
                  </a:cubicBezTo>
                  <a:cubicBezTo>
                    <a:pt x="200482" y="345137"/>
                    <a:pt x="201032" y="342775"/>
                    <a:pt x="201505" y="340491"/>
                  </a:cubicBezTo>
                  <a:lnTo>
                    <a:pt x="204497" y="327578"/>
                  </a:lnTo>
                  <a:cubicBezTo>
                    <a:pt x="206150" y="320256"/>
                    <a:pt x="207804" y="312933"/>
                    <a:pt x="209458" y="305532"/>
                  </a:cubicBezTo>
                  <a:cubicBezTo>
                    <a:pt x="210087" y="305375"/>
                    <a:pt x="210639" y="305138"/>
                    <a:pt x="211269" y="304902"/>
                  </a:cubicBezTo>
                  <a:cubicBezTo>
                    <a:pt x="214182" y="304036"/>
                    <a:pt x="217016" y="302934"/>
                    <a:pt x="219693" y="301831"/>
                  </a:cubicBezTo>
                  <a:cubicBezTo>
                    <a:pt x="225519" y="299469"/>
                    <a:pt x="231189" y="296713"/>
                    <a:pt x="236622" y="293406"/>
                  </a:cubicBezTo>
                  <a:cubicBezTo>
                    <a:pt x="236937" y="293249"/>
                    <a:pt x="237252" y="293013"/>
                    <a:pt x="237566" y="292776"/>
                  </a:cubicBezTo>
                  <a:cubicBezTo>
                    <a:pt x="245283" y="288210"/>
                    <a:pt x="252448" y="282856"/>
                    <a:pt x="259062" y="276872"/>
                  </a:cubicBezTo>
                  <a:cubicBezTo>
                    <a:pt x="265440" y="278919"/>
                    <a:pt x="271817" y="280966"/>
                    <a:pt x="278274" y="283013"/>
                  </a:cubicBezTo>
                  <a:cubicBezTo>
                    <a:pt x="282683" y="284430"/>
                    <a:pt x="287092" y="285769"/>
                    <a:pt x="291501" y="287186"/>
                  </a:cubicBezTo>
                  <a:cubicBezTo>
                    <a:pt x="296069" y="288603"/>
                    <a:pt x="300635" y="290335"/>
                    <a:pt x="305280" y="291280"/>
                  </a:cubicBezTo>
                  <a:cubicBezTo>
                    <a:pt x="306304" y="291517"/>
                    <a:pt x="311108" y="281832"/>
                    <a:pt x="313233" y="277738"/>
                  </a:cubicBezTo>
                  <a:lnTo>
                    <a:pt x="320792" y="264589"/>
                  </a:lnTo>
                  <a:lnTo>
                    <a:pt x="335674" y="238842"/>
                  </a:lnTo>
                  <a:cubicBezTo>
                    <a:pt x="335674" y="238842"/>
                    <a:pt x="336145" y="237976"/>
                    <a:pt x="335674" y="237582"/>
                  </a:cubicBezTo>
                  <a:cubicBezTo>
                    <a:pt x="329611" y="232543"/>
                    <a:pt x="323705" y="227346"/>
                    <a:pt x="317800" y="222071"/>
                  </a:cubicBezTo>
                  <a:lnTo>
                    <a:pt x="308430" y="213331"/>
                  </a:lnTo>
                  <a:cubicBezTo>
                    <a:pt x="305753" y="210732"/>
                    <a:pt x="303155" y="208213"/>
                    <a:pt x="300398" y="205772"/>
                  </a:cubicBezTo>
                  <a:cubicBezTo>
                    <a:pt x="300714" y="204276"/>
                    <a:pt x="300950" y="202780"/>
                    <a:pt x="301265" y="201284"/>
                  </a:cubicBezTo>
                  <a:cubicBezTo>
                    <a:pt x="303234" y="193725"/>
                    <a:pt x="304021" y="185773"/>
                    <a:pt x="304257" y="178056"/>
                  </a:cubicBezTo>
                  <a:cubicBezTo>
                    <a:pt x="304572" y="168057"/>
                    <a:pt x="304021" y="156798"/>
                    <a:pt x="301108" y="146877"/>
                  </a:cubicBezTo>
                  <a:cubicBezTo>
                    <a:pt x="302053" y="146011"/>
                    <a:pt x="302997" y="145144"/>
                    <a:pt x="303863" y="144278"/>
                  </a:cubicBezTo>
                  <a:cubicBezTo>
                    <a:pt x="307564" y="140971"/>
                    <a:pt x="311264" y="137743"/>
                    <a:pt x="314966" y="134436"/>
                  </a:cubicBezTo>
                  <a:close/>
                  <a:moveTo>
                    <a:pt x="101115" y="187741"/>
                  </a:moveTo>
                  <a:cubicBezTo>
                    <a:pt x="98517" y="166561"/>
                    <a:pt x="105603" y="144593"/>
                    <a:pt x="121902" y="129397"/>
                  </a:cubicBezTo>
                  <a:cubicBezTo>
                    <a:pt x="144657" y="108217"/>
                    <a:pt x="179931" y="105618"/>
                    <a:pt x="205442" y="123570"/>
                  </a:cubicBezTo>
                  <a:cubicBezTo>
                    <a:pt x="230087" y="140893"/>
                    <a:pt x="239850" y="174749"/>
                    <a:pt x="228590" y="202465"/>
                  </a:cubicBezTo>
                  <a:cubicBezTo>
                    <a:pt x="216937" y="231204"/>
                    <a:pt x="185443" y="247581"/>
                    <a:pt x="155208" y="241834"/>
                  </a:cubicBezTo>
                  <a:cubicBezTo>
                    <a:pt x="138200" y="238605"/>
                    <a:pt x="123319" y="229708"/>
                    <a:pt x="112847" y="215929"/>
                  </a:cubicBezTo>
                  <a:cubicBezTo>
                    <a:pt x="106942" y="207662"/>
                    <a:pt x="102847" y="198056"/>
                    <a:pt x="101194" y="187662"/>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44" name="Google Shape;1544;p39"/>
            <p:cNvSpPr/>
            <p:nvPr/>
          </p:nvSpPr>
          <p:spPr>
            <a:xfrm>
              <a:off x="1826698" y="922664"/>
              <a:ext cx="394203" cy="409772"/>
            </a:xfrm>
            <a:custGeom>
              <a:avLst/>
              <a:gdLst/>
              <a:ahLst/>
              <a:cxnLst/>
              <a:rect l="l" t="t" r="r" b="b"/>
              <a:pathLst>
                <a:path w="171766" h="178550" extrusionOk="0">
                  <a:moveTo>
                    <a:pt x="99408" y="13853"/>
                  </a:moveTo>
                  <a:cubicBezTo>
                    <a:pt x="98777" y="11491"/>
                    <a:pt x="98147" y="9207"/>
                    <a:pt x="97439" y="6924"/>
                  </a:cubicBezTo>
                  <a:cubicBezTo>
                    <a:pt x="97124" y="5743"/>
                    <a:pt x="96809" y="4562"/>
                    <a:pt x="96415" y="3460"/>
                  </a:cubicBezTo>
                  <a:cubicBezTo>
                    <a:pt x="96100" y="2357"/>
                    <a:pt x="95864" y="1097"/>
                    <a:pt x="95234" y="231"/>
                  </a:cubicBezTo>
                  <a:cubicBezTo>
                    <a:pt x="95155" y="74"/>
                    <a:pt x="94998" y="74"/>
                    <a:pt x="94840" y="152"/>
                  </a:cubicBezTo>
                  <a:cubicBezTo>
                    <a:pt x="94840" y="152"/>
                    <a:pt x="94761" y="152"/>
                    <a:pt x="94684" y="74"/>
                  </a:cubicBezTo>
                  <a:cubicBezTo>
                    <a:pt x="93660" y="-162"/>
                    <a:pt x="92400" y="231"/>
                    <a:pt x="91376" y="389"/>
                  </a:cubicBezTo>
                  <a:cubicBezTo>
                    <a:pt x="90982" y="389"/>
                    <a:pt x="90589" y="468"/>
                    <a:pt x="90274" y="546"/>
                  </a:cubicBezTo>
                  <a:lnTo>
                    <a:pt x="80038" y="1255"/>
                  </a:lnTo>
                  <a:lnTo>
                    <a:pt x="65078" y="2278"/>
                  </a:lnTo>
                  <a:lnTo>
                    <a:pt x="65078" y="2751"/>
                  </a:lnTo>
                  <a:cubicBezTo>
                    <a:pt x="65078" y="2751"/>
                    <a:pt x="64999" y="2830"/>
                    <a:pt x="64999" y="2908"/>
                  </a:cubicBezTo>
                  <a:lnTo>
                    <a:pt x="64999" y="3460"/>
                  </a:lnTo>
                  <a:cubicBezTo>
                    <a:pt x="64369" y="5270"/>
                    <a:pt x="64133" y="7239"/>
                    <a:pt x="63818" y="9128"/>
                  </a:cubicBezTo>
                  <a:cubicBezTo>
                    <a:pt x="63424" y="11333"/>
                    <a:pt x="63031" y="13538"/>
                    <a:pt x="62716" y="15821"/>
                  </a:cubicBezTo>
                  <a:cubicBezTo>
                    <a:pt x="62401" y="17789"/>
                    <a:pt x="62165" y="19837"/>
                    <a:pt x="62007" y="21805"/>
                  </a:cubicBezTo>
                  <a:lnTo>
                    <a:pt x="61377" y="25742"/>
                  </a:lnTo>
                  <a:cubicBezTo>
                    <a:pt x="60905" y="25900"/>
                    <a:pt x="60353" y="26136"/>
                    <a:pt x="59881" y="26293"/>
                  </a:cubicBezTo>
                  <a:cubicBezTo>
                    <a:pt x="58464" y="26844"/>
                    <a:pt x="57047" y="27474"/>
                    <a:pt x="55629" y="28104"/>
                  </a:cubicBezTo>
                  <a:cubicBezTo>
                    <a:pt x="52952" y="29364"/>
                    <a:pt x="50354" y="30860"/>
                    <a:pt x="47913" y="32514"/>
                  </a:cubicBezTo>
                  <a:cubicBezTo>
                    <a:pt x="44055" y="35112"/>
                    <a:pt x="40039" y="38340"/>
                    <a:pt x="37047" y="42119"/>
                  </a:cubicBezTo>
                  <a:cubicBezTo>
                    <a:pt x="35866" y="41883"/>
                    <a:pt x="34686" y="41726"/>
                    <a:pt x="33583" y="41489"/>
                  </a:cubicBezTo>
                  <a:cubicBezTo>
                    <a:pt x="31379" y="41017"/>
                    <a:pt x="29253" y="40545"/>
                    <a:pt x="27048" y="40072"/>
                  </a:cubicBezTo>
                  <a:cubicBezTo>
                    <a:pt x="24844" y="39600"/>
                    <a:pt x="22718" y="39127"/>
                    <a:pt x="20513" y="38655"/>
                  </a:cubicBezTo>
                  <a:cubicBezTo>
                    <a:pt x="18702" y="38261"/>
                    <a:pt x="16734" y="37552"/>
                    <a:pt x="14844" y="37552"/>
                  </a:cubicBezTo>
                  <a:lnTo>
                    <a:pt x="13269" y="37159"/>
                  </a:lnTo>
                  <a:lnTo>
                    <a:pt x="1616" y="61016"/>
                  </a:lnTo>
                  <a:cubicBezTo>
                    <a:pt x="1223" y="61725"/>
                    <a:pt x="829" y="62512"/>
                    <a:pt x="513" y="63221"/>
                  </a:cubicBezTo>
                  <a:lnTo>
                    <a:pt x="513" y="63378"/>
                  </a:lnTo>
                  <a:cubicBezTo>
                    <a:pt x="41" y="63536"/>
                    <a:pt x="-195" y="64008"/>
                    <a:pt x="199" y="64402"/>
                  </a:cubicBezTo>
                  <a:cubicBezTo>
                    <a:pt x="3427" y="67473"/>
                    <a:pt x="7049" y="70307"/>
                    <a:pt x="10513" y="73063"/>
                  </a:cubicBezTo>
                  <a:cubicBezTo>
                    <a:pt x="12245" y="74401"/>
                    <a:pt x="13978" y="75819"/>
                    <a:pt x="15710" y="77157"/>
                  </a:cubicBezTo>
                  <a:cubicBezTo>
                    <a:pt x="16655" y="77866"/>
                    <a:pt x="17600" y="78496"/>
                    <a:pt x="18544" y="79126"/>
                  </a:cubicBezTo>
                  <a:cubicBezTo>
                    <a:pt x="18544" y="79126"/>
                    <a:pt x="18544" y="79126"/>
                    <a:pt x="18623" y="79126"/>
                  </a:cubicBezTo>
                  <a:cubicBezTo>
                    <a:pt x="16891" y="88889"/>
                    <a:pt x="17442" y="99440"/>
                    <a:pt x="20513" y="108967"/>
                  </a:cubicBezTo>
                  <a:lnTo>
                    <a:pt x="9647" y="120620"/>
                  </a:lnTo>
                  <a:cubicBezTo>
                    <a:pt x="9647" y="120620"/>
                    <a:pt x="9096" y="121171"/>
                    <a:pt x="8781" y="121408"/>
                  </a:cubicBezTo>
                  <a:cubicBezTo>
                    <a:pt x="7994" y="122195"/>
                    <a:pt x="7206" y="122904"/>
                    <a:pt x="6419" y="123691"/>
                  </a:cubicBezTo>
                  <a:cubicBezTo>
                    <a:pt x="5789" y="124321"/>
                    <a:pt x="4687" y="125896"/>
                    <a:pt x="4687" y="125896"/>
                  </a:cubicBezTo>
                  <a:lnTo>
                    <a:pt x="4371" y="126211"/>
                  </a:lnTo>
                  <a:lnTo>
                    <a:pt x="9568" y="133848"/>
                  </a:lnTo>
                  <a:cubicBezTo>
                    <a:pt x="10513" y="135344"/>
                    <a:pt x="11458" y="136919"/>
                    <a:pt x="12403" y="138415"/>
                  </a:cubicBezTo>
                  <a:cubicBezTo>
                    <a:pt x="15002" y="142588"/>
                    <a:pt x="17442" y="147076"/>
                    <a:pt x="20513" y="150934"/>
                  </a:cubicBezTo>
                  <a:cubicBezTo>
                    <a:pt x="20513" y="150934"/>
                    <a:pt x="20592" y="150934"/>
                    <a:pt x="20670" y="151013"/>
                  </a:cubicBezTo>
                  <a:cubicBezTo>
                    <a:pt x="20670" y="151170"/>
                    <a:pt x="20749" y="151406"/>
                    <a:pt x="20985" y="151328"/>
                  </a:cubicBezTo>
                  <a:cubicBezTo>
                    <a:pt x="21930" y="151249"/>
                    <a:pt x="22953" y="150698"/>
                    <a:pt x="23820" y="150304"/>
                  </a:cubicBezTo>
                  <a:cubicBezTo>
                    <a:pt x="24844" y="149832"/>
                    <a:pt x="25866" y="149438"/>
                    <a:pt x="26890" y="148966"/>
                  </a:cubicBezTo>
                  <a:lnTo>
                    <a:pt x="33268" y="146288"/>
                  </a:lnTo>
                  <a:lnTo>
                    <a:pt x="33740" y="146131"/>
                  </a:lnTo>
                  <a:lnTo>
                    <a:pt x="43661" y="142352"/>
                  </a:lnTo>
                  <a:cubicBezTo>
                    <a:pt x="47441" y="145344"/>
                    <a:pt x="51614" y="148021"/>
                    <a:pt x="56102" y="150225"/>
                  </a:cubicBezTo>
                  <a:cubicBezTo>
                    <a:pt x="56889" y="150619"/>
                    <a:pt x="57676" y="150934"/>
                    <a:pt x="58464" y="151328"/>
                  </a:cubicBezTo>
                  <a:cubicBezTo>
                    <a:pt x="62086" y="153138"/>
                    <a:pt x="66023" y="154713"/>
                    <a:pt x="69960" y="155501"/>
                  </a:cubicBezTo>
                  <a:cubicBezTo>
                    <a:pt x="70353" y="156839"/>
                    <a:pt x="70747" y="158257"/>
                    <a:pt x="71140" y="159595"/>
                  </a:cubicBezTo>
                  <a:cubicBezTo>
                    <a:pt x="71771" y="161642"/>
                    <a:pt x="72321" y="163689"/>
                    <a:pt x="72952" y="165737"/>
                  </a:cubicBezTo>
                  <a:cubicBezTo>
                    <a:pt x="74132" y="169831"/>
                    <a:pt x="75235" y="174004"/>
                    <a:pt x="76810" y="177941"/>
                  </a:cubicBezTo>
                  <a:cubicBezTo>
                    <a:pt x="76810" y="177941"/>
                    <a:pt x="76810" y="177941"/>
                    <a:pt x="76810" y="177941"/>
                  </a:cubicBezTo>
                  <a:lnTo>
                    <a:pt x="76810" y="178334"/>
                  </a:lnTo>
                  <a:cubicBezTo>
                    <a:pt x="76810" y="178334"/>
                    <a:pt x="77124" y="178334"/>
                    <a:pt x="77124" y="178334"/>
                  </a:cubicBezTo>
                  <a:cubicBezTo>
                    <a:pt x="77124" y="178334"/>
                    <a:pt x="77124" y="178334"/>
                    <a:pt x="77282" y="178413"/>
                  </a:cubicBezTo>
                  <a:cubicBezTo>
                    <a:pt x="79566" y="178728"/>
                    <a:pt x="82006" y="178413"/>
                    <a:pt x="84290" y="178334"/>
                  </a:cubicBezTo>
                  <a:cubicBezTo>
                    <a:pt x="86731" y="178256"/>
                    <a:pt x="89171" y="178020"/>
                    <a:pt x="91691" y="177862"/>
                  </a:cubicBezTo>
                  <a:cubicBezTo>
                    <a:pt x="95155" y="177547"/>
                    <a:pt x="98620" y="177154"/>
                    <a:pt x="102084" y="176681"/>
                  </a:cubicBezTo>
                  <a:lnTo>
                    <a:pt x="106808" y="176366"/>
                  </a:lnTo>
                  <a:lnTo>
                    <a:pt x="106808" y="176130"/>
                  </a:lnTo>
                  <a:cubicBezTo>
                    <a:pt x="106808" y="176130"/>
                    <a:pt x="106966" y="176051"/>
                    <a:pt x="106966" y="175972"/>
                  </a:cubicBezTo>
                  <a:cubicBezTo>
                    <a:pt x="107990" y="171484"/>
                    <a:pt x="108777" y="166996"/>
                    <a:pt x="109564" y="162508"/>
                  </a:cubicBezTo>
                  <a:cubicBezTo>
                    <a:pt x="109958" y="160304"/>
                    <a:pt x="110273" y="158099"/>
                    <a:pt x="110588" y="155816"/>
                  </a:cubicBezTo>
                  <a:cubicBezTo>
                    <a:pt x="110745" y="154634"/>
                    <a:pt x="110982" y="153533"/>
                    <a:pt x="111139" y="152351"/>
                  </a:cubicBezTo>
                  <a:cubicBezTo>
                    <a:pt x="111297" y="152351"/>
                    <a:pt x="111455" y="152194"/>
                    <a:pt x="111611" y="152194"/>
                  </a:cubicBezTo>
                  <a:cubicBezTo>
                    <a:pt x="113737" y="151721"/>
                    <a:pt x="115785" y="150776"/>
                    <a:pt x="117753" y="149832"/>
                  </a:cubicBezTo>
                  <a:cubicBezTo>
                    <a:pt x="120273" y="148651"/>
                    <a:pt x="122635" y="147233"/>
                    <a:pt x="124918" y="145737"/>
                  </a:cubicBezTo>
                  <a:cubicBezTo>
                    <a:pt x="127123" y="144242"/>
                    <a:pt x="129248" y="142588"/>
                    <a:pt x="131295" y="140777"/>
                  </a:cubicBezTo>
                  <a:cubicBezTo>
                    <a:pt x="132792" y="139438"/>
                    <a:pt x="134445" y="137942"/>
                    <a:pt x="135784" y="136289"/>
                  </a:cubicBezTo>
                  <a:lnTo>
                    <a:pt x="142161" y="137785"/>
                  </a:lnTo>
                  <a:cubicBezTo>
                    <a:pt x="143579" y="138258"/>
                    <a:pt x="144918" y="138730"/>
                    <a:pt x="146335" y="139124"/>
                  </a:cubicBezTo>
                  <a:cubicBezTo>
                    <a:pt x="148067" y="139596"/>
                    <a:pt x="149799" y="139990"/>
                    <a:pt x="151531" y="140226"/>
                  </a:cubicBezTo>
                  <a:cubicBezTo>
                    <a:pt x="152555" y="140383"/>
                    <a:pt x="153736" y="140620"/>
                    <a:pt x="154838" y="140698"/>
                  </a:cubicBezTo>
                  <a:lnTo>
                    <a:pt x="158618" y="141564"/>
                  </a:lnTo>
                  <a:lnTo>
                    <a:pt x="158775" y="141171"/>
                  </a:lnTo>
                  <a:cubicBezTo>
                    <a:pt x="160192" y="139359"/>
                    <a:pt x="161137" y="136997"/>
                    <a:pt x="162161" y="134950"/>
                  </a:cubicBezTo>
                  <a:cubicBezTo>
                    <a:pt x="163263" y="132746"/>
                    <a:pt x="164287" y="130620"/>
                    <a:pt x="165389" y="128415"/>
                  </a:cubicBezTo>
                  <a:cubicBezTo>
                    <a:pt x="166492" y="126211"/>
                    <a:pt x="167593" y="124084"/>
                    <a:pt x="168696" y="121880"/>
                  </a:cubicBezTo>
                  <a:cubicBezTo>
                    <a:pt x="169326" y="120699"/>
                    <a:pt x="171766" y="114636"/>
                    <a:pt x="171766" y="114636"/>
                  </a:cubicBezTo>
                  <a:cubicBezTo>
                    <a:pt x="171766" y="114636"/>
                    <a:pt x="170429" y="113219"/>
                    <a:pt x="169798" y="112668"/>
                  </a:cubicBezTo>
                  <a:cubicBezTo>
                    <a:pt x="168853" y="111880"/>
                    <a:pt x="167987" y="111093"/>
                    <a:pt x="167042" y="110384"/>
                  </a:cubicBezTo>
                  <a:lnTo>
                    <a:pt x="161846" y="106211"/>
                  </a:lnTo>
                  <a:cubicBezTo>
                    <a:pt x="158932" y="103849"/>
                    <a:pt x="155940" y="101487"/>
                    <a:pt x="153027" y="99125"/>
                  </a:cubicBezTo>
                  <a:cubicBezTo>
                    <a:pt x="153027" y="98810"/>
                    <a:pt x="153027" y="98495"/>
                    <a:pt x="153106" y="98180"/>
                  </a:cubicBezTo>
                  <a:cubicBezTo>
                    <a:pt x="153342" y="96684"/>
                    <a:pt x="153500" y="95188"/>
                    <a:pt x="153579" y="93692"/>
                  </a:cubicBezTo>
                  <a:cubicBezTo>
                    <a:pt x="153814" y="90543"/>
                    <a:pt x="153814" y="87393"/>
                    <a:pt x="153579" y="84165"/>
                  </a:cubicBezTo>
                  <a:cubicBezTo>
                    <a:pt x="153579" y="84008"/>
                    <a:pt x="153579" y="83771"/>
                    <a:pt x="153579" y="83614"/>
                  </a:cubicBezTo>
                  <a:cubicBezTo>
                    <a:pt x="153185" y="79126"/>
                    <a:pt x="152397" y="74717"/>
                    <a:pt x="151137" y="70465"/>
                  </a:cubicBezTo>
                  <a:cubicBezTo>
                    <a:pt x="153500" y="68024"/>
                    <a:pt x="155783" y="65583"/>
                    <a:pt x="158145" y="63142"/>
                  </a:cubicBezTo>
                  <a:cubicBezTo>
                    <a:pt x="159719" y="61489"/>
                    <a:pt x="161374" y="59756"/>
                    <a:pt x="162948" y="58103"/>
                  </a:cubicBezTo>
                  <a:cubicBezTo>
                    <a:pt x="164602" y="56371"/>
                    <a:pt x="166334" y="54717"/>
                    <a:pt x="167830" y="52827"/>
                  </a:cubicBezTo>
                  <a:cubicBezTo>
                    <a:pt x="168145" y="52434"/>
                    <a:pt x="164838" y="48103"/>
                    <a:pt x="163500" y="46214"/>
                  </a:cubicBezTo>
                  <a:lnTo>
                    <a:pt x="159248" y="39915"/>
                  </a:lnTo>
                  <a:lnTo>
                    <a:pt x="150901" y="27553"/>
                  </a:lnTo>
                  <a:cubicBezTo>
                    <a:pt x="150901" y="27553"/>
                    <a:pt x="150587" y="27159"/>
                    <a:pt x="150350" y="27238"/>
                  </a:cubicBezTo>
                  <a:cubicBezTo>
                    <a:pt x="146729" y="28813"/>
                    <a:pt x="143106" y="30388"/>
                    <a:pt x="139406" y="31884"/>
                  </a:cubicBezTo>
                  <a:lnTo>
                    <a:pt x="133422" y="34167"/>
                  </a:lnTo>
                  <a:cubicBezTo>
                    <a:pt x="131690" y="34797"/>
                    <a:pt x="129958" y="35427"/>
                    <a:pt x="128225" y="36135"/>
                  </a:cubicBezTo>
                  <a:cubicBezTo>
                    <a:pt x="127595" y="35663"/>
                    <a:pt x="127044" y="35190"/>
                    <a:pt x="126414" y="34797"/>
                  </a:cubicBezTo>
                  <a:cubicBezTo>
                    <a:pt x="123422" y="32277"/>
                    <a:pt x="120037" y="30151"/>
                    <a:pt x="116650" y="28340"/>
                  </a:cubicBezTo>
                  <a:cubicBezTo>
                    <a:pt x="112242" y="25978"/>
                    <a:pt x="107045" y="23773"/>
                    <a:pt x="101927" y="22907"/>
                  </a:cubicBezTo>
                  <a:cubicBezTo>
                    <a:pt x="101769" y="22277"/>
                    <a:pt x="101534" y="21648"/>
                    <a:pt x="101376" y="21097"/>
                  </a:cubicBezTo>
                  <a:cubicBezTo>
                    <a:pt x="100745" y="18735"/>
                    <a:pt x="100037" y="16294"/>
                    <a:pt x="99408" y="13931"/>
                  </a:cubicBezTo>
                  <a:close/>
                  <a:moveTo>
                    <a:pt x="76258" y="121801"/>
                  </a:moveTo>
                  <a:cubicBezTo>
                    <a:pt x="66102" y="118337"/>
                    <a:pt x="57834" y="110305"/>
                    <a:pt x="54527" y="99597"/>
                  </a:cubicBezTo>
                  <a:cubicBezTo>
                    <a:pt x="49960" y="84638"/>
                    <a:pt x="56574" y="68260"/>
                    <a:pt x="70274" y="60701"/>
                  </a:cubicBezTo>
                  <a:cubicBezTo>
                    <a:pt x="83502" y="53379"/>
                    <a:pt x="100903" y="56450"/>
                    <a:pt x="110903" y="67630"/>
                  </a:cubicBezTo>
                  <a:cubicBezTo>
                    <a:pt x="121297" y="79205"/>
                    <a:pt x="121690" y="96999"/>
                    <a:pt x="112477" y="109361"/>
                  </a:cubicBezTo>
                  <a:cubicBezTo>
                    <a:pt x="107281" y="116368"/>
                    <a:pt x="100037" y="121014"/>
                    <a:pt x="91455" y="122746"/>
                  </a:cubicBezTo>
                  <a:cubicBezTo>
                    <a:pt x="86416" y="123612"/>
                    <a:pt x="81219" y="123297"/>
                    <a:pt x="76180" y="121801"/>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45" name="Google Shape;1545;p39"/>
            <p:cNvSpPr/>
            <p:nvPr/>
          </p:nvSpPr>
          <p:spPr>
            <a:xfrm>
              <a:off x="2005476" y="600075"/>
              <a:ext cx="1185434" cy="194881"/>
            </a:xfrm>
            <a:custGeom>
              <a:avLst/>
              <a:gdLst/>
              <a:ahLst/>
              <a:cxnLst/>
              <a:rect l="l" t="t" r="r" b="b"/>
              <a:pathLst>
                <a:path w="1580578" h="259841" extrusionOk="0">
                  <a:moveTo>
                    <a:pt x="0" y="259842"/>
                  </a:moveTo>
                  <a:lnTo>
                    <a:pt x="0" y="83439"/>
                  </a:lnTo>
                  <a:cubicBezTo>
                    <a:pt x="0" y="37338"/>
                    <a:pt x="37338" y="0"/>
                    <a:pt x="83439" y="0"/>
                  </a:cubicBezTo>
                  <a:lnTo>
                    <a:pt x="1580579"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46" name="Google Shape;1546;p39"/>
            <p:cNvSpPr/>
            <p:nvPr/>
          </p:nvSpPr>
          <p:spPr>
            <a:xfrm>
              <a:off x="1490203" y="1106021"/>
              <a:ext cx="248611" cy="322600"/>
            </a:xfrm>
            <a:custGeom>
              <a:avLst/>
              <a:gdLst/>
              <a:ahLst/>
              <a:cxnLst/>
              <a:rect l="l" t="t" r="r" b="b"/>
              <a:pathLst>
                <a:path w="789241" h="1024127" extrusionOk="0">
                  <a:moveTo>
                    <a:pt x="0" y="1024128"/>
                  </a:moveTo>
                  <a:lnTo>
                    <a:pt x="0" y="83439"/>
                  </a:lnTo>
                  <a:cubicBezTo>
                    <a:pt x="0" y="37338"/>
                    <a:pt x="37338" y="0"/>
                    <a:pt x="83439" y="0"/>
                  </a:cubicBezTo>
                  <a:lnTo>
                    <a:pt x="789241"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47" name="Google Shape;1547;p39"/>
            <p:cNvSpPr/>
            <p:nvPr/>
          </p:nvSpPr>
          <p:spPr>
            <a:xfrm rot="-5400000">
              <a:off x="2792920" y="659958"/>
              <a:ext cx="318798" cy="1829234"/>
            </a:xfrm>
            <a:custGeom>
              <a:avLst/>
              <a:gdLst/>
              <a:ahLst/>
              <a:cxnLst/>
              <a:rect l="l" t="t" r="r" b="b"/>
              <a:pathLst>
                <a:path w="234410" h="1345025" extrusionOk="0">
                  <a:moveTo>
                    <a:pt x="0" y="1345025"/>
                  </a:moveTo>
                  <a:lnTo>
                    <a:pt x="0" y="83439"/>
                  </a:lnTo>
                  <a:cubicBezTo>
                    <a:pt x="0" y="37338"/>
                    <a:pt x="37338" y="0"/>
                    <a:pt x="83439" y="0"/>
                  </a:cubicBezTo>
                  <a:lnTo>
                    <a:pt x="234410"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48" name="Google Shape;1548;p39"/>
            <p:cNvSpPr/>
            <p:nvPr/>
          </p:nvSpPr>
          <p:spPr>
            <a:xfrm rot="5400000">
              <a:off x="5740113" y="987120"/>
              <a:ext cx="692444" cy="757460"/>
            </a:xfrm>
            <a:custGeom>
              <a:avLst/>
              <a:gdLst/>
              <a:ahLst/>
              <a:cxnLst/>
              <a:rect l="l" t="t" r="r" b="b"/>
              <a:pathLst>
                <a:path w="923258" h="1009946" extrusionOk="0">
                  <a:moveTo>
                    <a:pt x="0" y="1005459"/>
                  </a:moveTo>
                  <a:cubicBezTo>
                    <a:pt x="0" y="1005459"/>
                    <a:pt x="396145" y="1015556"/>
                    <a:pt x="406241" y="1005459"/>
                  </a:cubicBezTo>
                  <a:cubicBezTo>
                    <a:pt x="414528" y="997172"/>
                    <a:pt x="409194" y="324517"/>
                    <a:pt x="407003" y="84201"/>
                  </a:cubicBezTo>
                  <a:cubicBezTo>
                    <a:pt x="406622" y="37814"/>
                    <a:pt x="444055" y="0"/>
                    <a:pt x="490442" y="0"/>
                  </a:cubicBezTo>
                  <a:lnTo>
                    <a:pt x="923258"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49" name="Google Shape;1549;p39"/>
            <p:cNvSpPr/>
            <p:nvPr/>
          </p:nvSpPr>
          <p:spPr>
            <a:xfrm>
              <a:off x="5599271" y="2109787"/>
              <a:ext cx="1802653" cy="309324"/>
            </a:xfrm>
            <a:custGeom>
              <a:avLst/>
              <a:gdLst/>
              <a:ahLst/>
              <a:cxnLst/>
              <a:rect l="l" t="t" r="r" b="b"/>
              <a:pathLst>
                <a:path w="2403538" h="412432" extrusionOk="0">
                  <a:moveTo>
                    <a:pt x="0" y="412432"/>
                  </a:moveTo>
                  <a:lnTo>
                    <a:pt x="2403539" y="412432"/>
                  </a:lnTo>
                  <a:lnTo>
                    <a:pt x="2403539"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50" name="Google Shape;1550;p39"/>
            <p:cNvSpPr/>
            <p:nvPr/>
          </p:nvSpPr>
          <p:spPr>
            <a:xfrm flipH="1">
              <a:off x="7253643" y="518353"/>
              <a:ext cx="205203" cy="266273"/>
            </a:xfrm>
            <a:custGeom>
              <a:avLst/>
              <a:gdLst/>
              <a:ahLst/>
              <a:cxnLst/>
              <a:rect l="l" t="t" r="r" b="b"/>
              <a:pathLst>
                <a:path w="789241" h="1024127" extrusionOk="0">
                  <a:moveTo>
                    <a:pt x="0" y="1024128"/>
                  </a:moveTo>
                  <a:lnTo>
                    <a:pt x="0" y="83439"/>
                  </a:lnTo>
                  <a:cubicBezTo>
                    <a:pt x="0" y="37338"/>
                    <a:pt x="37338" y="0"/>
                    <a:pt x="83439" y="0"/>
                  </a:cubicBezTo>
                  <a:lnTo>
                    <a:pt x="789241"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cxnSp>
          <p:nvCxnSpPr>
            <p:cNvPr id="1551" name="Google Shape;1551;p39"/>
            <p:cNvCxnSpPr/>
            <p:nvPr/>
          </p:nvCxnSpPr>
          <p:spPr>
            <a:xfrm rot="10800000">
              <a:off x="2853175" y="2086850"/>
              <a:ext cx="1013100" cy="0"/>
            </a:xfrm>
            <a:prstGeom prst="straightConnector1">
              <a:avLst/>
            </a:prstGeom>
            <a:noFill/>
            <a:ln w="19050" cap="flat" cmpd="sng">
              <a:solidFill>
                <a:schemeClr val="dk1"/>
              </a:solidFill>
              <a:prstDash val="dot"/>
              <a:round/>
              <a:headEnd type="none" w="med" len="med"/>
              <a:tailEnd type="none" w="med" len="med"/>
            </a:ln>
          </p:spPr>
        </p:cxnSp>
        <p:sp>
          <p:nvSpPr>
            <p:cNvPr id="1552" name="Google Shape;1552;p39"/>
            <p:cNvSpPr/>
            <p:nvPr/>
          </p:nvSpPr>
          <p:spPr>
            <a:xfrm rot="5400000" flipH="1">
              <a:off x="2225980" y="1946704"/>
              <a:ext cx="128339" cy="736401"/>
            </a:xfrm>
            <a:custGeom>
              <a:avLst/>
              <a:gdLst/>
              <a:ahLst/>
              <a:cxnLst/>
              <a:rect l="l" t="t" r="r" b="b"/>
              <a:pathLst>
                <a:path w="234410" h="1345025" extrusionOk="0">
                  <a:moveTo>
                    <a:pt x="0" y="1345025"/>
                  </a:moveTo>
                  <a:lnTo>
                    <a:pt x="0" y="83439"/>
                  </a:lnTo>
                  <a:cubicBezTo>
                    <a:pt x="0" y="37338"/>
                    <a:pt x="37338" y="0"/>
                    <a:pt x="83439" y="0"/>
                  </a:cubicBezTo>
                  <a:lnTo>
                    <a:pt x="234410"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65"/>
        <p:cNvGrpSpPr/>
        <p:nvPr/>
      </p:nvGrpSpPr>
      <p:grpSpPr>
        <a:xfrm>
          <a:off x="0" y="0"/>
          <a:ext cx="0" cy="0"/>
          <a:chOff x="0" y="0"/>
          <a:chExt cx="0" cy="0"/>
        </a:xfrm>
      </p:grpSpPr>
      <p:grpSp>
        <p:nvGrpSpPr>
          <p:cNvPr id="1666" name="Google Shape;1666;p43"/>
          <p:cNvGrpSpPr/>
          <p:nvPr/>
        </p:nvGrpSpPr>
        <p:grpSpPr>
          <a:xfrm>
            <a:off x="3276550" y="2998638"/>
            <a:ext cx="627000" cy="627000"/>
            <a:chOff x="3276550" y="2998638"/>
            <a:chExt cx="627000" cy="627000"/>
          </a:xfrm>
        </p:grpSpPr>
        <p:sp>
          <p:nvSpPr>
            <p:cNvPr id="1667" name="Google Shape;1667;p43"/>
            <p:cNvSpPr/>
            <p:nvPr/>
          </p:nvSpPr>
          <p:spPr>
            <a:xfrm>
              <a:off x="3276550" y="2998638"/>
              <a:ext cx="627000" cy="627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8" name="Google Shape;1668;p43"/>
            <p:cNvGrpSpPr/>
            <p:nvPr/>
          </p:nvGrpSpPr>
          <p:grpSpPr>
            <a:xfrm>
              <a:off x="3432781" y="3124871"/>
              <a:ext cx="314538" cy="374534"/>
              <a:chOff x="8657462" y="4438677"/>
              <a:chExt cx="319945" cy="380972"/>
            </a:xfrm>
          </p:grpSpPr>
          <p:sp>
            <p:nvSpPr>
              <p:cNvPr id="1669" name="Google Shape;1669;p43"/>
              <p:cNvSpPr/>
              <p:nvPr/>
            </p:nvSpPr>
            <p:spPr>
              <a:xfrm>
                <a:off x="8693181" y="4594193"/>
                <a:ext cx="248507" cy="225456"/>
              </a:xfrm>
              <a:custGeom>
                <a:avLst/>
                <a:gdLst/>
                <a:ahLst/>
                <a:cxnLst/>
                <a:rect l="l" t="t" r="r" b="b"/>
                <a:pathLst>
                  <a:path w="248507" h="225456" extrusionOk="0">
                    <a:moveTo>
                      <a:pt x="248508" y="11144"/>
                    </a:moveTo>
                    <a:lnTo>
                      <a:pt x="248508" y="195167"/>
                    </a:lnTo>
                    <a:cubicBezTo>
                      <a:pt x="248508" y="211836"/>
                      <a:pt x="234887" y="225457"/>
                      <a:pt x="218218" y="225457"/>
                    </a:cubicBezTo>
                    <a:lnTo>
                      <a:pt x="30289" y="225457"/>
                    </a:lnTo>
                    <a:cubicBezTo>
                      <a:pt x="13621" y="225457"/>
                      <a:pt x="0" y="211836"/>
                      <a:pt x="0" y="195167"/>
                    </a:cubicBezTo>
                    <a:lnTo>
                      <a:pt x="0" y="11144"/>
                    </a:lnTo>
                    <a:cubicBezTo>
                      <a:pt x="0" y="4953"/>
                      <a:pt x="4953" y="0"/>
                      <a:pt x="11145" y="0"/>
                    </a:cubicBezTo>
                    <a:lnTo>
                      <a:pt x="237363" y="0"/>
                    </a:lnTo>
                    <a:cubicBezTo>
                      <a:pt x="243554" y="0"/>
                      <a:pt x="248508" y="4953"/>
                      <a:pt x="248508" y="11144"/>
                    </a:cubicBezTo>
                    <a:lnTo>
                      <a:pt x="248508" y="11144"/>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670" name="Google Shape;1670;p43"/>
              <p:cNvGrpSpPr/>
              <p:nvPr/>
            </p:nvGrpSpPr>
            <p:grpSpPr>
              <a:xfrm>
                <a:off x="8713684" y="4438677"/>
                <a:ext cx="228004" cy="380972"/>
                <a:chOff x="8713684" y="4438677"/>
                <a:chExt cx="228004" cy="380972"/>
              </a:xfrm>
            </p:grpSpPr>
            <p:sp>
              <p:nvSpPr>
                <p:cNvPr id="1671" name="Google Shape;1671;p43"/>
                <p:cNvSpPr/>
                <p:nvPr/>
              </p:nvSpPr>
              <p:spPr>
                <a:xfrm>
                  <a:off x="8817387" y="4594193"/>
                  <a:ext cx="124301" cy="225456"/>
                </a:xfrm>
                <a:custGeom>
                  <a:avLst/>
                  <a:gdLst/>
                  <a:ahLst/>
                  <a:cxnLst/>
                  <a:rect l="l" t="t" r="r" b="b"/>
                  <a:pathLst>
                    <a:path w="124301" h="225456" extrusionOk="0">
                      <a:moveTo>
                        <a:pt x="124301" y="11144"/>
                      </a:moveTo>
                      <a:lnTo>
                        <a:pt x="124301" y="195167"/>
                      </a:lnTo>
                      <a:cubicBezTo>
                        <a:pt x="124301" y="211836"/>
                        <a:pt x="110680" y="225457"/>
                        <a:pt x="94012" y="225457"/>
                      </a:cubicBezTo>
                      <a:lnTo>
                        <a:pt x="0" y="225457"/>
                      </a:lnTo>
                      <a:lnTo>
                        <a:pt x="0" y="0"/>
                      </a:lnTo>
                      <a:lnTo>
                        <a:pt x="113062" y="0"/>
                      </a:lnTo>
                      <a:cubicBezTo>
                        <a:pt x="119253" y="0"/>
                        <a:pt x="124206" y="4953"/>
                        <a:pt x="124206" y="11144"/>
                      </a:cubicBezTo>
                      <a:lnTo>
                        <a:pt x="124206" y="11144"/>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72" name="Google Shape;1672;p43"/>
                <p:cNvSpPr/>
                <p:nvPr/>
              </p:nvSpPr>
              <p:spPr>
                <a:xfrm>
                  <a:off x="8713684" y="4438709"/>
                  <a:ext cx="209430" cy="94476"/>
                </a:xfrm>
                <a:custGeom>
                  <a:avLst/>
                  <a:gdLst/>
                  <a:ahLst/>
                  <a:cxnLst/>
                  <a:rect l="l" t="t" r="r" b="b"/>
                  <a:pathLst>
                    <a:path w="209430" h="94476" extrusionOk="0">
                      <a:moveTo>
                        <a:pt x="209431" y="52804"/>
                      </a:moveTo>
                      <a:cubicBezTo>
                        <a:pt x="209431" y="67663"/>
                        <a:pt x="203430" y="81665"/>
                        <a:pt x="193619" y="91190"/>
                      </a:cubicBezTo>
                      <a:cubicBezTo>
                        <a:pt x="189238" y="95572"/>
                        <a:pt x="182189" y="95572"/>
                        <a:pt x="177808" y="91190"/>
                      </a:cubicBezTo>
                      <a:cubicBezTo>
                        <a:pt x="173712" y="87094"/>
                        <a:pt x="173045" y="80141"/>
                        <a:pt x="178094" y="75093"/>
                      </a:cubicBezTo>
                      <a:cubicBezTo>
                        <a:pt x="189238" y="63948"/>
                        <a:pt x="190761" y="43851"/>
                        <a:pt x="178094" y="31182"/>
                      </a:cubicBezTo>
                      <a:cubicBezTo>
                        <a:pt x="166187" y="19276"/>
                        <a:pt x="146851" y="19276"/>
                        <a:pt x="134945" y="31182"/>
                      </a:cubicBezTo>
                      <a:lnTo>
                        <a:pt x="114847" y="51375"/>
                      </a:lnTo>
                      <a:lnTo>
                        <a:pt x="114847" y="83189"/>
                      </a:lnTo>
                      <a:cubicBezTo>
                        <a:pt x="114847" y="89380"/>
                        <a:pt x="109894" y="94333"/>
                        <a:pt x="103703" y="94333"/>
                      </a:cubicBezTo>
                      <a:cubicBezTo>
                        <a:pt x="97512" y="94333"/>
                        <a:pt x="92559" y="89380"/>
                        <a:pt x="92559" y="83189"/>
                      </a:cubicBezTo>
                      <a:lnTo>
                        <a:pt x="92559" y="51090"/>
                      </a:lnTo>
                      <a:lnTo>
                        <a:pt x="74271" y="30992"/>
                      </a:lnTo>
                      <a:cubicBezTo>
                        <a:pt x="62365" y="19276"/>
                        <a:pt x="43124" y="19276"/>
                        <a:pt x="31313" y="31182"/>
                      </a:cubicBezTo>
                      <a:cubicBezTo>
                        <a:pt x="19788" y="42708"/>
                        <a:pt x="18931" y="62710"/>
                        <a:pt x="31599" y="75379"/>
                      </a:cubicBezTo>
                      <a:cubicBezTo>
                        <a:pt x="38647" y="82427"/>
                        <a:pt x="33599" y="94429"/>
                        <a:pt x="23693" y="94429"/>
                      </a:cubicBezTo>
                      <a:cubicBezTo>
                        <a:pt x="20740" y="94429"/>
                        <a:pt x="17978" y="93381"/>
                        <a:pt x="15502" y="90904"/>
                      </a:cubicBezTo>
                      <a:cubicBezTo>
                        <a:pt x="-5167" y="70235"/>
                        <a:pt x="-5167" y="36135"/>
                        <a:pt x="15502" y="15466"/>
                      </a:cubicBezTo>
                      <a:cubicBezTo>
                        <a:pt x="36076" y="-5108"/>
                        <a:pt x="69508" y="-5203"/>
                        <a:pt x="90177" y="15466"/>
                      </a:cubicBezTo>
                      <a:cubicBezTo>
                        <a:pt x="90464" y="15752"/>
                        <a:pt x="88463" y="13561"/>
                        <a:pt x="103703" y="30325"/>
                      </a:cubicBezTo>
                      <a:cubicBezTo>
                        <a:pt x="104180" y="30897"/>
                        <a:pt x="102370" y="32421"/>
                        <a:pt x="119134" y="15561"/>
                      </a:cubicBezTo>
                      <a:cubicBezTo>
                        <a:pt x="152567" y="-17871"/>
                        <a:pt x="209335" y="6322"/>
                        <a:pt x="209335" y="52899"/>
                      </a:cubicBezTo>
                      <a:lnTo>
                        <a:pt x="209335" y="5289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73" name="Google Shape;1673;p43"/>
                <p:cNvSpPr/>
                <p:nvPr/>
              </p:nvSpPr>
              <p:spPr>
                <a:xfrm>
                  <a:off x="8817387" y="4438677"/>
                  <a:ext cx="105727" cy="94555"/>
                </a:xfrm>
                <a:custGeom>
                  <a:avLst/>
                  <a:gdLst/>
                  <a:ahLst/>
                  <a:cxnLst/>
                  <a:rect l="l" t="t" r="r" b="b"/>
                  <a:pathLst>
                    <a:path w="105727" h="94555" extrusionOk="0">
                      <a:moveTo>
                        <a:pt x="95" y="94555"/>
                      </a:moveTo>
                      <a:cubicBezTo>
                        <a:pt x="95" y="23213"/>
                        <a:pt x="-95" y="30166"/>
                        <a:pt x="476" y="30738"/>
                      </a:cubicBezTo>
                      <a:lnTo>
                        <a:pt x="15526" y="15498"/>
                      </a:lnTo>
                      <a:cubicBezTo>
                        <a:pt x="48482" y="-17459"/>
                        <a:pt x="105727" y="5497"/>
                        <a:pt x="105727" y="52836"/>
                      </a:cubicBezTo>
                      <a:cubicBezTo>
                        <a:pt x="105727" y="67695"/>
                        <a:pt x="99726" y="81697"/>
                        <a:pt x="89916" y="91222"/>
                      </a:cubicBezTo>
                      <a:cubicBezTo>
                        <a:pt x="85534" y="95603"/>
                        <a:pt x="78486" y="95603"/>
                        <a:pt x="74104" y="91222"/>
                      </a:cubicBezTo>
                      <a:cubicBezTo>
                        <a:pt x="70009" y="87126"/>
                        <a:pt x="69342" y="80173"/>
                        <a:pt x="74390" y="75125"/>
                      </a:cubicBezTo>
                      <a:cubicBezTo>
                        <a:pt x="85534" y="63980"/>
                        <a:pt x="87058" y="43882"/>
                        <a:pt x="74390" y="31214"/>
                      </a:cubicBezTo>
                      <a:cubicBezTo>
                        <a:pt x="62484" y="19308"/>
                        <a:pt x="43148" y="19308"/>
                        <a:pt x="31242" y="31214"/>
                      </a:cubicBezTo>
                      <a:lnTo>
                        <a:pt x="11144" y="51407"/>
                      </a:lnTo>
                      <a:lnTo>
                        <a:pt x="11144" y="83221"/>
                      </a:lnTo>
                      <a:cubicBezTo>
                        <a:pt x="11144" y="89412"/>
                        <a:pt x="6191" y="94365"/>
                        <a:pt x="0" y="94365"/>
                      </a:cubicBezTo>
                      <a:lnTo>
                        <a:pt x="0" y="9436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674" name="Google Shape;1674;p43"/>
              <p:cNvSpPr/>
              <p:nvPr/>
            </p:nvSpPr>
            <p:spPr>
              <a:xfrm>
                <a:off x="8693276" y="4594288"/>
                <a:ext cx="248412" cy="225361"/>
              </a:xfrm>
              <a:custGeom>
                <a:avLst/>
                <a:gdLst/>
                <a:ahLst/>
                <a:cxnLst/>
                <a:rect l="l" t="t" r="r" b="b"/>
                <a:pathLst>
                  <a:path w="248412" h="225361" extrusionOk="0">
                    <a:moveTo>
                      <a:pt x="248412" y="101155"/>
                    </a:moveTo>
                    <a:lnTo>
                      <a:pt x="248412" y="123444"/>
                    </a:lnTo>
                    <a:lnTo>
                      <a:pt x="135350" y="123444"/>
                    </a:lnTo>
                    <a:lnTo>
                      <a:pt x="135350" y="225362"/>
                    </a:lnTo>
                    <a:lnTo>
                      <a:pt x="113062" y="225362"/>
                    </a:lnTo>
                    <a:lnTo>
                      <a:pt x="113062" y="123444"/>
                    </a:lnTo>
                    <a:lnTo>
                      <a:pt x="0" y="123444"/>
                    </a:lnTo>
                    <a:lnTo>
                      <a:pt x="0" y="101155"/>
                    </a:lnTo>
                    <a:lnTo>
                      <a:pt x="113062" y="101155"/>
                    </a:lnTo>
                    <a:lnTo>
                      <a:pt x="113062" y="11144"/>
                    </a:lnTo>
                    <a:cubicBezTo>
                      <a:pt x="113062" y="4953"/>
                      <a:pt x="118015" y="0"/>
                      <a:pt x="124206" y="0"/>
                    </a:cubicBezTo>
                    <a:cubicBezTo>
                      <a:pt x="130397" y="0"/>
                      <a:pt x="135350" y="4953"/>
                      <a:pt x="135350" y="11144"/>
                    </a:cubicBezTo>
                    <a:lnTo>
                      <a:pt x="135350" y="101155"/>
                    </a:lnTo>
                    <a:lnTo>
                      <a:pt x="248412" y="10115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75" name="Google Shape;1675;p43"/>
              <p:cNvSpPr/>
              <p:nvPr/>
            </p:nvSpPr>
            <p:spPr>
              <a:xfrm>
                <a:off x="8817482" y="4594193"/>
                <a:ext cx="124206" cy="225456"/>
              </a:xfrm>
              <a:custGeom>
                <a:avLst/>
                <a:gdLst/>
                <a:ahLst/>
                <a:cxnLst/>
                <a:rect l="l" t="t" r="r" b="b"/>
                <a:pathLst>
                  <a:path w="124206" h="225456" extrusionOk="0">
                    <a:moveTo>
                      <a:pt x="124206" y="101251"/>
                    </a:moveTo>
                    <a:lnTo>
                      <a:pt x="124206" y="123539"/>
                    </a:lnTo>
                    <a:lnTo>
                      <a:pt x="11145" y="123539"/>
                    </a:lnTo>
                    <a:lnTo>
                      <a:pt x="11145" y="225457"/>
                    </a:lnTo>
                    <a:lnTo>
                      <a:pt x="0" y="225457"/>
                    </a:lnTo>
                    <a:lnTo>
                      <a:pt x="0" y="0"/>
                    </a:lnTo>
                    <a:cubicBezTo>
                      <a:pt x="6191" y="0"/>
                      <a:pt x="11145" y="4953"/>
                      <a:pt x="11145" y="11144"/>
                    </a:cubicBezTo>
                    <a:lnTo>
                      <a:pt x="11145" y="101156"/>
                    </a:lnTo>
                    <a:lnTo>
                      <a:pt x="124206" y="101156"/>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76" name="Google Shape;1676;p43"/>
              <p:cNvSpPr/>
              <p:nvPr/>
            </p:nvSpPr>
            <p:spPr>
              <a:xfrm>
                <a:off x="8657462" y="4510944"/>
                <a:ext cx="319945" cy="105537"/>
              </a:xfrm>
              <a:custGeom>
                <a:avLst/>
                <a:gdLst/>
                <a:ahLst/>
                <a:cxnLst/>
                <a:rect l="l" t="t" r="r" b="b"/>
                <a:pathLst>
                  <a:path w="319945" h="105537" extrusionOk="0">
                    <a:moveTo>
                      <a:pt x="319945" y="30289"/>
                    </a:moveTo>
                    <a:lnTo>
                      <a:pt x="319945" y="75247"/>
                    </a:lnTo>
                    <a:cubicBezTo>
                      <a:pt x="319945" y="92012"/>
                      <a:pt x="306991" y="105537"/>
                      <a:pt x="290989" y="105537"/>
                    </a:cubicBezTo>
                    <a:lnTo>
                      <a:pt x="28956" y="105537"/>
                    </a:lnTo>
                    <a:cubicBezTo>
                      <a:pt x="12954" y="105537"/>
                      <a:pt x="0" y="91916"/>
                      <a:pt x="0" y="75247"/>
                    </a:cubicBezTo>
                    <a:lnTo>
                      <a:pt x="0" y="30289"/>
                    </a:lnTo>
                    <a:cubicBezTo>
                      <a:pt x="0" y="13526"/>
                      <a:pt x="12954" y="0"/>
                      <a:pt x="28956" y="0"/>
                    </a:cubicBezTo>
                    <a:lnTo>
                      <a:pt x="290989" y="0"/>
                    </a:lnTo>
                    <a:cubicBezTo>
                      <a:pt x="306991" y="0"/>
                      <a:pt x="319945" y="13621"/>
                      <a:pt x="319945" y="30289"/>
                    </a:cubicBezTo>
                    <a:lnTo>
                      <a:pt x="319945" y="30289"/>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77" name="Google Shape;1677;p43"/>
              <p:cNvSpPr/>
              <p:nvPr/>
            </p:nvSpPr>
            <p:spPr>
              <a:xfrm>
                <a:off x="8817482" y="4510849"/>
                <a:ext cx="159925" cy="105632"/>
              </a:xfrm>
              <a:custGeom>
                <a:avLst/>
                <a:gdLst/>
                <a:ahLst/>
                <a:cxnLst/>
                <a:rect l="l" t="t" r="r" b="b"/>
                <a:pathLst>
                  <a:path w="159925" h="105632" extrusionOk="0">
                    <a:moveTo>
                      <a:pt x="159925" y="30385"/>
                    </a:moveTo>
                    <a:lnTo>
                      <a:pt x="159925" y="75343"/>
                    </a:lnTo>
                    <a:cubicBezTo>
                      <a:pt x="159925" y="92107"/>
                      <a:pt x="146971" y="105633"/>
                      <a:pt x="130969" y="105633"/>
                    </a:cubicBezTo>
                    <a:lnTo>
                      <a:pt x="0" y="105633"/>
                    </a:lnTo>
                    <a:lnTo>
                      <a:pt x="0" y="0"/>
                    </a:lnTo>
                    <a:lnTo>
                      <a:pt x="130969" y="0"/>
                    </a:lnTo>
                    <a:cubicBezTo>
                      <a:pt x="146971" y="0"/>
                      <a:pt x="159925" y="13621"/>
                      <a:pt x="159925" y="30290"/>
                    </a:cubicBezTo>
                    <a:lnTo>
                      <a:pt x="159925" y="30290"/>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1678" name="Google Shape;1678;p43"/>
          <p:cNvGrpSpPr/>
          <p:nvPr/>
        </p:nvGrpSpPr>
        <p:grpSpPr>
          <a:xfrm>
            <a:off x="5240450" y="2998638"/>
            <a:ext cx="627000" cy="627000"/>
            <a:chOff x="5240450" y="2998638"/>
            <a:chExt cx="627000" cy="627000"/>
          </a:xfrm>
        </p:grpSpPr>
        <p:sp>
          <p:nvSpPr>
            <p:cNvPr id="1679" name="Google Shape;1679;p43"/>
            <p:cNvSpPr/>
            <p:nvPr/>
          </p:nvSpPr>
          <p:spPr>
            <a:xfrm>
              <a:off x="5240450" y="2998638"/>
              <a:ext cx="627000" cy="627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0" name="Google Shape;1680;p43"/>
            <p:cNvGrpSpPr/>
            <p:nvPr/>
          </p:nvGrpSpPr>
          <p:grpSpPr>
            <a:xfrm>
              <a:off x="5366716" y="3124857"/>
              <a:ext cx="374468" cy="374560"/>
              <a:chOff x="6295643" y="4438650"/>
              <a:chExt cx="380905" cy="380999"/>
            </a:xfrm>
          </p:grpSpPr>
          <p:sp>
            <p:nvSpPr>
              <p:cNvPr id="1681" name="Google Shape;1681;p43"/>
              <p:cNvSpPr/>
              <p:nvPr/>
            </p:nvSpPr>
            <p:spPr>
              <a:xfrm>
                <a:off x="6344339" y="4689348"/>
                <a:ext cx="332209" cy="70484"/>
              </a:xfrm>
              <a:custGeom>
                <a:avLst/>
                <a:gdLst/>
                <a:ahLst/>
                <a:cxnLst/>
                <a:rect l="l" t="t" r="r" b="b"/>
                <a:pathLst>
                  <a:path w="332209" h="70484" extrusionOk="0">
                    <a:moveTo>
                      <a:pt x="332210" y="59341"/>
                    </a:moveTo>
                    <a:cubicBezTo>
                      <a:pt x="332210" y="65532"/>
                      <a:pt x="327256" y="70485"/>
                      <a:pt x="321065" y="70485"/>
                    </a:cubicBezTo>
                    <a:lnTo>
                      <a:pt x="25600" y="70485"/>
                    </a:lnTo>
                    <a:cubicBezTo>
                      <a:pt x="14265" y="70485"/>
                      <a:pt x="4740" y="62008"/>
                      <a:pt x="3311" y="50863"/>
                    </a:cubicBezTo>
                    <a:lnTo>
                      <a:pt x="168" y="25527"/>
                    </a:lnTo>
                    <a:cubicBezTo>
                      <a:pt x="-1451" y="12192"/>
                      <a:pt x="8836" y="381"/>
                      <a:pt x="22361" y="286"/>
                    </a:cubicBezTo>
                    <a:cubicBezTo>
                      <a:pt x="80464" y="0"/>
                      <a:pt x="68653" y="0"/>
                      <a:pt x="70272" y="0"/>
                    </a:cubicBezTo>
                    <a:cubicBezTo>
                      <a:pt x="76368" y="0"/>
                      <a:pt x="81416" y="4953"/>
                      <a:pt x="81416" y="11144"/>
                    </a:cubicBezTo>
                    <a:cubicBezTo>
                      <a:pt x="81416" y="17336"/>
                      <a:pt x="76463" y="22288"/>
                      <a:pt x="70272" y="22384"/>
                    </a:cubicBezTo>
                    <a:cubicBezTo>
                      <a:pt x="20456" y="22670"/>
                      <a:pt x="22361" y="22574"/>
                      <a:pt x="22266" y="22670"/>
                    </a:cubicBezTo>
                    <a:cubicBezTo>
                      <a:pt x="25695" y="49911"/>
                      <a:pt x="25409" y="48101"/>
                      <a:pt x="25505" y="48101"/>
                    </a:cubicBezTo>
                    <a:lnTo>
                      <a:pt x="320970" y="48101"/>
                    </a:lnTo>
                    <a:cubicBezTo>
                      <a:pt x="327161" y="48101"/>
                      <a:pt x="332114" y="53054"/>
                      <a:pt x="332114" y="59246"/>
                    </a:cubicBezTo>
                    <a:lnTo>
                      <a:pt x="332114" y="59246"/>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82" name="Google Shape;1682;p43"/>
              <p:cNvSpPr/>
              <p:nvPr/>
            </p:nvSpPr>
            <p:spPr>
              <a:xfrm>
                <a:off x="6521767" y="4737544"/>
                <a:ext cx="154781" cy="22288"/>
              </a:xfrm>
              <a:custGeom>
                <a:avLst/>
                <a:gdLst/>
                <a:ahLst/>
                <a:cxnLst/>
                <a:rect l="l" t="t" r="r" b="b"/>
                <a:pathLst>
                  <a:path w="154781" h="22288" extrusionOk="0">
                    <a:moveTo>
                      <a:pt x="154781" y="11144"/>
                    </a:moveTo>
                    <a:cubicBezTo>
                      <a:pt x="154781" y="17336"/>
                      <a:pt x="149828" y="22288"/>
                      <a:pt x="143637" y="22288"/>
                    </a:cubicBezTo>
                    <a:lnTo>
                      <a:pt x="0" y="22288"/>
                    </a:lnTo>
                    <a:lnTo>
                      <a:pt x="0" y="0"/>
                    </a:lnTo>
                    <a:lnTo>
                      <a:pt x="143637" y="0"/>
                    </a:lnTo>
                    <a:cubicBezTo>
                      <a:pt x="149828" y="0"/>
                      <a:pt x="154781" y="4953"/>
                      <a:pt x="154781" y="11144"/>
                    </a:cubicBezTo>
                    <a:lnTo>
                      <a:pt x="154781" y="111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83" name="Google Shape;1683;p43"/>
              <p:cNvSpPr/>
              <p:nvPr/>
            </p:nvSpPr>
            <p:spPr>
              <a:xfrm>
                <a:off x="6385178" y="4737544"/>
                <a:ext cx="82105" cy="82105"/>
              </a:xfrm>
              <a:custGeom>
                <a:avLst/>
                <a:gdLst/>
                <a:ahLst/>
                <a:cxnLst/>
                <a:rect l="l" t="t" r="r" b="b"/>
                <a:pathLst>
                  <a:path w="82105" h="82105" extrusionOk="0">
                    <a:moveTo>
                      <a:pt x="41053" y="0"/>
                    </a:moveTo>
                    <a:cubicBezTo>
                      <a:pt x="18383" y="0"/>
                      <a:pt x="0" y="18383"/>
                      <a:pt x="0" y="41053"/>
                    </a:cubicBezTo>
                    <a:cubicBezTo>
                      <a:pt x="0" y="63722"/>
                      <a:pt x="18383" y="82105"/>
                      <a:pt x="41053" y="82105"/>
                    </a:cubicBezTo>
                    <a:cubicBezTo>
                      <a:pt x="63722" y="82105"/>
                      <a:pt x="82106" y="63722"/>
                      <a:pt x="82106" y="41053"/>
                    </a:cubicBezTo>
                    <a:cubicBezTo>
                      <a:pt x="82106" y="18383"/>
                      <a:pt x="63722" y="0"/>
                      <a:pt x="41053" y="0"/>
                    </a:cubicBezTo>
                    <a:lnTo>
                      <a:pt x="41053"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84" name="Google Shape;1684;p43"/>
              <p:cNvSpPr/>
              <p:nvPr/>
            </p:nvSpPr>
            <p:spPr>
              <a:xfrm>
                <a:off x="6564534" y="4737544"/>
                <a:ext cx="82105" cy="82105"/>
              </a:xfrm>
              <a:custGeom>
                <a:avLst/>
                <a:gdLst/>
                <a:ahLst/>
                <a:cxnLst/>
                <a:rect l="l" t="t" r="r" b="b"/>
                <a:pathLst>
                  <a:path w="82105" h="82105" extrusionOk="0">
                    <a:moveTo>
                      <a:pt x="41053" y="0"/>
                    </a:moveTo>
                    <a:cubicBezTo>
                      <a:pt x="18383" y="0"/>
                      <a:pt x="0" y="18383"/>
                      <a:pt x="0" y="41053"/>
                    </a:cubicBezTo>
                    <a:cubicBezTo>
                      <a:pt x="0" y="63722"/>
                      <a:pt x="18383" y="82105"/>
                      <a:pt x="41053" y="82105"/>
                    </a:cubicBezTo>
                    <a:cubicBezTo>
                      <a:pt x="63722" y="82105"/>
                      <a:pt x="82105" y="63722"/>
                      <a:pt x="82105" y="41053"/>
                    </a:cubicBezTo>
                    <a:cubicBezTo>
                      <a:pt x="82105" y="18383"/>
                      <a:pt x="63722" y="0"/>
                      <a:pt x="41053" y="0"/>
                    </a:cubicBezTo>
                    <a:lnTo>
                      <a:pt x="41053"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85" name="Google Shape;1685;p43"/>
              <p:cNvSpPr/>
              <p:nvPr/>
            </p:nvSpPr>
            <p:spPr>
              <a:xfrm>
                <a:off x="6295643" y="4438650"/>
                <a:ext cx="94003" cy="82105"/>
              </a:xfrm>
              <a:custGeom>
                <a:avLst/>
                <a:gdLst/>
                <a:ahLst/>
                <a:cxnLst/>
                <a:rect l="l" t="t" r="r" b="b"/>
                <a:pathLst>
                  <a:path w="94003" h="82105" extrusionOk="0">
                    <a:moveTo>
                      <a:pt x="82772" y="82105"/>
                    </a:moveTo>
                    <a:cubicBezTo>
                      <a:pt x="77438" y="82105"/>
                      <a:pt x="72771" y="78296"/>
                      <a:pt x="71819" y="72962"/>
                    </a:cubicBezTo>
                    <a:lnTo>
                      <a:pt x="62770" y="22860"/>
                    </a:lnTo>
                    <a:cubicBezTo>
                      <a:pt x="62579" y="22003"/>
                      <a:pt x="65151" y="22288"/>
                      <a:pt x="11144" y="22288"/>
                    </a:cubicBezTo>
                    <a:cubicBezTo>
                      <a:pt x="4953" y="22288"/>
                      <a:pt x="0" y="17336"/>
                      <a:pt x="0" y="11144"/>
                    </a:cubicBezTo>
                    <a:cubicBezTo>
                      <a:pt x="0" y="4953"/>
                      <a:pt x="4953" y="0"/>
                      <a:pt x="11144" y="0"/>
                    </a:cubicBezTo>
                    <a:lnTo>
                      <a:pt x="62198" y="0"/>
                    </a:lnTo>
                    <a:cubicBezTo>
                      <a:pt x="73343" y="0"/>
                      <a:pt x="82772" y="7906"/>
                      <a:pt x="84772" y="18859"/>
                    </a:cubicBezTo>
                    <a:lnTo>
                      <a:pt x="93821" y="68961"/>
                    </a:lnTo>
                    <a:cubicBezTo>
                      <a:pt x="95060" y="75819"/>
                      <a:pt x="89821" y="82105"/>
                      <a:pt x="82868" y="82105"/>
                    </a:cubicBezTo>
                    <a:lnTo>
                      <a:pt x="82868" y="8210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86" name="Google Shape;1686;p43"/>
              <p:cNvSpPr/>
              <p:nvPr/>
            </p:nvSpPr>
            <p:spPr>
              <a:xfrm>
                <a:off x="6367231" y="4498371"/>
                <a:ext cx="308555" cy="213550"/>
              </a:xfrm>
              <a:custGeom>
                <a:avLst/>
                <a:gdLst/>
                <a:ahLst/>
                <a:cxnLst/>
                <a:rect l="l" t="t" r="r" b="b"/>
                <a:pathLst>
                  <a:path w="308555" h="213550" extrusionOk="0">
                    <a:moveTo>
                      <a:pt x="281980" y="476"/>
                    </a:moveTo>
                    <a:cubicBezTo>
                      <a:pt x="269027" y="476"/>
                      <a:pt x="24520" y="0"/>
                      <a:pt x="11185" y="0"/>
                    </a:cubicBezTo>
                    <a:cubicBezTo>
                      <a:pt x="4232" y="0"/>
                      <a:pt x="-912" y="6191"/>
                      <a:pt x="136" y="12859"/>
                    </a:cubicBezTo>
                    <a:lnTo>
                      <a:pt x="30044" y="204121"/>
                    </a:lnTo>
                    <a:cubicBezTo>
                      <a:pt x="30902" y="209550"/>
                      <a:pt x="35569" y="213551"/>
                      <a:pt x="41093" y="213551"/>
                    </a:cubicBezTo>
                    <a:lnTo>
                      <a:pt x="273408" y="213551"/>
                    </a:lnTo>
                    <a:cubicBezTo>
                      <a:pt x="293411" y="213551"/>
                      <a:pt x="308555" y="198406"/>
                      <a:pt x="308555" y="178308"/>
                    </a:cubicBezTo>
                    <a:lnTo>
                      <a:pt x="308555" y="27051"/>
                    </a:lnTo>
                    <a:cubicBezTo>
                      <a:pt x="308555" y="12383"/>
                      <a:pt x="296649" y="476"/>
                      <a:pt x="281980" y="381"/>
                    </a:cubicBezTo>
                    <a:lnTo>
                      <a:pt x="281980" y="381"/>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87" name="Google Shape;1687;p43"/>
              <p:cNvSpPr/>
              <p:nvPr/>
            </p:nvSpPr>
            <p:spPr>
              <a:xfrm>
                <a:off x="6521767" y="4498657"/>
                <a:ext cx="154781" cy="213360"/>
              </a:xfrm>
              <a:custGeom>
                <a:avLst/>
                <a:gdLst/>
                <a:ahLst/>
                <a:cxnLst/>
                <a:rect l="l" t="t" r="r" b="b"/>
                <a:pathLst>
                  <a:path w="154781" h="213360" extrusionOk="0">
                    <a:moveTo>
                      <a:pt x="154781" y="26861"/>
                    </a:moveTo>
                    <a:lnTo>
                      <a:pt x="154781" y="178118"/>
                    </a:lnTo>
                    <a:cubicBezTo>
                      <a:pt x="154781" y="198215"/>
                      <a:pt x="139636" y="213360"/>
                      <a:pt x="119634" y="213360"/>
                    </a:cubicBezTo>
                    <a:lnTo>
                      <a:pt x="0" y="213360"/>
                    </a:lnTo>
                    <a:lnTo>
                      <a:pt x="0" y="0"/>
                    </a:lnTo>
                    <a:cubicBezTo>
                      <a:pt x="124015" y="191"/>
                      <a:pt x="-2477" y="0"/>
                      <a:pt x="128111" y="191"/>
                    </a:cubicBezTo>
                    <a:cubicBezTo>
                      <a:pt x="142780" y="191"/>
                      <a:pt x="154781" y="12192"/>
                      <a:pt x="154781" y="26861"/>
                    </a:cubicBezTo>
                    <a:lnTo>
                      <a:pt x="154781" y="26861"/>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88" name="Google Shape;1688;p43"/>
              <p:cNvSpPr/>
              <p:nvPr/>
            </p:nvSpPr>
            <p:spPr>
              <a:xfrm>
                <a:off x="6451485" y="4451318"/>
                <a:ext cx="140944" cy="177069"/>
              </a:xfrm>
              <a:custGeom>
                <a:avLst/>
                <a:gdLst/>
                <a:ahLst/>
                <a:cxnLst/>
                <a:rect l="l" t="t" r="r" b="b"/>
                <a:pathLst>
                  <a:path w="140944" h="177069" extrusionOk="0">
                    <a:moveTo>
                      <a:pt x="135909" y="124016"/>
                    </a:moveTo>
                    <a:lnTo>
                      <a:pt x="91808" y="168211"/>
                    </a:lnTo>
                    <a:cubicBezTo>
                      <a:pt x="79997" y="180023"/>
                      <a:pt x="60852" y="180023"/>
                      <a:pt x="49041" y="168211"/>
                    </a:cubicBezTo>
                    <a:lnTo>
                      <a:pt x="4940" y="124016"/>
                    </a:lnTo>
                    <a:cubicBezTo>
                      <a:pt x="-5632" y="113443"/>
                      <a:pt x="1892" y="95250"/>
                      <a:pt x="16846" y="95250"/>
                    </a:cubicBezTo>
                    <a:lnTo>
                      <a:pt x="35515" y="95250"/>
                    </a:lnTo>
                    <a:lnTo>
                      <a:pt x="35515" y="23813"/>
                    </a:lnTo>
                    <a:cubicBezTo>
                      <a:pt x="35515" y="10668"/>
                      <a:pt x="46184" y="0"/>
                      <a:pt x="59328" y="0"/>
                    </a:cubicBezTo>
                    <a:lnTo>
                      <a:pt x="81617" y="0"/>
                    </a:lnTo>
                    <a:cubicBezTo>
                      <a:pt x="94761" y="0"/>
                      <a:pt x="105429" y="10668"/>
                      <a:pt x="105429" y="23813"/>
                    </a:cubicBezTo>
                    <a:lnTo>
                      <a:pt x="105429" y="95250"/>
                    </a:lnTo>
                    <a:lnTo>
                      <a:pt x="124098" y="95250"/>
                    </a:lnTo>
                    <a:cubicBezTo>
                      <a:pt x="139052" y="95250"/>
                      <a:pt x="146577" y="113443"/>
                      <a:pt x="136004" y="124016"/>
                    </a:cubicBezTo>
                    <a:lnTo>
                      <a:pt x="136004" y="124016"/>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89" name="Google Shape;1689;p43"/>
              <p:cNvSpPr/>
              <p:nvPr/>
            </p:nvSpPr>
            <p:spPr>
              <a:xfrm>
                <a:off x="6521915" y="4451318"/>
                <a:ext cx="70609" cy="177127"/>
              </a:xfrm>
              <a:custGeom>
                <a:avLst/>
                <a:gdLst/>
                <a:ahLst/>
                <a:cxnLst/>
                <a:rect l="l" t="t" r="r" b="b"/>
                <a:pathLst>
                  <a:path w="70609" h="177127" extrusionOk="0">
                    <a:moveTo>
                      <a:pt x="65479" y="124016"/>
                    </a:moveTo>
                    <a:lnTo>
                      <a:pt x="21378" y="168211"/>
                    </a:lnTo>
                    <a:cubicBezTo>
                      <a:pt x="15663" y="173926"/>
                      <a:pt x="8043" y="177070"/>
                      <a:pt x="42" y="177070"/>
                    </a:cubicBezTo>
                    <a:cubicBezTo>
                      <a:pt x="-53" y="177070"/>
                      <a:pt x="42" y="185452"/>
                      <a:pt x="42" y="0"/>
                    </a:cubicBezTo>
                    <a:lnTo>
                      <a:pt x="11282" y="0"/>
                    </a:lnTo>
                    <a:cubicBezTo>
                      <a:pt x="24426" y="0"/>
                      <a:pt x="35094" y="10668"/>
                      <a:pt x="35094" y="23813"/>
                    </a:cubicBezTo>
                    <a:lnTo>
                      <a:pt x="35094" y="95250"/>
                    </a:lnTo>
                    <a:lnTo>
                      <a:pt x="53763" y="95250"/>
                    </a:lnTo>
                    <a:cubicBezTo>
                      <a:pt x="68718" y="95250"/>
                      <a:pt x="76242" y="113443"/>
                      <a:pt x="65669" y="124016"/>
                    </a:cubicBezTo>
                    <a:lnTo>
                      <a:pt x="65669" y="124016"/>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1690" name="Google Shape;1690;p43"/>
          <p:cNvGrpSpPr/>
          <p:nvPr/>
        </p:nvGrpSpPr>
        <p:grpSpPr>
          <a:xfrm>
            <a:off x="3276550" y="1266143"/>
            <a:ext cx="627000" cy="627000"/>
            <a:chOff x="3276550" y="1266143"/>
            <a:chExt cx="627000" cy="627000"/>
          </a:xfrm>
        </p:grpSpPr>
        <p:sp>
          <p:nvSpPr>
            <p:cNvPr id="1691" name="Google Shape;1691;p43"/>
            <p:cNvSpPr/>
            <p:nvPr/>
          </p:nvSpPr>
          <p:spPr>
            <a:xfrm>
              <a:off x="3276550" y="1266143"/>
              <a:ext cx="627000" cy="627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2" name="Google Shape;1692;p43"/>
            <p:cNvGrpSpPr/>
            <p:nvPr/>
          </p:nvGrpSpPr>
          <p:grpSpPr>
            <a:xfrm>
              <a:off x="3402816" y="1392363"/>
              <a:ext cx="374468" cy="374561"/>
              <a:chOff x="3187064" y="4438554"/>
              <a:chExt cx="380905" cy="381000"/>
            </a:xfrm>
          </p:grpSpPr>
          <p:sp>
            <p:nvSpPr>
              <p:cNvPr id="1693" name="Google Shape;1693;p43"/>
              <p:cNvSpPr/>
              <p:nvPr/>
            </p:nvSpPr>
            <p:spPr>
              <a:xfrm>
                <a:off x="3187064" y="4438650"/>
                <a:ext cx="380904" cy="380904"/>
              </a:xfrm>
              <a:custGeom>
                <a:avLst/>
                <a:gdLst/>
                <a:ahLst/>
                <a:cxnLst/>
                <a:rect l="l" t="t" r="r" b="b"/>
                <a:pathLst>
                  <a:path w="380904" h="380904" extrusionOk="0">
                    <a:moveTo>
                      <a:pt x="380905" y="68389"/>
                    </a:moveTo>
                    <a:lnTo>
                      <a:pt x="380905" y="312515"/>
                    </a:lnTo>
                    <a:cubicBezTo>
                      <a:pt x="380905" y="350234"/>
                      <a:pt x="350234" y="380905"/>
                      <a:pt x="312515" y="380905"/>
                    </a:cubicBezTo>
                    <a:lnTo>
                      <a:pt x="68390" y="380905"/>
                    </a:lnTo>
                    <a:cubicBezTo>
                      <a:pt x="30671" y="380905"/>
                      <a:pt x="0" y="350234"/>
                      <a:pt x="0" y="312515"/>
                    </a:cubicBezTo>
                    <a:lnTo>
                      <a:pt x="0" y="68389"/>
                    </a:lnTo>
                    <a:cubicBezTo>
                      <a:pt x="0" y="30671"/>
                      <a:pt x="30671" y="0"/>
                      <a:pt x="68390" y="0"/>
                    </a:cubicBezTo>
                    <a:lnTo>
                      <a:pt x="312515" y="0"/>
                    </a:lnTo>
                    <a:cubicBezTo>
                      <a:pt x="350234" y="0"/>
                      <a:pt x="380905" y="30671"/>
                      <a:pt x="380905" y="68389"/>
                    </a:cubicBezTo>
                    <a:lnTo>
                      <a:pt x="380905" y="68389"/>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94" name="Google Shape;1694;p43"/>
              <p:cNvSpPr/>
              <p:nvPr/>
            </p:nvSpPr>
            <p:spPr>
              <a:xfrm>
                <a:off x="3377469" y="4438554"/>
                <a:ext cx="190500" cy="380999"/>
              </a:xfrm>
              <a:custGeom>
                <a:avLst/>
                <a:gdLst/>
                <a:ahLst/>
                <a:cxnLst/>
                <a:rect l="l" t="t" r="r" b="b"/>
                <a:pathLst>
                  <a:path w="190500" h="380999" extrusionOk="0">
                    <a:moveTo>
                      <a:pt x="190500" y="68485"/>
                    </a:moveTo>
                    <a:lnTo>
                      <a:pt x="190500" y="312610"/>
                    </a:lnTo>
                    <a:cubicBezTo>
                      <a:pt x="190500" y="350329"/>
                      <a:pt x="159830" y="381000"/>
                      <a:pt x="122111" y="381000"/>
                    </a:cubicBezTo>
                    <a:lnTo>
                      <a:pt x="0" y="381000"/>
                    </a:lnTo>
                    <a:lnTo>
                      <a:pt x="0" y="0"/>
                    </a:lnTo>
                    <a:lnTo>
                      <a:pt x="122111" y="0"/>
                    </a:lnTo>
                    <a:cubicBezTo>
                      <a:pt x="159830" y="0"/>
                      <a:pt x="190500" y="30671"/>
                      <a:pt x="190500" y="68390"/>
                    </a:cubicBezTo>
                    <a:lnTo>
                      <a:pt x="190500" y="68390"/>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95" name="Google Shape;1695;p43"/>
              <p:cNvSpPr/>
              <p:nvPr/>
            </p:nvSpPr>
            <p:spPr>
              <a:xfrm>
                <a:off x="3234785" y="4713636"/>
                <a:ext cx="285273" cy="22383"/>
              </a:xfrm>
              <a:custGeom>
                <a:avLst/>
                <a:gdLst/>
                <a:ahLst/>
                <a:cxnLst/>
                <a:rect l="l" t="t" r="r" b="b"/>
                <a:pathLst>
                  <a:path w="285273" h="22383" extrusionOk="0">
                    <a:moveTo>
                      <a:pt x="274130" y="22384"/>
                    </a:moveTo>
                    <a:lnTo>
                      <a:pt x="11144" y="22384"/>
                    </a:lnTo>
                    <a:cubicBezTo>
                      <a:pt x="-3715" y="22384"/>
                      <a:pt x="-3715" y="0"/>
                      <a:pt x="11144" y="0"/>
                    </a:cubicBezTo>
                    <a:lnTo>
                      <a:pt x="274130" y="0"/>
                    </a:lnTo>
                    <a:cubicBezTo>
                      <a:pt x="288988" y="0"/>
                      <a:pt x="288988" y="22384"/>
                      <a:pt x="274130" y="22384"/>
                    </a:cubicBezTo>
                    <a:lnTo>
                      <a:pt x="274130" y="2238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96" name="Google Shape;1696;p43"/>
              <p:cNvSpPr/>
              <p:nvPr/>
            </p:nvSpPr>
            <p:spPr>
              <a:xfrm>
                <a:off x="3377469" y="4713636"/>
                <a:ext cx="142589" cy="22383"/>
              </a:xfrm>
              <a:custGeom>
                <a:avLst/>
                <a:gdLst/>
                <a:ahLst/>
                <a:cxnLst/>
                <a:rect l="l" t="t" r="r" b="b"/>
                <a:pathLst>
                  <a:path w="142589" h="22383" extrusionOk="0">
                    <a:moveTo>
                      <a:pt x="131445" y="22384"/>
                    </a:moveTo>
                    <a:lnTo>
                      <a:pt x="0" y="22384"/>
                    </a:lnTo>
                    <a:lnTo>
                      <a:pt x="0" y="0"/>
                    </a:lnTo>
                    <a:lnTo>
                      <a:pt x="131445" y="0"/>
                    </a:lnTo>
                    <a:cubicBezTo>
                      <a:pt x="146304" y="0"/>
                      <a:pt x="146304" y="22384"/>
                      <a:pt x="131445" y="22384"/>
                    </a:cubicBezTo>
                    <a:lnTo>
                      <a:pt x="131445" y="2238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97" name="Google Shape;1697;p43"/>
              <p:cNvSpPr/>
              <p:nvPr/>
            </p:nvSpPr>
            <p:spPr>
              <a:xfrm>
                <a:off x="3233737" y="4616862"/>
                <a:ext cx="285273" cy="22383"/>
              </a:xfrm>
              <a:custGeom>
                <a:avLst/>
                <a:gdLst/>
                <a:ahLst/>
                <a:cxnLst/>
                <a:rect l="l" t="t" r="r" b="b"/>
                <a:pathLst>
                  <a:path w="285273" h="22383" extrusionOk="0">
                    <a:moveTo>
                      <a:pt x="274130" y="22384"/>
                    </a:moveTo>
                    <a:lnTo>
                      <a:pt x="11144" y="22384"/>
                    </a:lnTo>
                    <a:cubicBezTo>
                      <a:pt x="-3715" y="22384"/>
                      <a:pt x="-3715" y="0"/>
                      <a:pt x="11144" y="0"/>
                    </a:cubicBezTo>
                    <a:lnTo>
                      <a:pt x="274130" y="0"/>
                    </a:lnTo>
                    <a:cubicBezTo>
                      <a:pt x="288988" y="0"/>
                      <a:pt x="288988" y="22384"/>
                      <a:pt x="274130" y="22384"/>
                    </a:cubicBezTo>
                    <a:lnTo>
                      <a:pt x="274130" y="2238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98" name="Google Shape;1698;p43"/>
              <p:cNvSpPr/>
              <p:nvPr/>
            </p:nvSpPr>
            <p:spPr>
              <a:xfrm>
                <a:off x="3377469" y="4616862"/>
                <a:ext cx="141541" cy="22383"/>
              </a:xfrm>
              <a:custGeom>
                <a:avLst/>
                <a:gdLst/>
                <a:ahLst/>
                <a:cxnLst/>
                <a:rect l="l" t="t" r="r" b="b"/>
                <a:pathLst>
                  <a:path w="141541" h="22383" extrusionOk="0">
                    <a:moveTo>
                      <a:pt x="130397" y="22384"/>
                    </a:moveTo>
                    <a:lnTo>
                      <a:pt x="0" y="22384"/>
                    </a:lnTo>
                    <a:lnTo>
                      <a:pt x="0" y="0"/>
                    </a:lnTo>
                    <a:lnTo>
                      <a:pt x="130397" y="0"/>
                    </a:lnTo>
                    <a:cubicBezTo>
                      <a:pt x="145256" y="0"/>
                      <a:pt x="145256" y="22384"/>
                      <a:pt x="130397" y="22384"/>
                    </a:cubicBezTo>
                    <a:lnTo>
                      <a:pt x="130397" y="2238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99" name="Google Shape;1699;p43"/>
              <p:cNvSpPr/>
              <p:nvPr/>
            </p:nvSpPr>
            <p:spPr>
              <a:xfrm>
                <a:off x="3233737" y="4521231"/>
                <a:ext cx="285273" cy="22383"/>
              </a:xfrm>
              <a:custGeom>
                <a:avLst/>
                <a:gdLst/>
                <a:ahLst/>
                <a:cxnLst/>
                <a:rect l="l" t="t" r="r" b="b"/>
                <a:pathLst>
                  <a:path w="285273" h="22383" extrusionOk="0">
                    <a:moveTo>
                      <a:pt x="274130" y="22384"/>
                    </a:moveTo>
                    <a:lnTo>
                      <a:pt x="11144" y="22384"/>
                    </a:lnTo>
                    <a:cubicBezTo>
                      <a:pt x="-3715" y="22384"/>
                      <a:pt x="-3715" y="0"/>
                      <a:pt x="11144" y="0"/>
                    </a:cubicBezTo>
                    <a:lnTo>
                      <a:pt x="274130" y="0"/>
                    </a:lnTo>
                    <a:cubicBezTo>
                      <a:pt x="288988" y="0"/>
                      <a:pt x="288988" y="22384"/>
                      <a:pt x="274130" y="22384"/>
                    </a:cubicBezTo>
                    <a:lnTo>
                      <a:pt x="274130" y="2238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00" name="Google Shape;1700;p43"/>
              <p:cNvSpPr/>
              <p:nvPr/>
            </p:nvSpPr>
            <p:spPr>
              <a:xfrm>
                <a:off x="3377469" y="4521231"/>
                <a:ext cx="141541" cy="22383"/>
              </a:xfrm>
              <a:custGeom>
                <a:avLst/>
                <a:gdLst/>
                <a:ahLst/>
                <a:cxnLst/>
                <a:rect l="l" t="t" r="r" b="b"/>
                <a:pathLst>
                  <a:path w="141541" h="22383" extrusionOk="0">
                    <a:moveTo>
                      <a:pt x="130397" y="22384"/>
                    </a:moveTo>
                    <a:lnTo>
                      <a:pt x="0" y="22384"/>
                    </a:lnTo>
                    <a:lnTo>
                      <a:pt x="0" y="0"/>
                    </a:lnTo>
                    <a:lnTo>
                      <a:pt x="130397" y="0"/>
                    </a:lnTo>
                    <a:cubicBezTo>
                      <a:pt x="145256" y="0"/>
                      <a:pt x="145256" y="22384"/>
                      <a:pt x="130397" y="22384"/>
                    </a:cubicBezTo>
                    <a:lnTo>
                      <a:pt x="130397" y="2238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01" name="Google Shape;1701;p43"/>
              <p:cNvSpPr/>
              <p:nvPr/>
            </p:nvSpPr>
            <p:spPr>
              <a:xfrm>
                <a:off x="3414045" y="4594002"/>
                <a:ext cx="70294" cy="70294"/>
              </a:xfrm>
              <a:custGeom>
                <a:avLst/>
                <a:gdLst/>
                <a:ahLst/>
                <a:cxnLst/>
                <a:rect l="l" t="t" r="r" b="b"/>
                <a:pathLst>
                  <a:path w="70294" h="70294" extrusionOk="0">
                    <a:moveTo>
                      <a:pt x="70294" y="35147"/>
                    </a:moveTo>
                    <a:cubicBezTo>
                      <a:pt x="70294" y="54578"/>
                      <a:pt x="54578" y="70295"/>
                      <a:pt x="35147" y="70295"/>
                    </a:cubicBezTo>
                    <a:cubicBezTo>
                      <a:pt x="15716" y="70295"/>
                      <a:pt x="0" y="54578"/>
                      <a:pt x="0" y="35147"/>
                    </a:cubicBezTo>
                    <a:cubicBezTo>
                      <a:pt x="0" y="15716"/>
                      <a:pt x="15716" y="0"/>
                      <a:pt x="35147" y="0"/>
                    </a:cubicBezTo>
                    <a:cubicBezTo>
                      <a:pt x="54578" y="0"/>
                      <a:pt x="70294" y="15716"/>
                      <a:pt x="70294" y="35147"/>
                    </a:cubicBezTo>
                    <a:lnTo>
                      <a:pt x="70294" y="35147"/>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02" name="Google Shape;1702;p43"/>
              <p:cNvSpPr/>
              <p:nvPr/>
            </p:nvSpPr>
            <p:spPr>
              <a:xfrm>
                <a:off x="3449193" y="4594098"/>
                <a:ext cx="35147" cy="70199"/>
              </a:xfrm>
              <a:custGeom>
                <a:avLst/>
                <a:gdLst/>
                <a:ahLst/>
                <a:cxnLst/>
                <a:rect l="l" t="t" r="r" b="b"/>
                <a:pathLst>
                  <a:path w="35147" h="70199" extrusionOk="0">
                    <a:moveTo>
                      <a:pt x="35147" y="35052"/>
                    </a:moveTo>
                    <a:cubicBezTo>
                      <a:pt x="35147" y="54388"/>
                      <a:pt x="19431" y="70199"/>
                      <a:pt x="0" y="70199"/>
                    </a:cubicBezTo>
                    <a:lnTo>
                      <a:pt x="0" y="0"/>
                    </a:lnTo>
                    <a:cubicBezTo>
                      <a:pt x="19336" y="0"/>
                      <a:pt x="35147" y="15716"/>
                      <a:pt x="35147" y="35147"/>
                    </a:cubicBezTo>
                    <a:lnTo>
                      <a:pt x="35147" y="35147"/>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03" name="Google Shape;1703;p43"/>
              <p:cNvSpPr/>
              <p:nvPr/>
            </p:nvSpPr>
            <p:spPr>
              <a:xfrm>
                <a:off x="3318414" y="4689633"/>
                <a:ext cx="70294" cy="70294"/>
              </a:xfrm>
              <a:custGeom>
                <a:avLst/>
                <a:gdLst/>
                <a:ahLst/>
                <a:cxnLst/>
                <a:rect l="l" t="t" r="r" b="b"/>
                <a:pathLst>
                  <a:path w="70294" h="70294" extrusionOk="0">
                    <a:moveTo>
                      <a:pt x="70294" y="35147"/>
                    </a:moveTo>
                    <a:cubicBezTo>
                      <a:pt x="70294" y="54578"/>
                      <a:pt x="54578" y="70295"/>
                      <a:pt x="35147" y="70295"/>
                    </a:cubicBezTo>
                    <a:cubicBezTo>
                      <a:pt x="15716" y="70295"/>
                      <a:pt x="0" y="54578"/>
                      <a:pt x="0" y="35147"/>
                    </a:cubicBezTo>
                    <a:cubicBezTo>
                      <a:pt x="0" y="15716"/>
                      <a:pt x="15716" y="0"/>
                      <a:pt x="35147" y="0"/>
                    </a:cubicBezTo>
                    <a:cubicBezTo>
                      <a:pt x="54578" y="0"/>
                      <a:pt x="70294" y="15716"/>
                      <a:pt x="70294" y="35147"/>
                    </a:cubicBezTo>
                    <a:lnTo>
                      <a:pt x="70294" y="35147"/>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04" name="Google Shape;1704;p43"/>
              <p:cNvSpPr/>
              <p:nvPr/>
            </p:nvSpPr>
            <p:spPr>
              <a:xfrm>
                <a:off x="3353562" y="4689728"/>
                <a:ext cx="35147" cy="70199"/>
              </a:xfrm>
              <a:custGeom>
                <a:avLst/>
                <a:gdLst/>
                <a:ahLst/>
                <a:cxnLst/>
                <a:rect l="l" t="t" r="r" b="b"/>
                <a:pathLst>
                  <a:path w="35147" h="70199" extrusionOk="0">
                    <a:moveTo>
                      <a:pt x="35147" y="35052"/>
                    </a:moveTo>
                    <a:cubicBezTo>
                      <a:pt x="35147" y="54388"/>
                      <a:pt x="19431" y="70199"/>
                      <a:pt x="0" y="70199"/>
                    </a:cubicBezTo>
                    <a:lnTo>
                      <a:pt x="0" y="0"/>
                    </a:lnTo>
                    <a:cubicBezTo>
                      <a:pt x="19336" y="0"/>
                      <a:pt x="35147" y="15716"/>
                      <a:pt x="35147" y="35147"/>
                    </a:cubicBezTo>
                    <a:lnTo>
                      <a:pt x="35147" y="35147"/>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05" name="Google Shape;1705;p43"/>
              <p:cNvSpPr/>
              <p:nvPr/>
            </p:nvSpPr>
            <p:spPr>
              <a:xfrm>
                <a:off x="3270599" y="4498371"/>
                <a:ext cx="70294" cy="70294"/>
              </a:xfrm>
              <a:custGeom>
                <a:avLst/>
                <a:gdLst/>
                <a:ahLst/>
                <a:cxnLst/>
                <a:rect l="l" t="t" r="r" b="b"/>
                <a:pathLst>
                  <a:path w="70294" h="70294" extrusionOk="0">
                    <a:moveTo>
                      <a:pt x="70294" y="35147"/>
                    </a:moveTo>
                    <a:cubicBezTo>
                      <a:pt x="70294" y="54578"/>
                      <a:pt x="54578" y="70295"/>
                      <a:pt x="35147" y="70295"/>
                    </a:cubicBezTo>
                    <a:cubicBezTo>
                      <a:pt x="15716" y="70295"/>
                      <a:pt x="0" y="54578"/>
                      <a:pt x="0" y="35147"/>
                    </a:cubicBezTo>
                    <a:cubicBezTo>
                      <a:pt x="0" y="15716"/>
                      <a:pt x="15716" y="0"/>
                      <a:pt x="35147" y="0"/>
                    </a:cubicBezTo>
                    <a:cubicBezTo>
                      <a:pt x="54578" y="0"/>
                      <a:pt x="70294" y="15716"/>
                      <a:pt x="70294" y="35147"/>
                    </a:cubicBezTo>
                    <a:lnTo>
                      <a:pt x="70294" y="35147"/>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06" name="Google Shape;1706;p43"/>
              <p:cNvSpPr/>
              <p:nvPr/>
            </p:nvSpPr>
            <p:spPr>
              <a:xfrm>
                <a:off x="3306508" y="4498371"/>
                <a:ext cx="34385" cy="70199"/>
              </a:xfrm>
              <a:custGeom>
                <a:avLst/>
                <a:gdLst/>
                <a:ahLst/>
                <a:cxnLst/>
                <a:rect l="l" t="t" r="r" b="b"/>
                <a:pathLst>
                  <a:path w="34385" h="70199" extrusionOk="0">
                    <a:moveTo>
                      <a:pt x="34385" y="35147"/>
                    </a:moveTo>
                    <a:cubicBezTo>
                      <a:pt x="34385" y="54293"/>
                      <a:pt x="19050" y="69818"/>
                      <a:pt x="0" y="70199"/>
                    </a:cubicBezTo>
                    <a:lnTo>
                      <a:pt x="0" y="0"/>
                    </a:lnTo>
                    <a:cubicBezTo>
                      <a:pt x="19050" y="381"/>
                      <a:pt x="34385" y="16002"/>
                      <a:pt x="34385" y="35052"/>
                    </a:cubicBezTo>
                    <a:lnTo>
                      <a:pt x="34385" y="35052"/>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1707" name="Google Shape;1707;p43"/>
          <p:cNvGrpSpPr/>
          <p:nvPr/>
        </p:nvGrpSpPr>
        <p:grpSpPr>
          <a:xfrm>
            <a:off x="5240450" y="1266143"/>
            <a:ext cx="627000" cy="627000"/>
            <a:chOff x="5240450" y="1266143"/>
            <a:chExt cx="627000" cy="627000"/>
          </a:xfrm>
        </p:grpSpPr>
        <p:sp>
          <p:nvSpPr>
            <p:cNvPr id="1708" name="Google Shape;1708;p43"/>
            <p:cNvSpPr/>
            <p:nvPr/>
          </p:nvSpPr>
          <p:spPr>
            <a:xfrm>
              <a:off x="5240450" y="1266143"/>
              <a:ext cx="627000" cy="627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9" name="Google Shape;1709;p43"/>
            <p:cNvGrpSpPr/>
            <p:nvPr/>
          </p:nvGrpSpPr>
          <p:grpSpPr>
            <a:xfrm>
              <a:off x="5373224" y="1392315"/>
              <a:ext cx="361451" cy="374655"/>
              <a:chOff x="4747926" y="3838479"/>
              <a:chExt cx="367665" cy="381096"/>
            </a:xfrm>
          </p:grpSpPr>
          <p:sp>
            <p:nvSpPr>
              <p:cNvPr id="1710" name="Google Shape;1710;p43"/>
              <p:cNvSpPr/>
              <p:nvPr/>
            </p:nvSpPr>
            <p:spPr>
              <a:xfrm>
                <a:off x="5003958" y="4017930"/>
                <a:ext cx="111633" cy="201644"/>
              </a:xfrm>
              <a:custGeom>
                <a:avLst/>
                <a:gdLst/>
                <a:ahLst/>
                <a:cxnLst/>
                <a:rect l="l" t="t" r="r" b="b"/>
                <a:pathLst>
                  <a:path w="111633" h="201644" extrusionOk="0">
                    <a:moveTo>
                      <a:pt x="87154" y="0"/>
                    </a:moveTo>
                    <a:lnTo>
                      <a:pt x="11144" y="0"/>
                    </a:lnTo>
                    <a:cubicBezTo>
                      <a:pt x="4953" y="0"/>
                      <a:pt x="0" y="4953"/>
                      <a:pt x="0" y="11144"/>
                    </a:cubicBezTo>
                    <a:lnTo>
                      <a:pt x="0" y="145828"/>
                    </a:lnTo>
                    <a:cubicBezTo>
                      <a:pt x="0" y="176593"/>
                      <a:pt x="25051" y="201644"/>
                      <a:pt x="55816" y="201644"/>
                    </a:cubicBezTo>
                    <a:cubicBezTo>
                      <a:pt x="86582" y="201644"/>
                      <a:pt x="111633" y="176593"/>
                      <a:pt x="111633" y="145828"/>
                    </a:cubicBezTo>
                    <a:lnTo>
                      <a:pt x="111633" y="24479"/>
                    </a:lnTo>
                    <a:cubicBezTo>
                      <a:pt x="111633" y="10954"/>
                      <a:pt x="100679" y="0"/>
                      <a:pt x="87154" y="0"/>
                    </a:cubicBezTo>
                    <a:lnTo>
                      <a:pt x="87154"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11" name="Google Shape;1711;p43"/>
              <p:cNvSpPr/>
              <p:nvPr/>
            </p:nvSpPr>
            <p:spPr>
              <a:xfrm>
                <a:off x="4747926" y="3838479"/>
                <a:ext cx="311943" cy="381095"/>
              </a:xfrm>
              <a:custGeom>
                <a:avLst/>
                <a:gdLst/>
                <a:ahLst/>
                <a:cxnLst/>
                <a:rect l="l" t="t" r="r" b="b"/>
                <a:pathLst>
                  <a:path w="311943" h="381095" extrusionOk="0">
                    <a:moveTo>
                      <a:pt x="311848" y="381095"/>
                    </a:moveTo>
                    <a:lnTo>
                      <a:pt x="77438" y="381095"/>
                    </a:lnTo>
                    <a:cubicBezTo>
                      <a:pt x="34766" y="381095"/>
                      <a:pt x="0" y="346329"/>
                      <a:pt x="0" y="303657"/>
                    </a:cubicBezTo>
                    <a:lnTo>
                      <a:pt x="0" y="47149"/>
                    </a:lnTo>
                    <a:cubicBezTo>
                      <a:pt x="0" y="21146"/>
                      <a:pt x="21146" y="0"/>
                      <a:pt x="47149" y="0"/>
                    </a:cubicBezTo>
                    <a:lnTo>
                      <a:pt x="231267" y="0"/>
                    </a:lnTo>
                    <a:cubicBezTo>
                      <a:pt x="257270" y="0"/>
                      <a:pt x="278416" y="21146"/>
                      <a:pt x="278416" y="47149"/>
                    </a:cubicBezTo>
                    <a:lnTo>
                      <a:pt x="278416" y="325184"/>
                    </a:lnTo>
                    <a:cubicBezTo>
                      <a:pt x="279178" y="374999"/>
                      <a:pt x="311944" y="381000"/>
                      <a:pt x="311944" y="381000"/>
                    </a:cubicBezTo>
                    <a:lnTo>
                      <a:pt x="311944" y="381000"/>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12" name="Google Shape;1712;p43"/>
              <p:cNvSpPr/>
              <p:nvPr/>
            </p:nvSpPr>
            <p:spPr>
              <a:xfrm>
                <a:off x="4887182" y="3838575"/>
                <a:ext cx="172688" cy="381000"/>
              </a:xfrm>
              <a:custGeom>
                <a:avLst/>
                <a:gdLst/>
                <a:ahLst/>
                <a:cxnLst/>
                <a:rect l="l" t="t" r="r" b="b"/>
                <a:pathLst>
                  <a:path w="172688" h="381000" extrusionOk="0">
                    <a:moveTo>
                      <a:pt x="172593" y="381000"/>
                    </a:moveTo>
                    <a:lnTo>
                      <a:pt x="0" y="381000"/>
                    </a:lnTo>
                    <a:lnTo>
                      <a:pt x="0" y="0"/>
                    </a:lnTo>
                    <a:lnTo>
                      <a:pt x="92012" y="0"/>
                    </a:lnTo>
                    <a:cubicBezTo>
                      <a:pt x="118015" y="0"/>
                      <a:pt x="139160" y="21146"/>
                      <a:pt x="139160" y="47149"/>
                    </a:cubicBezTo>
                    <a:lnTo>
                      <a:pt x="139160" y="325184"/>
                    </a:lnTo>
                    <a:cubicBezTo>
                      <a:pt x="139922" y="374999"/>
                      <a:pt x="172688" y="381000"/>
                      <a:pt x="172688" y="381000"/>
                    </a:cubicBezTo>
                    <a:lnTo>
                      <a:pt x="172688" y="381000"/>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13" name="Google Shape;1713;p43"/>
              <p:cNvSpPr/>
              <p:nvPr/>
            </p:nvSpPr>
            <p:spPr>
              <a:xfrm>
                <a:off x="4792599" y="3988212"/>
                <a:ext cx="78866" cy="22288"/>
              </a:xfrm>
              <a:custGeom>
                <a:avLst/>
                <a:gdLst/>
                <a:ahLst/>
                <a:cxnLst/>
                <a:rect l="l" t="t" r="r" b="b"/>
                <a:pathLst>
                  <a:path w="78866" h="22288" extrusionOk="0">
                    <a:moveTo>
                      <a:pt x="67723" y="22288"/>
                    </a:moveTo>
                    <a:lnTo>
                      <a:pt x="11144" y="22288"/>
                    </a:lnTo>
                    <a:cubicBezTo>
                      <a:pt x="4953" y="22288"/>
                      <a:pt x="0" y="17335"/>
                      <a:pt x="0" y="11144"/>
                    </a:cubicBezTo>
                    <a:cubicBezTo>
                      <a:pt x="0" y="4953"/>
                      <a:pt x="4953" y="0"/>
                      <a:pt x="11144" y="0"/>
                    </a:cubicBezTo>
                    <a:lnTo>
                      <a:pt x="67723" y="0"/>
                    </a:lnTo>
                    <a:cubicBezTo>
                      <a:pt x="73914" y="0"/>
                      <a:pt x="78867" y="4953"/>
                      <a:pt x="78867" y="11144"/>
                    </a:cubicBezTo>
                    <a:cubicBezTo>
                      <a:pt x="78867" y="17335"/>
                      <a:pt x="73914" y="22288"/>
                      <a:pt x="67723" y="22288"/>
                    </a:cubicBezTo>
                    <a:lnTo>
                      <a:pt x="67723"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14" name="Google Shape;1714;p43"/>
              <p:cNvSpPr/>
              <p:nvPr/>
            </p:nvSpPr>
            <p:spPr>
              <a:xfrm>
                <a:off x="4792599" y="4035742"/>
                <a:ext cx="78866" cy="22288"/>
              </a:xfrm>
              <a:custGeom>
                <a:avLst/>
                <a:gdLst/>
                <a:ahLst/>
                <a:cxnLst/>
                <a:rect l="l" t="t" r="r" b="b"/>
                <a:pathLst>
                  <a:path w="78866" h="22288" extrusionOk="0">
                    <a:moveTo>
                      <a:pt x="67723" y="0"/>
                    </a:moveTo>
                    <a:lnTo>
                      <a:pt x="11144" y="0"/>
                    </a:lnTo>
                    <a:cubicBezTo>
                      <a:pt x="4953" y="0"/>
                      <a:pt x="0" y="4953"/>
                      <a:pt x="0" y="11144"/>
                    </a:cubicBezTo>
                    <a:cubicBezTo>
                      <a:pt x="0" y="17336"/>
                      <a:pt x="4953" y="22288"/>
                      <a:pt x="11144" y="22288"/>
                    </a:cubicBezTo>
                    <a:lnTo>
                      <a:pt x="67723" y="22288"/>
                    </a:lnTo>
                    <a:cubicBezTo>
                      <a:pt x="73914" y="22288"/>
                      <a:pt x="78867" y="17336"/>
                      <a:pt x="78867" y="11144"/>
                    </a:cubicBezTo>
                    <a:cubicBezTo>
                      <a:pt x="78867" y="4953"/>
                      <a:pt x="73914" y="0"/>
                      <a:pt x="67723" y="0"/>
                    </a:cubicBezTo>
                    <a:lnTo>
                      <a:pt x="67723"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15" name="Google Shape;1715;p43"/>
              <p:cNvSpPr/>
              <p:nvPr/>
            </p:nvSpPr>
            <p:spPr>
              <a:xfrm>
                <a:off x="4792599" y="3940587"/>
                <a:ext cx="188975" cy="22288"/>
              </a:xfrm>
              <a:custGeom>
                <a:avLst/>
                <a:gdLst/>
                <a:ahLst/>
                <a:cxnLst/>
                <a:rect l="l" t="t" r="r" b="b"/>
                <a:pathLst>
                  <a:path w="188975" h="22288" extrusionOk="0">
                    <a:moveTo>
                      <a:pt x="188976" y="11144"/>
                    </a:moveTo>
                    <a:cubicBezTo>
                      <a:pt x="188976" y="17335"/>
                      <a:pt x="184023" y="22288"/>
                      <a:pt x="177832" y="22288"/>
                    </a:cubicBezTo>
                    <a:lnTo>
                      <a:pt x="11144" y="22288"/>
                    </a:lnTo>
                    <a:cubicBezTo>
                      <a:pt x="4953" y="22288"/>
                      <a:pt x="0" y="17335"/>
                      <a:pt x="0" y="11144"/>
                    </a:cubicBezTo>
                    <a:cubicBezTo>
                      <a:pt x="0" y="4953"/>
                      <a:pt x="4953" y="0"/>
                      <a:pt x="11144" y="0"/>
                    </a:cubicBezTo>
                    <a:lnTo>
                      <a:pt x="177832" y="0"/>
                    </a:lnTo>
                    <a:cubicBezTo>
                      <a:pt x="184023" y="0"/>
                      <a:pt x="188976" y="4953"/>
                      <a:pt x="188976" y="11144"/>
                    </a:cubicBezTo>
                    <a:lnTo>
                      <a:pt x="188976" y="111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16" name="Google Shape;1716;p43"/>
              <p:cNvSpPr/>
              <p:nvPr/>
            </p:nvSpPr>
            <p:spPr>
              <a:xfrm>
                <a:off x="4887086" y="3940587"/>
                <a:ext cx="94488" cy="22288"/>
              </a:xfrm>
              <a:custGeom>
                <a:avLst/>
                <a:gdLst/>
                <a:ahLst/>
                <a:cxnLst/>
                <a:rect l="l" t="t" r="r" b="b"/>
                <a:pathLst>
                  <a:path w="94488" h="22288" extrusionOk="0">
                    <a:moveTo>
                      <a:pt x="94488" y="11144"/>
                    </a:moveTo>
                    <a:cubicBezTo>
                      <a:pt x="94488" y="17335"/>
                      <a:pt x="89535" y="22288"/>
                      <a:pt x="83344" y="22288"/>
                    </a:cubicBezTo>
                    <a:lnTo>
                      <a:pt x="0" y="22288"/>
                    </a:lnTo>
                    <a:lnTo>
                      <a:pt x="0" y="0"/>
                    </a:lnTo>
                    <a:lnTo>
                      <a:pt x="83344" y="0"/>
                    </a:lnTo>
                    <a:cubicBezTo>
                      <a:pt x="89535" y="0"/>
                      <a:pt x="94488" y="4953"/>
                      <a:pt x="94488" y="11144"/>
                    </a:cubicBezTo>
                    <a:lnTo>
                      <a:pt x="94488" y="111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17" name="Google Shape;1717;p43"/>
              <p:cNvSpPr/>
              <p:nvPr/>
            </p:nvSpPr>
            <p:spPr>
              <a:xfrm>
                <a:off x="4792599" y="3898868"/>
                <a:ext cx="188975" cy="22288"/>
              </a:xfrm>
              <a:custGeom>
                <a:avLst/>
                <a:gdLst/>
                <a:ahLst/>
                <a:cxnLst/>
                <a:rect l="l" t="t" r="r" b="b"/>
                <a:pathLst>
                  <a:path w="188975" h="22288" extrusionOk="0">
                    <a:moveTo>
                      <a:pt x="188976" y="11144"/>
                    </a:moveTo>
                    <a:cubicBezTo>
                      <a:pt x="188976" y="17335"/>
                      <a:pt x="184023" y="22288"/>
                      <a:pt x="177832" y="22288"/>
                    </a:cubicBezTo>
                    <a:lnTo>
                      <a:pt x="11144" y="22288"/>
                    </a:lnTo>
                    <a:cubicBezTo>
                      <a:pt x="4953" y="22288"/>
                      <a:pt x="0" y="17335"/>
                      <a:pt x="0" y="11144"/>
                    </a:cubicBezTo>
                    <a:cubicBezTo>
                      <a:pt x="0" y="4953"/>
                      <a:pt x="4953" y="0"/>
                      <a:pt x="11144" y="0"/>
                    </a:cubicBezTo>
                    <a:lnTo>
                      <a:pt x="177832" y="0"/>
                    </a:lnTo>
                    <a:cubicBezTo>
                      <a:pt x="184023" y="0"/>
                      <a:pt x="188976" y="4953"/>
                      <a:pt x="188976" y="11144"/>
                    </a:cubicBezTo>
                    <a:lnTo>
                      <a:pt x="188976" y="111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18" name="Google Shape;1718;p43"/>
              <p:cNvSpPr/>
              <p:nvPr/>
            </p:nvSpPr>
            <p:spPr>
              <a:xfrm>
                <a:off x="4887086" y="3898868"/>
                <a:ext cx="94488" cy="22288"/>
              </a:xfrm>
              <a:custGeom>
                <a:avLst/>
                <a:gdLst/>
                <a:ahLst/>
                <a:cxnLst/>
                <a:rect l="l" t="t" r="r" b="b"/>
                <a:pathLst>
                  <a:path w="94488" h="22288" extrusionOk="0">
                    <a:moveTo>
                      <a:pt x="83344" y="22288"/>
                    </a:moveTo>
                    <a:lnTo>
                      <a:pt x="0" y="22288"/>
                    </a:lnTo>
                    <a:lnTo>
                      <a:pt x="0" y="0"/>
                    </a:lnTo>
                    <a:lnTo>
                      <a:pt x="83344" y="0"/>
                    </a:lnTo>
                    <a:cubicBezTo>
                      <a:pt x="89535" y="0"/>
                      <a:pt x="94488" y="4953"/>
                      <a:pt x="94488" y="11144"/>
                    </a:cubicBezTo>
                    <a:cubicBezTo>
                      <a:pt x="94488" y="17335"/>
                      <a:pt x="89535" y="22288"/>
                      <a:pt x="83344" y="22288"/>
                    </a:cubicBezTo>
                    <a:lnTo>
                      <a:pt x="83344"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19" name="Google Shape;1719;p43"/>
              <p:cNvSpPr/>
              <p:nvPr/>
            </p:nvSpPr>
            <p:spPr>
              <a:xfrm>
                <a:off x="4892337" y="3987736"/>
                <a:ext cx="86968" cy="176021"/>
              </a:xfrm>
              <a:custGeom>
                <a:avLst/>
                <a:gdLst/>
                <a:ahLst/>
                <a:cxnLst/>
                <a:rect l="l" t="t" r="r" b="b"/>
                <a:pathLst>
                  <a:path w="86968" h="176021" extrusionOk="0">
                    <a:moveTo>
                      <a:pt x="59615" y="76867"/>
                    </a:moveTo>
                    <a:cubicBezTo>
                      <a:pt x="57710" y="76200"/>
                      <a:pt x="55805" y="75533"/>
                      <a:pt x="53900" y="74771"/>
                    </a:cubicBezTo>
                    <a:lnTo>
                      <a:pt x="53900" y="40196"/>
                    </a:lnTo>
                    <a:cubicBezTo>
                      <a:pt x="60662" y="42767"/>
                      <a:pt x="61044" y="46101"/>
                      <a:pt x="67044" y="46101"/>
                    </a:cubicBezTo>
                    <a:cubicBezTo>
                      <a:pt x="76950" y="46101"/>
                      <a:pt x="81903" y="34004"/>
                      <a:pt x="74855" y="27051"/>
                    </a:cubicBezTo>
                    <a:cubicBezTo>
                      <a:pt x="75045" y="26765"/>
                      <a:pt x="66282" y="19526"/>
                      <a:pt x="53900" y="17050"/>
                    </a:cubicBezTo>
                    <a:lnTo>
                      <a:pt x="53900" y="11144"/>
                    </a:lnTo>
                    <a:cubicBezTo>
                      <a:pt x="53900" y="4953"/>
                      <a:pt x="48947" y="0"/>
                      <a:pt x="42755" y="0"/>
                    </a:cubicBezTo>
                    <a:cubicBezTo>
                      <a:pt x="36564" y="0"/>
                      <a:pt x="31611" y="4953"/>
                      <a:pt x="31611" y="11144"/>
                    </a:cubicBezTo>
                    <a:lnTo>
                      <a:pt x="31611" y="17812"/>
                    </a:lnTo>
                    <a:cubicBezTo>
                      <a:pt x="941" y="25813"/>
                      <a:pt x="-4965" y="65151"/>
                      <a:pt x="15609" y="80391"/>
                    </a:cubicBezTo>
                    <a:cubicBezTo>
                      <a:pt x="19800" y="83629"/>
                      <a:pt x="24848" y="86582"/>
                      <a:pt x="31611" y="89630"/>
                    </a:cubicBezTo>
                    <a:lnTo>
                      <a:pt x="31611" y="135731"/>
                    </a:lnTo>
                    <a:cubicBezTo>
                      <a:pt x="23515" y="134493"/>
                      <a:pt x="18181" y="129730"/>
                      <a:pt x="15609" y="128683"/>
                    </a:cubicBezTo>
                    <a:cubicBezTo>
                      <a:pt x="10752" y="126492"/>
                      <a:pt x="4846" y="128206"/>
                      <a:pt x="1798" y="132779"/>
                    </a:cubicBezTo>
                    <a:cubicBezTo>
                      <a:pt x="-1536" y="137922"/>
                      <a:pt x="-107" y="144875"/>
                      <a:pt x="5036" y="148209"/>
                    </a:cubicBezTo>
                    <a:cubicBezTo>
                      <a:pt x="13990" y="154114"/>
                      <a:pt x="21419" y="157258"/>
                      <a:pt x="31611" y="158210"/>
                    </a:cubicBezTo>
                    <a:lnTo>
                      <a:pt x="31611" y="164878"/>
                    </a:lnTo>
                    <a:cubicBezTo>
                      <a:pt x="31611" y="171069"/>
                      <a:pt x="36564" y="176022"/>
                      <a:pt x="42755" y="176022"/>
                    </a:cubicBezTo>
                    <a:cubicBezTo>
                      <a:pt x="48947" y="176022"/>
                      <a:pt x="53900" y="171069"/>
                      <a:pt x="53900" y="164878"/>
                    </a:cubicBezTo>
                    <a:lnTo>
                      <a:pt x="53900" y="157163"/>
                    </a:lnTo>
                    <a:cubicBezTo>
                      <a:pt x="92952" y="147256"/>
                      <a:pt x="100572" y="91250"/>
                      <a:pt x="59615" y="76771"/>
                    </a:cubicBezTo>
                    <a:lnTo>
                      <a:pt x="59615" y="76771"/>
                    </a:lnTo>
                    <a:close/>
                    <a:moveTo>
                      <a:pt x="31611" y="64484"/>
                    </a:moveTo>
                    <a:cubicBezTo>
                      <a:pt x="30659" y="63817"/>
                      <a:pt x="29706" y="63246"/>
                      <a:pt x="28849" y="62579"/>
                    </a:cubicBezTo>
                    <a:cubicBezTo>
                      <a:pt x="24086" y="58864"/>
                      <a:pt x="24848" y="47720"/>
                      <a:pt x="31611" y="42196"/>
                    </a:cubicBezTo>
                    <a:lnTo>
                      <a:pt x="31611" y="64484"/>
                    </a:lnTo>
                    <a:close/>
                    <a:moveTo>
                      <a:pt x="53900" y="133350"/>
                    </a:moveTo>
                    <a:lnTo>
                      <a:pt x="53900" y="98584"/>
                    </a:lnTo>
                    <a:cubicBezTo>
                      <a:pt x="70187" y="105632"/>
                      <a:pt x="66282" y="126016"/>
                      <a:pt x="53900" y="133350"/>
                    </a:cubicBezTo>
                    <a:lnTo>
                      <a:pt x="53900" y="133350"/>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1720" name="Google Shape;1720;p43"/>
          <p:cNvGrpSpPr/>
          <p:nvPr/>
        </p:nvGrpSpPr>
        <p:grpSpPr>
          <a:xfrm>
            <a:off x="1312650" y="1266143"/>
            <a:ext cx="627000" cy="627000"/>
            <a:chOff x="1312650" y="1266143"/>
            <a:chExt cx="627000" cy="627000"/>
          </a:xfrm>
        </p:grpSpPr>
        <p:sp>
          <p:nvSpPr>
            <p:cNvPr id="1721" name="Google Shape;1721;p43"/>
            <p:cNvSpPr/>
            <p:nvPr/>
          </p:nvSpPr>
          <p:spPr>
            <a:xfrm>
              <a:off x="1312650" y="1266143"/>
              <a:ext cx="627000" cy="627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2" name="Google Shape;1722;p43"/>
            <p:cNvGrpSpPr/>
            <p:nvPr/>
          </p:nvGrpSpPr>
          <p:grpSpPr>
            <a:xfrm>
              <a:off x="1438870" y="1445784"/>
              <a:ext cx="374560" cy="267718"/>
              <a:chOff x="7072693" y="3292887"/>
              <a:chExt cx="380999" cy="272320"/>
            </a:xfrm>
          </p:grpSpPr>
          <p:sp>
            <p:nvSpPr>
              <p:cNvPr id="1723" name="Google Shape;1723;p43"/>
              <p:cNvSpPr/>
              <p:nvPr/>
            </p:nvSpPr>
            <p:spPr>
              <a:xfrm>
                <a:off x="7072693" y="3292887"/>
                <a:ext cx="380999" cy="272319"/>
              </a:xfrm>
              <a:custGeom>
                <a:avLst/>
                <a:gdLst/>
                <a:ahLst/>
                <a:cxnLst/>
                <a:rect l="l" t="t" r="r" b="b"/>
                <a:pathLst>
                  <a:path w="380999" h="272319" extrusionOk="0">
                    <a:moveTo>
                      <a:pt x="381000" y="11144"/>
                    </a:moveTo>
                    <a:lnTo>
                      <a:pt x="381000" y="261175"/>
                    </a:lnTo>
                    <a:cubicBezTo>
                      <a:pt x="381000" y="267367"/>
                      <a:pt x="376047" y="272320"/>
                      <a:pt x="369856" y="272320"/>
                    </a:cubicBezTo>
                    <a:lnTo>
                      <a:pt x="11144" y="272320"/>
                    </a:lnTo>
                    <a:cubicBezTo>
                      <a:pt x="4953" y="272320"/>
                      <a:pt x="0" y="267367"/>
                      <a:pt x="0" y="261175"/>
                    </a:cubicBezTo>
                    <a:lnTo>
                      <a:pt x="0" y="11144"/>
                    </a:lnTo>
                    <a:cubicBezTo>
                      <a:pt x="0" y="4953"/>
                      <a:pt x="4953" y="0"/>
                      <a:pt x="11144" y="0"/>
                    </a:cubicBezTo>
                    <a:lnTo>
                      <a:pt x="369856" y="0"/>
                    </a:lnTo>
                    <a:cubicBezTo>
                      <a:pt x="376047" y="0"/>
                      <a:pt x="381000" y="4953"/>
                      <a:pt x="381000" y="11144"/>
                    </a:cubicBezTo>
                    <a:lnTo>
                      <a:pt x="381000" y="11144"/>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724" name="Google Shape;1724;p43"/>
              <p:cNvGrpSpPr/>
              <p:nvPr/>
            </p:nvGrpSpPr>
            <p:grpSpPr>
              <a:xfrm>
                <a:off x="7073526" y="3292887"/>
                <a:ext cx="380166" cy="272320"/>
                <a:chOff x="7073526" y="3292887"/>
                <a:chExt cx="380166" cy="272320"/>
              </a:xfrm>
            </p:grpSpPr>
            <p:sp>
              <p:nvSpPr>
                <p:cNvPr id="1725" name="Google Shape;1725;p43"/>
                <p:cNvSpPr/>
                <p:nvPr/>
              </p:nvSpPr>
              <p:spPr>
                <a:xfrm>
                  <a:off x="7263193" y="3292887"/>
                  <a:ext cx="190499" cy="272319"/>
                </a:xfrm>
                <a:custGeom>
                  <a:avLst/>
                  <a:gdLst/>
                  <a:ahLst/>
                  <a:cxnLst/>
                  <a:rect l="l" t="t" r="r" b="b"/>
                  <a:pathLst>
                    <a:path w="190499" h="272319" extrusionOk="0">
                      <a:moveTo>
                        <a:pt x="190500" y="11144"/>
                      </a:moveTo>
                      <a:lnTo>
                        <a:pt x="190500" y="261175"/>
                      </a:lnTo>
                      <a:cubicBezTo>
                        <a:pt x="190500" y="267367"/>
                        <a:pt x="185547" y="272320"/>
                        <a:pt x="179356" y="272320"/>
                      </a:cubicBezTo>
                      <a:lnTo>
                        <a:pt x="0" y="272320"/>
                      </a:lnTo>
                      <a:lnTo>
                        <a:pt x="0" y="0"/>
                      </a:lnTo>
                      <a:lnTo>
                        <a:pt x="179356" y="0"/>
                      </a:lnTo>
                      <a:cubicBezTo>
                        <a:pt x="185547" y="0"/>
                        <a:pt x="190500" y="4953"/>
                        <a:pt x="190500" y="11144"/>
                      </a:cubicBezTo>
                      <a:lnTo>
                        <a:pt x="190500" y="11144"/>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26" name="Google Shape;1726;p43"/>
                <p:cNvSpPr/>
                <p:nvPr/>
              </p:nvSpPr>
              <p:spPr>
                <a:xfrm>
                  <a:off x="7073526" y="3542919"/>
                  <a:ext cx="379333" cy="22288"/>
                </a:xfrm>
                <a:custGeom>
                  <a:avLst/>
                  <a:gdLst/>
                  <a:ahLst/>
                  <a:cxnLst/>
                  <a:rect l="l" t="t" r="r" b="b"/>
                  <a:pathLst>
                    <a:path w="379333" h="22288" extrusionOk="0">
                      <a:moveTo>
                        <a:pt x="368260" y="22288"/>
                      </a:moveTo>
                      <a:lnTo>
                        <a:pt x="11073" y="22288"/>
                      </a:lnTo>
                      <a:cubicBezTo>
                        <a:pt x="-3691" y="22288"/>
                        <a:pt x="-3691" y="0"/>
                        <a:pt x="11073" y="0"/>
                      </a:cubicBezTo>
                      <a:lnTo>
                        <a:pt x="368260" y="0"/>
                      </a:lnTo>
                      <a:cubicBezTo>
                        <a:pt x="383024" y="0"/>
                        <a:pt x="383024" y="22288"/>
                        <a:pt x="368260" y="22288"/>
                      </a:cubicBezTo>
                      <a:lnTo>
                        <a:pt x="368260"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27" name="Google Shape;1727;p43"/>
                <p:cNvSpPr/>
                <p:nvPr/>
              </p:nvSpPr>
              <p:spPr>
                <a:xfrm>
                  <a:off x="7263193" y="3542919"/>
                  <a:ext cx="189666" cy="22288"/>
                </a:xfrm>
                <a:custGeom>
                  <a:avLst/>
                  <a:gdLst/>
                  <a:ahLst/>
                  <a:cxnLst/>
                  <a:rect l="l" t="t" r="r" b="b"/>
                  <a:pathLst>
                    <a:path w="189666" h="22288" extrusionOk="0">
                      <a:moveTo>
                        <a:pt x="178593" y="22288"/>
                      </a:moveTo>
                      <a:lnTo>
                        <a:pt x="0" y="22288"/>
                      </a:lnTo>
                      <a:lnTo>
                        <a:pt x="0" y="0"/>
                      </a:lnTo>
                      <a:lnTo>
                        <a:pt x="178593" y="0"/>
                      </a:lnTo>
                      <a:cubicBezTo>
                        <a:pt x="193358" y="0"/>
                        <a:pt x="193358" y="22288"/>
                        <a:pt x="178593" y="22288"/>
                      </a:cubicBezTo>
                      <a:lnTo>
                        <a:pt x="178593"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28" name="Google Shape;1728;p43"/>
                <p:cNvSpPr/>
                <p:nvPr/>
              </p:nvSpPr>
              <p:spPr>
                <a:xfrm>
                  <a:off x="7073526" y="3292887"/>
                  <a:ext cx="379333" cy="22288"/>
                </a:xfrm>
                <a:custGeom>
                  <a:avLst/>
                  <a:gdLst/>
                  <a:ahLst/>
                  <a:cxnLst/>
                  <a:rect l="l" t="t" r="r" b="b"/>
                  <a:pathLst>
                    <a:path w="379333" h="22288" extrusionOk="0">
                      <a:moveTo>
                        <a:pt x="368260" y="22288"/>
                      </a:moveTo>
                      <a:lnTo>
                        <a:pt x="11073" y="22288"/>
                      </a:lnTo>
                      <a:cubicBezTo>
                        <a:pt x="-3691" y="22288"/>
                        <a:pt x="-3691" y="0"/>
                        <a:pt x="11073" y="0"/>
                      </a:cubicBezTo>
                      <a:lnTo>
                        <a:pt x="368260" y="0"/>
                      </a:lnTo>
                      <a:cubicBezTo>
                        <a:pt x="383024" y="0"/>
                        <a:pt x="383024" y="22288"/>
                        <a:pt x="368260" y="22288"/>
                      </a:cubicBezTo>
                      <a:lnTo>
                        <a:pt x="368260"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29" name="Google Shape;1729;p43"/>
                <p:cNvSpPr/>
                <p:nvPr/>
              </p:nvSpPr>
              <p:spPr>
                <a:xfrm>
                  <a:off x="7263193" y="3292887"/>
                  <a:ext cx="189666" cy="22288"/>
                </a:xfrm>
                <a:custGeom>
                  <a:avLst/>
                  <a:gdLst/>
                  <a:ahLst/>
                  <a:cxnLst/>
                  <a:rect l="l" t="t" r="r" b="b"/>
                  <a:pathLst>
                    <a:path w="189666" h="22288" extrusionOk="0">
                      <a:moveTo>
                        <a:pt x="178593" y="22288"/>
                      </a:moveTo>
                      <a:lnTo>
                        <a:pt x="0" y="22288"/>
                      </a:lnTo>
                      <a:lnTo>
                        <a:pt x="0" y="0"/>
                      </a:lnTo>
                      <a:lnTo>
                        <a:pt x="178593" y="0"/>
                      </a:lnTo>
                      <a:cubicBezTo>
                        <a:pt x="193358" y="0"/>
                        <a:pt x="193358" y="22288"/>
                        <a:pt x="178593" y="22288"/>
                      </a:cubicBezTo>
                      <a:lnTo>
                        <a:pt x="178593"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730" name="Google Shape;1730;p43"/>
              <p:cNvSpPr/>
              <p:nvPr/>
            </p:nvSpPr>
            <p:spPr>
              <a:xfrm>
                <a:off x="7109174" y="3340417"/>
                <a:ext cx="69913" cy="165163"/>
              </a:xfrm>
              <a:custGeom>
                <a:avLst/>
                <a:gdLst/>
                <a:ahLst/>
                <a:cxnLst/>
                <a:rect l="l" t="t" r="r" b="b"/>
                <a:pathLst>
                  <a:path w="69913" h="165163" extrusionOk="0">
                    <a:moveTo>
                      <a:pt x="58769" y="0"/>
                    </a:moveTo>
                    <a:lnTo>
                      <a:pt x="11144" y="0"/>
                    </a:lnTo>
                    <a:cubicBezTo>
                      <a:pt x="4953" y="0"/>
                      <a:pt x="0" y="4953"/>
                      <a:pt x="0" y="11144"/>
                    </a:cubicBezTo>
                    <a:lnTo>
                      <a:pt x="0" y="154019"/>
                    </a:lnTo>
                    <a:cubicBezTo>
                      <a:pt x="0" y="160211"/>
                      <a:pt x="4953" y="165163"/>
                      <a:pt x="11144" y="165163"/>
                    </a:cubicBezTo>
                    <a:lnTo>
                      <a:pt x="58769" y="165163"/>
                    </a:lnTo>
                    <a:cubicBezTo>
                      <a:pt x="64961" y="165163"/>
                      <a:pt x="69913" y="160211"/>
                      <a:pt x="69913" y="154019"/>
                    </a:cubicBezTo>
                    <a:lnTo>
                      <a:pt x="69913" y="11144"/>
                    </a:lnTo>
                    <a:cubicBezTo>
                      <a:pt x="69913" y="4953"/>
                      <a:pt x="64961" y="0"/>
                      <a:pt x="58769" y="0"/>
                    </a:cubicBezTo>
                    <a:lnTo>
                      <a:pt x="58769" y="0"/>
                    </a:lnTo>
                    <a:close/>
                    <a:moveTo>
                      <a:pt x="47625" y="142875"/>
                    </a:moveTo>
                    <a:lnTo>
                      <a:pt x="22288" y="142875"/>
                    </a:lnTo>
                    <a:lnTo>
                      <a:pt x="22288" y="22288"/>
                    </a:lnTo>
                    <a:lnTo>
                      <a:pt x="47625" y="22288"/>
                    </a:lnTo>
                    <a:lnTo>
                      <a:pt x="47625" y="14287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31" name="Google Shape;1731;p43"/>
              <p:cNvSpPr/>
              <p:nvPr/>
            </p:nvSpPr>
            <p:spPr>
              <a:xfrm>
                <a:off x="7252049" y="3340417"/>
                <a:ext cx="69913" cy="165163"/>
              </a:xfrm>
              <a:custGeom>
                <a:avLst/>
                <a:gdLst/>
                <a:ahLst/>
                <a:cxnLst/>
                <a:rect l="l" t="t" r="r" b="b"/>
                <a:pathLst>
                  <a:path w="69913" h="165163" extrusionOk="0">
                    <a:moveTo>
                      <a:pt x="58769" y="0"/>
                    </a:moveTo>
                    <a:lnTo>
                      <a:pt x="11144" y="0"/>
                    </a:lnTo>
                    <a:cubicBezTo>
                      <a:pt x="4953" y="0"/>
                      <a:pt x="0" y="4953"/>
                      <a:pt x="0" y="11144"/>
                    </a:cubicBezTo>
                    <a:lnTo>
                      <a:pt x="0" y="154019"/>
                    </a:lnTo>
                    <a:cubicBezTo>
                      <a:pt x="0" y="160211"/>
                      <a:pt x="4953" y="165163"/>
                      <a:pt x="11144" y="165163"/>
                    </a:cubicBezTo>
                    <a:lnTo>
                      <a:pt x="58769" y="165163"/>
                    </a:lnTo>
                    <a:cubicBezTo>
                      <a:pt x="64961" y="165163"/>
                      <a:pt x="69914" y="160211"/>
                      <a:pt x="69914" y="154019"/>
                    </a:cubicBezTo>
                    <a:lnTo>
                      <a:pt x="69914" y="11144"/>
                    </a:lnTo>
                    <a:cubicBezTo>
                      <a:pt x="69914" y="4953"/>
                      <a:pt x="64961" y="0"/>
                      <a:pt x="58769" y="0"/>
                    </a:cubicBezTo>
                    <a:lnTo>
                      <a:pt x="58769" y="0"/>
                    </a:lnTo>
                    <a:close/>
                    <a:moveTo>
                      <a:pt x="47625" y="142875"/>
                    </a:moveTo>
                    <a:lnTo>
                      <a:pt x="22288" y="142875"/>
                    </a:lnTo>
                    <a:lnTo>
                      <a:pt x="22288" y="22288"/>
                    </a:lnTo>
                    <a:lnTo>
                      <a:pt x="47625" y="22288"/>
                    </a:lnTo>
                    <a:lnTo>
                      <a:pt x="47625" y="14287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32" name="Google Shape;1732;p43"/>
              <p:cNvSpPr/>
              <p:nvPr/>
            </p:nvSpPr>
            <p:spPr>
              <a:xfrm>
                <a:off x="7263193" y="3340417"/>
                <a:ext cx="58769" cy="165163"/>
              </a:xfrm>
              <a:custGeom>
                <a:avLst/>
                <a:gdLst/>
                <a:ahLst/>
                <a:cxnLst/>
                <a:rect l="l" t="t" r="r" b="b"/>
                <a:pathLst>
                  <a:path w="58769" h="165163" extrusionOk="0">
                    <a:moveTo>
                      <a:pt x="47625" y="0"/>
                    </a:moveTo>
                    <a:lnTo>
                      <a:pt x="0" y="0"/>
                    </a:lnTo>
                    <a:lnTo>
                      <a:pt x="0" y="165163"/>
                    </a:lnTo>
                    <a:lnTo>
                      <a:pt x="47625" y="165163"/>
                    </a:lnTo>
                    <a:cubicBezTo>
                      <a:pt x="53816" y="165163"/>
                      <a:pt x="58769" y="160211"/>
                      <a:pt x="58769" y="154019"/>
                    </a:cubicBezTo>
                    <a:lnTo>
                      <a:pt x="58769" y="11144"/>
                    </a:lnTo>
                    <a:cubicBezTo>
                      <a:pt x="58769" y="4953"/>
                      <a:pt x="53816" y="0"/>
                      <a:pt x="47625" y="0"/>
                    </a:cubicBezTo>
                    <a:lnTo>
                      <a:pt x="47625" y="0"/>
                    </a:lnTo>
                    <a:close/>
                    <a:moveTo>
                      <a:pt x="36481" y="142875"/>
                    </a:moveTo>
                    <a:lnTo>
                      <a:pt x="11144" y="142875"/>
                    </a:lnTo>
                    <a:lnTo>
                      <a:pt x="11144" y="22288"/>
                    </a:lnTo>
                    <a:lnTo>
                      <a:pt x="36481" y="22288"/>
                    </a:lnTo>
                    <a:lnTo>
                      <a:pt x="36481" y="14287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33" name="Google Shape;1733;p43"/>
              <p:cNvSpPr/>
              <p:nvPr/>
            </p:nvSpPr>
            <p:spPr>
              <a:xfrm>
                <a:off x="7204424" y="3340584"/>
                <a:ext cx="22288" cy="165020"/>
              </a:xfrm>
              <a:custGeom>
                <a:avLst/>
                <a:gdLst/>
                <a:ahLst/>
                <a:cxnLst/>
                <a:rect l="l" t="t" r="r" b="b"/>
                <a:pathLst>
                  <a:path w="22288" h="165020" extrusionOk="0">
                    <a:moveTo>
                      <a:pt x="0" y="153948"/>
                    </a:moveTo>
                    <a:lnTo>
                      <a:pt x="0" y="11073"/>
                    </a:lnTo>
                    <a:cubicBezTo>
                      <a:pt x="0" y="-3691"/>
                      <a:pt x="22288" y="-3691"/>
                      <a:pt x="22288" y="11073"/>
                    </a:cubicBezTo>
                    <a:lnTo>
                      <a:pt x="22288" y="153948"/>
                    </a:lnTo>
                    <a:cubicBezTo>
                      <a:pt x="22288" y="168711"/>
                      <a:pt x="0" y="168711"/>
                      <a:pt x="0" y="153948"/>
                    </a:cubicBezTo>
                    <a:lnTo>
                      <a:pt x="0" y="15394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34" name="Google Shape;1734;p43"/>
              <p:cNvSpPr/>
              <p:nvPr/>
            </p:nvSpPr>
            <p:spPr>
              <a:xfrm>
                <a:off x="7347299" y="3340584"/>
                <a:ext cx="22288" cy="165020"/>
              </a:xfrm>
              <a:custGeom>
                <a:avLst/>
                <a:gdLst/>
                <a:ahLst/>
                <a:cxnLst/>
                <a:rect l="l" t="t" r="r" b="b"/>
                <a:pathLst>
                  <a:path w="22288" h="165020" extrusionOk="0">
                    <a:moveTo>
                      <a:pt x="0" y="153948"/>
                    </a:moveTo>
                    <a:lnTo>
                      <a:pt x="0" y="11073"/>
                    </a:lnTo>
                    <a:cubicBezTo>
                      <a:pt x="0" y="-3691"/>
                      <a:pt x="22289" y="-3691"/>
                      <a:pt x="22289" y="11073"/>
                    </a:cubicBezTo>
                    <a:lnTo>
                      <a:pt x="22289" y="153948"/>
                    </a:lnTo>
                    <a:cubicBezTo>
                      <a:pt x="22289" y="168711"/>
                      <a:pt x="0" y="168711"/>
                      <a:pt x="0" y="153948"/>
                    </a:cubicBezTo>
                    <a:lnTo>
                      <a:pt x="0" y="15394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35" name="Google Shape;1735;p43"/>
              <p:cNvSpPr/>
              <p:nvPr/>
            </p:nvSpPr>
            <p:spPr>
              <a:xfrm>
                <a:off x="7394924" y="3340584"/>
                <a:ext cx="22288" cy="165020"/>
              </a:xfrm>
              <a:custGeom>
                <a:avLst/>
                <a:gdLst/>
                <a:ahLst/>
                <a:cxnLst/>
                <a:rect l="l" t="t" r="r" b="b"/>
                <a:pathLst>
                  <a:path w="22288" h="165020" extrusionOk="0">
                    <a:moveTo>
                      <a:pt x="0" y="153948"/>
                    </a:moveTo>
                    <a:lnTo>
                      <a:pt x="0" y="11073"/>
                    </a:lnTo>
                    <a:cubicBezTo>
                      <a:pt x="0" y="-3691"/>
                      <a:pt x="22289" y="-3691"/>
                      <a:pt x="22289" y="11073"/>
                    </a:cubicBezTo>
                    <a:lnTo>
                      <a:pt x="22289" y="153948"/>
                    </a:lnTo>
                    <a:cubicBezTo>
                      <a:pt x="22289" y="168711"/>
                      <a:pt x="0" y="168711"/>
                      <a:pt x="0" y="153948"/>
                    </a:cubicBezTo>
                    <a:lnTo>
                      <a:pt x="0" y="15394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1736" name="Google Shape;1736;p43"/>
          <p:cNvGrpSpPr/>
          <p:nvPr/>
        </p:nvGrpSpPr>
        <p:grpSpPr>
          <a:xfrm>
            <a:off x="7204350" y="2998638"/>
            <a:ext cx="627000" cy="627000"/>
            <a:chOff x="7204350" y="2998638"/>
            <a:chExt cx="627000" cy="627000"/>
          </a:xfrm>
        </p:grpSpPr>
        <p:sp>
          <p:nvSpPr>
            <p:cNvPr id="1737" name="Google Shape;1737;p43"/>
            <p:cNvSpPr/>
            <p:nvPr/>
          </p:nvSpPr>
          <p:spPr>
            <a:xfrm>
              <a:off x="7204350" y="2998638"/>
              <a:ext cx="627000" cy="627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8" name="Google Shape;1738;p43"/>
            <p:cNvGrpSpPr/>
            <p:nvPr/>
          </p:nvGrpSpPr>
          <p:grpSpPr>
            <a:xfrm>
              <a:off x="7330640" y="3124857"/>
              <a:ext cx="374421" cy="374560"/>
              <a:chOff x="3964185" y="2038350"/>
              <a:chExt cx="380857" cy="380999"/>
            </a:xfrm>
          </p:grpSpPr>
          <p:sp>
            <p:nvSpPr>
              <p:cNvPr id="1739" name="Google Shape;1739;p43"/>
              <p:cNvSpPr/>
              <p:nvPr/>
            </p:nvSpPr>
            <p:spPr>
              <a:xfrm>
                <a:off x="3988688" y="2266092"/>
                <a:ext cx="93726" cy="153257"/>
              </a:xfrm>
              <a:custGeom>
                <a:avLst/>
                <a:gdLst/>
                <a:ahLst/>
                <a:cxnLst/>
                <a:rect l="l" t="t" r="r" b="b"/>
                <a:pathLst>
                  <a:path w="93726" h="153257" extrusionOk="0">
                    <a:moveTo>
                      <a:pt x="93726" y="25241"/>
                    </a:moveTo>
                    <a:lnTo>
                      <a:pt x="93726" y="142113"/>
                    </a:lnTo>
                    <a:cubicBezTo>
                      <a:pt x="93726" y="148304"/>
                      <a:pt x="88773" y="153257"/>
                      <a:pt x="82582" y="153257"/>
                    </a:cubicBezTo>
                    <a:lnTo>
                      <a:pt x="11144" y="153257"/>
                    </a:lnTo>
                    <a:cubicBezTo>
                      <a:pt x="4953" y="153257"/>
                      <a:pt x="0" y="148304"/>
                      <a:pt x="0" y="142113"/>
                    </a:cubicBezTo>
                    <a:lnTo>
                      <a:pt x="0" y="25241"/>
                    </a:lnTo>
                    <a:cubicBezTo>
                      <a:pt x="0" y="11335"/>
                      <a:pt x="11335" y="0"/>
                      <a:pt x="25241" y="0"/>
                    </a:cubicBezTo>
                    <a:lnTo>
                      <a:pt x="68390" y="0"/>
                    </a:lnTo>
                    <a:cubicBezTo>
                      <a:pt x="82296" y="0"/>
                      <a:pt x="93631" y="11335"/>
                      <a:pt x="93631" y="25241"/>
                    </a:cubicBezTo>
                    <a:lnTo>
                      <a:pt x="93631" y="25241"/>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40" name="Google Shape;1740;p43"/>
              <p:cNvSpPr/>
              <p:nvPr/>
            </p:nvSpPr>
            <p:spPr>
              <a:xfrm>
                <a:off x="4035551" y="2266092"/>
                <a:ext cx="46863" cy="153257"/>
              </a:xfrm>
              <a:custGeom>
                <a:avLst/>
                <a:gdLst/>
                <a:ahLst/>
                <a:cxnLst/>
                <a:rect l="l" t="t" r="r" b="b"/>
                <a:pathLst>
                  <a:path w="46863" h="153257" extrusionOk="0">
                    <a:moveTo>
                      <a:pt x="46863" y="25241"/>
                    </a:moveTo>
                    <a:lnTo>
                      <a:pt x="46863" y="142113"/>
                    </a:lnTo>
                    <a:cubicBezTo>
                      <a:pt x="46863" y="148304"/>
                      <a:pt x="41910" y="153257"/>
                      <a:pt x="35719" y="153257"/>
                    </a:cubicBezTo>
                    <a:lnTo>
                      <a:pt x="0" y="153257"/>
                    </a:lnTo>
                    <a:lnTo>
                      <a:pt x="0" y="0"/>
                    </a:lnTo>
                    <a:lnTo>
                      <a:pt x="21622" y="0"/>
                    </a:lnTo>
                    <a:cubicBezTo>
                      <a:pt x="35528" y="0"/>
                      <a:pt x="46863" y="11335"/>
                      <a:pt x="46863" y="25241"/>
                    </a:cubicBezTo>
                    <a:lnTo>
                      <a:pt x="46863" y="25241"/>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41" name="Google Shape;1741;p43"/>
              <p:cNvSpPr/>
              <p:nvPr/>
            </p:nvSpPr>
            <p:spPr>
              <a:xfrm>
                <a:off x="4107751" y="2218372"/>
                <a:ext cx="93821" cy="200882"/>
              </a:xfrm>
              <a:custGeom>
                <a:avLst/>
                <a:gdLst/>
                <a:ahLst/>
                <a:cxnLst/>
                <a:rect l="l" t="t" r="r" b="b"/>
                <a:pathLst>
                  <a:path w="93821" h="200882" extrusionOk="0">
                    <a:moveTo>
                      <a:pt x="93726" y="24289"/>
                    </a:moveTo>
                    <a:lnTo>
                      <a:pt x="93726" y="189738"/>
                    </a:lnTo>
                    <a:cubicBezTo>
                      <a:pt x="93726" y="195929"/>
                      <a:pt x="88773" y="200882"/>
                      <a:pt x="82582" y="200882"/>
                    </a:cubicBezTo>
                    <a:lnTo>
                      <a:pt x="11144" y="200882"/>
                    </a:lnTo>
                    <a:cubicBezTo>
                      <a:pt x="4953" y="200882"/>
                      <a:pt x="0" y="195929"/>
                      <a:pt x="0" y="189738"/>
                    </a:cubicBezTo>
                    <a:lnTo>
                      <a:pt x="0" y="24289"/>
                    </a:lnTo>
                    <a:cubicBezTo>
                      <a:pt x="0" y="10859"/>
                      <a:pt x="10858" y="0"/>
                      <a:pt x="24289" y="0"/>
                    </a:cubicBezTo>
                    <a:lnTo>
                      <a:pt x="69533" y="0"/>
                    </a:lnTo>
                    <a:cubicBezTo>
                      <a:pt x="82963" y="0"/>
                      <a:pt x="93821" y="10859"/>
                      <a:pt x="93821" y="24289"/>
                    </a:cubicBezTo>
                    <a:lnTo>
                      <a:pt x="93821" y="24289"/>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42" name="Google Shape;1742;p43"/>
              <p:cNvSpPr/>
              <p:nvPr/>
            </p:nvSpPr>
            <p:spPr>
              <a:xfrm>
                <a:off x="4154614" y="2218467"/>
                <a:ext cx="46863" cy="200787"/>
              </a:xfrm>
              <a:custGeom>
                <a:avLst/>
                <a:gdLst/>
                <a:ahLst/>
                <a:cxnLst/>
                <a:rect l="l" t="t" r="r" b="b"/>
                <a:pathLst>
                  <a:path w="46863" h="200787" extrusionOk="0">
                    <a:moveTo>
                      <a:pt x="46863" y="24194"/>
                    </a:moveTo>
                    <a:lnTo>
                      <a:pt x="46863" y="189643"/>
                    </a:lnTo>
                    <a:cubicBezTo>
                      <a:pt x="46863" y="195834"/>
                      <a:pt x="41910" y="200787"/>
                      <a:pt x="35719" y="200787"/>
                    </a:cubicBezTo>
                    <a:lnTo>
                      <a:pt x="0" y="200787"/>
                    </a:lnTo>
                    <a:lnTo>
                      <a:pt x="0" y="0"/>
                    </a:lnTo>
                    <a:lnTo>
                      <a:pt x="22574" y="0"/>
                    </a:lnTo>
                    <a:cubicBezTo>
                      <a:pt x="36005" y="0"/>
                      <a:pt x="46863" y="10858"/>
                      <a:pt x="46863" y="24289"/>
                    </a:cubicBezTo>
                    <a:lnTo>
                      <a:pt x="46863" y="24289"/>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43" name="Google Shape;1743;p43"/>
              <p:cNvSpPr/>
              <p:nvPr/>
            </p:nvSpPr>
            <p:spPr>
              <a:xfrm>
                <a:off x="4226813" y="2170080"/>
                <a:ext cx="93821" cy="249269"/>
              </a:xfrm>
              <a:custGeom>
                <a:avLst/>
                <a:gdLst/>
                <a:ahLst/>
                <a:cxnLst/>
                <a:rect l="l" t="t" r="r" b="b"/>
                <a:pathLst>
                  <a:path w="93821" h="249269" extrusionOk="0">
                    <a:moveTo>
                      <a:pt x="93726" y="29051"/>
                    </a:moveTo>
                    <a:lnTo>
                      <a:pt x="93726" y="238125"/>
                    </a:lnTo>
                    <a:cubicBezTo>
                      <a:pt x="93726" y="244316"/>
                      <a:pt x="88773" y="249269"/>
                      <a:pt x="82582" y="249269"/>
                    </a:cubicBezTo>
                    <a:lnTo>
                      <a:pt x="11144" y="249269"/>
                    </a:lnTo>
                    <a:cubicBezTo>
                      <a:pt x="4953" y="249269"/>
                      <a:pt x="0" y="244316"/>
                      <a:pt x="0" y="238125"/>
                    </a:cubicBezTo>
                    <a:lnTo>
                      <a:pt x="0" y="29051"/>
                    </a:lnTo>
                    <a:cubicBezTo>
                      <a:pt x="0" y="13049"/>
                      <a:pt x="13049" y="0"/>
                      <a:pt x="29051" y="0"/>
                    </a:cubicBezTo>
                    <a:lnTo>
                      <a:pt x="64770" y="0"/>
                    </a:lnTo>
                    <a:cubicBezTo>
                      <a:pt x="80772" y="0"/>
                      <a:pt x="93821" y="13049"/>
                      <a:pt x="93821" y="29051"/>
                    </a:cubicBezTo>
                    <a:lnTo>
                      <a:pt x="93821" y="29051"/>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744" name="Google Shape;1744;p43"/>
              <p:cNvGrpSpPr/>
              <p:nvPr/>
            </p:nvGrpSpPr>
            <p:grpSpPr>
              <a:xfrm>
                <a:off x="3964185" y="2158936"/>
                <a:ext cx="380857" cy="260413"/>
                <a:chOff x="3964185" y="2158936"/>
                <a:chExt cx="380857" cy="260413"/>
              </a:xfrm>
            </p:grpSpPr>
            <p:sp>
              <p:nvSpPr>
                <p:cNvPr id="1745" name="Google Shape;1745;p43"/>
                <p:cNvSpPr/>
                <p:nvPr/>
              </p:nvSpPr>
              <p:spPr>
                <a:xfrm>
                  <a:off x="4273676" y="2170080"/>
                  <a:ext cx="46958" cy="249269"/>
                </a:xfrm>
                <a:custGeom>
                  <a:avLst/>
                  <a:gdLst/>
                  <a:ahLst/>
                  <a:cxnLst/>
                  <a:rect l="l" t="t" r="r" b="b"/>
                  <a:pathLst>
                    <a:path w="46958" h="249269" extrusionOk="0">
                      <a:moveTo>
                        <a:pt x="46863" y="29051"/>
                      </a:moveTo>
                      <a:lnTo>
                        <a:pt x="46863" y="238125"/>
                      </a:lnTo>
                      <a:cubicBezTo>
                        <a:pt x="46863" y="244316"/>
                        <a:pt x="41910" y="249269"/>
                        <a:pt x="35719" y="249269"/>
                      </a:cubicBezTo>
                      <a:lnTo>
                        <a:pt x="0" y="249269"/>
                      </a:lnTo>
                      <a:lnTo>
                        <a:pt x="0" y="0"/>
                      </a:lnTo>
                      <a:lnTo>
                        <a:pt x="17907" y="0"/>
                      </a:lnTo>
                      <a:cubicBezTo>
                        <a:pt x="33909" y="0"/>
                        <a:pt x="46958" y="13049"/>
                        <a:pt x="46958" y="29051"/>
                      </a:cubicBezTo>
                      <a:lnTo>
                        <a:pt x="46958" y="29051"/>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46" name="Google Shape;1746;p43"/>
                <p:cNvSpPr/>
                <p:nvPr/>
              </p:nvSpPr>
              <p:spPr>
                <a:xfrm>
                  <a:off x="3964185" y="2397061"/>
                  <a:ext cx="380857" cy="22288"/>
                </a:xfrm>
                <a:custGeom>
                  <a:avLst/>
                  <a:gdLst/>
                  <a:ahLst/>
                  <a:cxnLst/>
                  <a:rect l="l" t="t" r="r" b="b"/>
                  <a:pathLst>
                    <a:path w="380857" h="22288" extrusionOk="0">
                      <a:moveTo>
                        <a:pt x="369784" y="0"/>
                      </a:moveTo>
                      <a:lnTo>
                        <a:pt x="11073" y="0"/>
                      </a:lnTo>
                      <a:cubicBezTo>
                        <a:pt x="-3691" y="0"/>
                        <a:pt x="-3691" y="22289"/>
                        <a:pt x="11073" y="22289"/>
                      </a:cubicBezTo>
                      <a:lnTo>
                        <a:pt x="369784" y="22289"/>
                      </a:lnTo>
                      <a:cubicBezTo>
                        <a:pt x="384548" y="22289"/>
                        <a:pt x="384548" y="0"/>
                        <a:pt x="369784" y="0"/>
                      </a:cubicBezTo>
                      <a:lnTo>
                        <a:pt x="369784"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47" name="Google Shape;1747;p43"/>
                <p:cNvSpPr/>
                <p:nvPr/>
              </p:nvSpPr>
              <p:spPr>
                <a:xfrm>
                  <a:off x="3964281" y="2158936"/>
                  <a:ext cx="52625" cy="22288"/>
                </a:xfrm>
                <a:custGeom>
                  <a:avLst/>
                  <a:gdLst/>
                  <a:ahLst/>
                  <a:cxnLst/>
                  <a:rect l="l" t="t" r="r" b="b"/>
                  <a:pathLst>
                    <a:path w="52625" h="22288" extrusionOk="0">
                      <a:moveTo>
                        <a:pt x="41553" y="22289"/>
                      </a:moveTo>
                      <a:lnTo>
                        <a:pt x="11073" y="22289"/>
                      </a:lnTo>
                      <a:cubicBezTo>
                        <a:pt x="-3691" y="22289"/>
                        <a:pt x="-3691" y="0"/>
                        <a:pt x="11073" y="0"/>
                      </a:cubicBezTo>
                      <a:lnTo>
                        <a:pt x="41553" y="0"/>
                      </a:lnTo>
                      <a:cubicBezTo>
                        <a:pt x="56317" y="0"/>
                        <a:pt x="56317" y="22289"/>
                        <a:pt x="41553" y="22289"/>
                      </a:cubicBezTo>
                      <a:lnTo>
                        <a:pt x="41553" y="2228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748" name="Google Shape;1748;p43"/>
              <p:cNvSpPr/>
              <p:nvPr/>
            </p:nvSpPr>
            <p:spPr>
              <a:xfrm>
                <a:off x="4040592" y="2117653"/>
                <a:ext cx="102984" cy="54169"/>
              </a:xfrm>
              <a:custGeom>
                <a:avLst/>
                <a:gdLst/>
                <a:ahLst/>
                <a:cxnLst/>
                <a:rect l="l" t="t" r="r" b="b"/>
                <a:pathLst>
                  <a:path w="102984" h="54169" extrusionOk="0">
                    <a:moveTo>
                      <a:pt x="11152" y="54142"/>
                    </a:moveTo>
                    <a:cubicBezTo>
                      <a:pt x="-1135" y="54142"/>
                      <a:pt x="-4374" y="37092"/>
                      <a:pt x="7056" y="32615"/>
                    </a:cubicBezTo>
                    <a:lnTo>
                      <a:pt x="87733" y="897"/>
                    </a:lnTo>
                    <a:cubicBezTo>
                      <a:pt x="101449" y="-4532"/>
                      <a:pt x="109640" y="16232"/>
                      <a:pt x="95924" y="21662"/>
                    </a:cubicBezTo>
                    <a:cubicBezTo>
                      <a:pt x="7723" y="56333"/>
                      <a:pt x="14200" y="54142"/>
                      <a:pt x="11152" y="54142"/>
                    </a:cubicBezTo>
                    <a:lnTo>
                      <a:pt x="11152" y="54142"/>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749" name="Google Shape;1749;p43"/>
              <p:cNvGrpSpPr/>
              <p:nvPr/>
            </p:nvGrpSpPr>
            <p:grpSpPr>
              <a:xfrm>
                <a:off x="4165655" y="2062162"/>
                <a:ext cx="179387" cy="60502"/>
                <a:chOff x="4165655" y="2062162"/>
                <a:chExt cx="179387" cy="60502"/>
              </a:xfrm>
            </p:grpSpPr>
            <p:sp>
              <p:nvSpPr>
                <p:cNvPr id="1750" name="Google Shape;1750;p43"/>
                <p:cNvSpPr/>
                <p:nvPr/>
              </p:nvSpPr>
              <p:spPr>
                <a:xfrm>
                  <a:off x="4165655" y="2070790"/>
                  <a:ext cx="97079" cy="51874"/>
                </a:xfrm>
                <a:custGeom>
                  <a:avLst/>
                  <a:gdLst/>
                  <a:ahLst/>
                  <a:cxnLst/>
                  <a:rect l="l" t="t" r="r" b="b"/>
                  <a:pathLst>
                    <a:path w="97079" h="51874" extrusionOk="0">
                      <a:moveTo>
                        <a:pt x="11152" y="51856"/>
                      </a:moveTo>
                      <a:cubicBezTo>
                        <a:pt x="-1135" y="51856"/>
                        <a:pt x="-4374" y="34806"/>
                        <a:pt x="7056" y="30329"/>
                      </a:cubicBezTo>
                      <a:lnTo>
                        <a:pt x="81827" y="897"/>
                      </a:lnTo>
                      <a:cubicBezTo>
                        <a:pt x="95543" y="-4532"/>
                        <a:pt x="103735" y="16232"/>
                        <a:pt x="90019" y="21662"/>
                      </a:cubicBezTo>
                      <a:cubicBezTo>
                        <a:pt x="8580" y="53666"/>
                        <a:pt x="14200" y="51856"/>
                        <a:pt x="11152" y="51856"/>
                      </a:cubicBezTo>
                      <a:lnTo>
                        <a:pt x="11152" y="51856"/>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51" name="Google Shape;1751;p43"/>
                <p:cNvSpPr/>
                <p:nvPr/>
              </p:nvSpPr>
              <p:spPr>
                <a:xfrm>
                  <a:off x="4286416" y="2062162"/>
                  <a:ext cx="58626" cy="22288"/>
                </a:xfrm>
                <a:custGeom>
                  <a:avLst/>
                  <a:gdLst/>
                  <a:ahLst/>
                  <a:cxnLst/>
                  <a:rect l="l" t="t" r="r" b="b"/>
                  <a:pathLst>
                    <a:path w="58626" h="22288" extrusionOk="0">
                      <a:moveTo>
                        <a:pt x="47553" y="22289"/>
                      </a:moveTo>
                      <a:lnTo>
                        <a:pt x="11073" y="22289"/>
                      </a:lnTo>
                      <a:cubicBezTo>
                        <a:pt x="-3691" y="22289"/>
                        <a:pt x="-3691" y="0"/>
                        <a:pt x="11073" y="0"/>
                      </a:cubicBezTo>
                      <a:lnTo>
                        <a:pt x="47553" y="0"/>
                      </a:lnTo>
                      <a:cubicBezTo>
                        <a:pt x="62317" y="0"/>
                        <a:pt x="62317" y="22289"/>
                        <a:pt x="47553" y="22289"/>
                      </a:cubicBezTo>
                      <a:lnTo>
                        <a:pt x="47553" y="2228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752" name="Google Shape;1752;p43"/>
              <p:cNvSpPr/>
              <p:nvPr/>
            </p:nvSpPr>
            <p:spPr>
              <a:xfrm>
                <a:off x="3994689" y="2134361"/>
                <a:ext cx="70008" cy="69913"/>
              </a:xfrm>
              <a:custGeom>
                <a:avLst/>
                <a:gdLst/>
                <a:ahLst/>
                <a:cxnLst/>
                <a:rect l="l" t="t" r="r" b="b"/>
                <a:pathLst>
                  <a:path w="70008" h="69913" extrusionOk="0">
                    <a:moveTo>
                      <a:pt x="69913" y="34957"/>
                    </a:moveTo>
                    <a:cubicBezTo>
                      <a:pt x="69913" y="54293"/>
                      <a:pt x="54292" y="69914"/>
                      <a:pt x="34957" y="69914"/>
                    </a:cubicBezTo>
                    <a:cubicBezTo>
                      <a:pt x="15621" y="69914"/>
                      <a:pt x="0" y="54293"/>
                      <a:pt x="0" y="34957"/>
                    </a:cubicBezTo>
                    <a:cubicBezTo>
                      <a:pt x="0" y="15621"/>
                      <a:pt x="15621" y="0"/>
                      <a:pt x="34957" y="0"/>
                    </a:cubicBezTo>
                    <a:cubicBezTo>
                      <a:pt x="44196" y="0"/>
                      <a:pt x="53150" y="3715"/>
                      <a:pt x="59722" y="10287"/>
                    </a:cubicBezTo>
                    <a:cubicBezTo>
                      <a:pt x="66294" y="16859"/>
                      <a:pt x="70009" y="25717"/>
                      <a:pt x="70009" y="35052"/>
                    </a:cubicBezTo>
                    <a:lnTo>
                      <a:pt x="70009" y="35052"/>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53" name="Google Shape;1753;p43"/>
              <p:cNvSpPr/>
              <p:nvPr/>
            </p:nvSpPr>
            <p:spPr>
              <a:xfrm>
                <a:off x="4029646" y="2134361"/>
                <a:ext cx="34956" cy="69913"/>
              </a:xfrm>
              <a:custGeom>
                <a:avLst/>
                <a:gdLst/>
                <a:ahLst/>
                <a:cxnLst/>
                <a:rect l="l" t="t" r="r" b="b"/>
                <a:pathLst>
                  <a:path w="34956" h="69913" extrusionOk="0">
                    <a:moveTo>
                      <a:pt x="34957" y="34957"/>
                    </a:moveTo>
                    <a:cubicBezTo>
                      <a:pt x="34957" y="54293"/>
                      <a:pt x="19241" y="69914"/>
                      <a:pt x="0" y="69914"/>
                    </a:cubicBezTo>
                    <a:lnTo>
                      <a:pt x="0" y="0"/>
                    </a:lnTo>
                    <a:cubicBezTo>
                      <a:pt x="19336" y="0"/>
                      <a:pt x="34957" y="15716"/>
                      <a:pt x="34957" y="34957"/>
                    </a:cubicBezTo>
                    <a:lnTo>
                      <a:pt x="34957" y="34957"/>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54" name="Google Shape;1754;p43"/>
              <p:cNvSpPr/>
              <p:nvPr/>
            </p:nvSpPr>
            <p:spPr>
              <a:xfrm>
                <a:off x="4119657" y="2085213"/>
                <a:ext cx="69913" cy="69913"/>
              </a:xfrm>
              <a:custGeom>
                <a:avLst/>
                <a:gdLst/>
                <a:ahLst/>
                <a:cxnLst/>
                <a:rect l="l" t="t" r="r" b="b"/>
                <a:pathLst>
                  <a:path w="69913" h="69913" extrusionOk="0">
                    <a:moveTo>
                      <a:pt x="69914" y="34957"/>
                    </a:moveTo>
                    <a:cubicBezTo>
                      <a:pt x="69914" y="54293"/>
                      <a:pt x="54293" y="69914"/>
                      <a:pt x="34957" y="69914"/>
                    </a:cubicBezTo>
                    <a:cubicBezTo>
                      <a:pt x="15621" y="69914"/>
                      <a:pt x="0" y="54293"/>
                      <a:pt x="0" y="34957"/>
                    </a:cubicBezTo>
                    <a:cubicBezTo>
                      <a:pt x="0" y="15621"/>
                      <a:pt x="15621" y="0"/>
                      <a:pt x="34957" y="0"/>
                    </a:cubicBezTo>
                    <a:cubicBezTo>
                      <a:pt x="54293" y="0"/>
                      <a:pt x="69914" y="15621"/>
                      <a:pt x="69914" y="34957"/>
                    </a:cubicBezTo>
                    <a:lnTo>
                      <a:pt x="69914" y="34957"/>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55" name="Google Shape;1755;p43"/>
              <p:cNvSpPr/>
              <p:nvPr/>
            </p:nvSpPr>
            <p:spPr>
              <a:xfrm>
                <a:off x="4154614" y="2085213"/>
                <a:ext cx="34956" cy="69913"/>
              </a:xfrm>
              <a:custGeom>
                <a:avLst/>
                <a:gdLst/>
                <a:ahLst/>
                <a:cxnLst/>
                <a:rect l="l" t="t" r="r" b="b"/>
                <a:pathLst>
                  <a:path w="34956" h="69913" extrusionOk="0">
                    <a:moveTo>
                      <a:pt x="34957" y="34957"/>
                    </a:moveTo>
                    <a:cubicBezTo>
                      <a:pt x="34957" y="54293"/>
                      <a:pt x="19241" y="69914"/>
                      <a:pt x="0" y="69914"/>
                    </a:cubicBezTo>
                    <a:lnTo>
                      <a:pt x="0" y="0"/>
                    </a:lnTo>
                    <a:cubicBezTo>
                      <a:pt x="19336" y="0"/>
                      <a:pt x="34957" y="15716"/>
                      <a:pt x="34957" y="34957"/>
                    </a:cubicBezTo>
                    <a:lnTo>
                      <a:pt x="34957" y="34957"/>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56" name="Google Shape;1756;p43"/>
              <p:cNvSpPr/>
              <p:nvPr/>
            </p:nvSpPr>
            <p:spPr>
              <a:xfrm>
                <a:off x="4238720" y="2038350"/>
                <a:ext cx="69913" cy="69913"/>
              </a:xfrm>
              <a:custGeom>
                <a:avLst/>
                <a:gdLst/>
                <a:ahLst/>
                <a:cxnLst/>
                <a:rect l="l" t="t" r="r" b="b"/>
                <a:pathLst>
                  <a:path w="69913" h="69913" extrusionOk="0">
                    <a:moveTo>
                      <a:pt x="69914" y="34957"/>
                    </a:moveTo>
                    <a:cubicBezTo>
                      <a:pt x="69914" y="54293"/>
                      <a:pt x="54293" y="69914"/>
                      <a:pt x="34957" y="69914"/>
                    </a:cubicBezTo>
                    <a:cubicBezTo>
                      <a:pt x="15621" y="69914"/>
                      <a:pt x="0" y="54293"/>
                      <a:pt x="0" y="34957"/>
                    </a:cubicBezTo>
                    <a:cubicBezTo>
                      <a:pt x="0" y="15621"/>
                      <a:pt x="15621" y="0"/>
                      <a:pt x="34957" y="0"/>
                    </a:cubicBezTo>
                    <a:cubicBezTo>
                      <a:pt x="54293" y="0"/>
                      <a:pt x="69914" y="15621"/>
                      <a:pt x="69914" y="34957"/>
                    </a:cubicBezTo>
                    <a:lnTo>
                      <a:pt x="69914" y="34957"/>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57" name="Google Shape;1757;p43"/>
              <p:cNvSpPr/>
              <p:nvPr/>
            </p:nvSpPr>
            <p:spPr>
              <a:xfrm>
                <a:off x="4273676" y="2038350"/>
                <a:ext cx="34956" cy="69913"/>
              </a:xfrm>
              <a:custGeom>
                <a:avLst/>
                <a:gdLst/>
                <a:ahLst/>
                <a:cxnLst/>
                <a:rect l="l" t="t" r="r" b="b"/>
                <a:pathLst>
                  <a:path w="34956" h="69913" extrusionOk="0">
                    <a:moveTo>
                      <a:pt x="34957" y="34957"/>
                    </a:moveTo>
                    <a:cubicBezTo>
                      <a:pt x="34957" y="54293"/>
                      <a:pt x="19241" y="69914"/>
                      <a:pt x="0" y="69914"/>
                    </a:cubicBezTo>
                    <a:lnTo>
                      <a:pt x="0" y="0"/>
                    </a:lnTo>
                    <a:cubicBezTo>
                      <a:pt x="19336" y="0"/>
                      <a:pt x="34957" y="15716"/>
                      <a:pt x="34957" y="34957"/>
                    </a:cubicBezTo>
                    <a:lnTo>
                      <a:pt x="34957" y="34957"/>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1758" name="Google Shape;1758;p43"/>
          <p:cNvGrpSpPr/>
          <p:nvPr/>
        </p:nvGrpSpPr>
        <p:grpSpPr>
          <a:xfrm>
            <a:off x="7204350" y="1266143"/>
            <a:ext cx="627000" cy="627000"/>
            <a:chOff x="7204350" y="1266143"/>
            <a:chExt cx="627000" cy="627000"/>
          </a:xfrm>
        </p:grpSpPr>
        <p:sp>
          <p:nvSpPr>
            <p:cNvPr id="1759" name="Google Shape;1759;p43"/>
            <p:cNvSpPr/>
            <p:nvPr/>
          </p:nvSpPr>
          <p:spPr>
            <a:xfrm>
              <a:off x="7204350" y="1266143"/>
              <a:ext cx="627000" cy="627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0" name="Google Shape;1760;p43"/>
            <p:cNvGrpSpPr/>
            <p:nvPr/>
          </p:nvGrpSpPr>
          <p:grpSpPr>
            <a:xfrm>
              <a:off x="7383945" y="1392410"/>
              <a:ext cx="267810" cy="374467"/>
              <a:chOff x="3241262" y="2038350"/>
              <a:chExt cx="272414" cy="380904"/>
            </a:xfrm>
          </p:grpSpPr>
          <p:sp>
            <p:nvSpPr>
              <p:cNvPr id="1761" name="Google Shape;1761;p43"/>
              <p:cNvSpPr/>
              <p:nvPr/>
            </p:nvSpPr>
            <p:spPr>
              <a:xfrm>
                <a:off x="3241357" y="2038350"/>
                <a:ext cx="272319" cy="380904"/>
              </a:xfrm>
              <a:custGeom>
                <a:avLst/>
                <a:gdLst/>
                <a:ahLst/>
                <a:cxnLst/>
                <a:rect l="l" t="t" r="r" b="b"/>
                <a:pathLst>
                  <a:path w="272319" h="380904" extrusionOk="0">
                    <a:moveTo>
                      <a:pt x="272320" y="43529"/>
                    </a:moveTo>
                    <a:lnTo>
                      <a:pt x="272320" y="337375"/>
                    </a:lnTo>
                    <a:cubicBezTo>
                      <a:pt x="272320" y="361379"/>
                      <a:pt x="252793" y="380905"/>
                      <a:pt x="228790" y="380905"/>
                    </a:cubicBezTo>
                    <a:lnTo>
                      <a:pt x="43529" y="380905"/>
                    </a:lnTo>
                    <a:cubicBezTo>
                      <a:pt x="19526" y="380905"/>
                      <a:pt x="0" y="361379"/>
                      <a:pt x="0" y="337375"/>
                    </a:cubicBezTo>
                    <a:lnTo>
                      <a:pt x="0" y="43529"/>
                    </a:lnTo>
                    <a:cubicBezTo>
                      <a:pt x="0" y="19526"/>
                      <a:pt x="19526" y="0"/>
                      <a:pt x="43529" y="0"/>
                    </a:cubicBezTo>
                    <a:lnTo>
                      <a:pt x="228790" y="0"/>
                    </a:lnTo>
                    <a:cubicBezTo>
                      <a:pt x="252793" y="0"/>
                      <a:pt x="272320" y="19526"/>
                      <a:pt x="272320" y="43529"/>
                    </a:cubicBezTo>
                    <a:lnTo>
                      <a:pt x="272320" y="43529"/>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62" name="Google Shape;1762;p43"/>
              <p:cNvSpPr/>
              <p:nvPr/>
            </p:nvSpPr>
            <p:spPr>
              <a:xfrm>
                <a:off x="3377564" y="2038350"/>
                <a:ext cx="136112" cy="380904"/>
              </a:xfrm>
              <a:custGeom>
                <a:avLst/>
                <a:gdLst/>
                <a:ahLst/>
                <a:cxnLst/>
                <a:rect l="l" t="t" r="r" b="b"/>
                <a:pathLst>
                  <a:path w="136112" h="380904" extrusionOk="0">
                    <a:moveTo>
                      <a:pt x="136112" y="43529"/>
                    </a:moveTo>
                    <a:lnTo>
                      <a:pt x="136112" y="337375"/>
                    </a:lnTo>
                    <a:cubicBezTo>
                      <a:pt x="136112" y="361379"/>
                      <a:pt x="116586" y="380905"/>
                      <a:pt x="92583" y="380905"/>
                    </a:cubicBezTo>
                    <a:lnTo>
                      <a:pt x="0" y="380905"/>
                    </a:lnTo>
                    <a:lnTo>
                      <a:pt x="0" y="0"/>
                    </a:lnTo>
                    <a:lnTo>
                      <a:pt x="92583" y="0"/>
                    </a:lnTo>
                    <a:cubicBezTo>
                      <a:pt x="116586" y="0"/>
                      <a:pt x="136112" y="19526"/>
                      <a:pt x="136112" y="43529"/>
                    </a:cubicBezTo>
                    <a:lnTo>
                      <a:pt x="136112" y="43529"/>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63" name="Google Shape;1763;p43"/>
              <p:cNvSpPr/>
              <p:nvPr/>
            </p:nvSpPr>
            <p:spPr>
              <a:xfrm>
                <a:off x="3241262" y="2038350"/>
                <a:ext cx="272319" cy="380904"/>
              </a:xfrm>
              <a:custGeom>
                <a:avLst/>
                <a:gdLst/>
                <a:ahLst/>
                <a:cxnLst/>
                <a:rect l="l" t="t" r="r" b="b"/>
                <a:pathLst>
                  <a:path w="272319" h="380904" extrusionOk="0">
                    <a:moveTo>
                      <a:pt x="228790" y="0"/>
                    </a:moveTo>
                    <a:lnTo>
                      <a:pt x="43529" y="0"/>
                    </a:lnTo>
                    <a:cubicBezTo>
                      <a:pt x="19526" y="0"/>
                      <a:pt x="0" y="19526"/>
                      <a:pt x="0" y="43529"/>
                    </a:cubicBezTo>
                    <a:lnTo>
                      <a:pt x="0" y="337375"/>
                    </a:lnTo>
                    <a:cubicBezTo>
                      <a:pt x="0" y="361379"/>
                      <a:pt x="19526" y="380905"/>
                      <a:pt x="43529" y="380905"/>
                    </a:cubicBezTo>
                    <a:lnTo>
                      <a:pt x="228790" y="380905"/>
                    </a:lnTo>
                    <a:cubicBezTo>
                      <a:pt x="252794" y="380905"/>
                      <a:pt x="272320" y="361379"/>
                      <a:pt x="272320" y="337375"/>
                    </a:cubicBezTo>
                    <a:lnTo>
                      <a:pt x="272320" y="43529"/>
                    </a:lnTo>
                    <a:cubicBezTo>
                      <a:pt x="272320" y="19526"/>
                      <a:pt x="252794" y="0"/>
                      <a:pt x="228790" y="0"/>
                    </a:cubicBezTo>
                    <a:lnTo>
                      <a:pt x="228790" y="0"/>
                    </a:lnTo>
                    <a:close/>
                    <a:moveTo>
                      <a:pt x="181451" y="22289"/>
                    </a:moveTo>
                    <a:lnTo>
                      <a:pt x="179927" y="28385"/>
                    </a:lnTo>
                    <a:cubicBezTo>
                      <a:pt x="177070" y="40195"/>
                      <a:pt x="166688" y="48387"/>
                      <a:pt x="154877" y="48387"/>
                    </a:cubicBezTo>
                    <a:lnTo>
                      <a:pt x="117443" y="48387"/>
                    </a:lnTo>
                    <a:cubicBezTo>
                      <a:pt x="105537" y="48387"/>
                      <a:pt x="95250" y="40195"/>
                      <a:pt x="92392" y="28385"/>
                    </a:cubicBezTo>
                    <a:lnTo>
                      <a:pt x="90869" y="22289"/>
                    </a:lnTo>
                    <a:lnTo>
                      <a:pt x="181451" y="22289"/>
                    </a:lnTo>
                    <a:close/>
                    <a:moveTo>
                      <a:pt x="250031" y="337375"/>
                    </a:moveTo>
                    <a:cubicBezTo>
                      <a:pt x="250031" y="349091"/>
                      <a:pt x="240506" y="358616"/>
                      <a:pt x="228790" y="358616"/>
                    </a:cubicBezTo>
                    <a:lnTo>
                      <a:pt x="43529" y="358616"/>
                    </a:lnTo>
                    <a:cubicBezTo>
                      <a:pt x="31813" y="358616"/>
                      <a:pt x="22288" y="349091"/>
                      <a:pt x="22288" y="337375"/>
                    </a:cubicBezTo>
                    <a:lnTo>
                      <a:pt x="22288" y="43529"/>
                    </a:lnTo>
                    <a:cubicBezTo>
                      <a:pt x="22288" y="31814"/>
                      <a:pt x="31813" y="22289"/>
                      <a:pt x="43529" y="22289"/>
                    </a:cubicBezTo>
                    <a:lnTo>
                      <a:pt x="67913" y="22289"/>
                    </a:lnTo>
                    <a:lnTo>
                      <a:pt x="70675" y="33719"/>
                    </a:lnTo>
                    <a:cubicBezTo>
                      <a:pt x="76009" y="55531"/>
                      <a:pt x="95250" y="70676"/>
                      <a:pt x="117443" y="70676"/>
                    </a:cubicBezTo>
                    <a:lnTo>
                      <a:pt x="154877" y="70676"/>
                    </a:lnTo>
                    <a:cubicBezTo>
                      <a:pt x="177070" y="70676"/>
                      <a:pt x="196310" y="55436"/>
                      <a:pt x="201644" y="33719"/>
                    </a:cubicBezTo>
                    <a:lnTo>
                      <a:pt x="204406" y="22289"/>
                    </a:lnTo>
                    <a:lnTo>
                      <a:pt x="228790" y="22289"/>
                    </a:lnTo>
                    <a:cubicBezTo>
                      <a:pt x="240506" y="22289"/>
                      <a:pt x="250031" y="31814"/>
                      <a:pt x="250031" y="43529"/>
                    </a:cubicBezTo>
                    <a:lnTo>
                      <a:pt x="250031" y="33737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64" name="Google Shape;1764;p43"/>
              <p:cNvSpPr/>
              <p:nvPr/>
            </p:nvSpPr>
            <p:spPr>
              <a:xfrm>
                <a:off x="3377469" y="2038350"/>
                <a:ext cx="136207" cy="380904"/>
              </a:xfrm>
              <a:custGeom>
                <a:avLst/>
                <a:gdLst/>
                <a:ahLst/>
                <a:cxnLst/>
                <a:rect l="l" t="t" r="r" b="b"/>
                <a:pathLst>
                  <a:path w="136207" h="380904" extrusionOk="0">
                    <a:moveTo>
                      <a:pt x="136208" y="43529"/>
                    </a:moveTo>
                    <a:lnTo>
                      <a:pt x="136208" y="337375"/>
                    </a:lnTo>
                    <a:cubicBezTo>
                      <a:pt x="136208" y="361379"/>
                      <a:pt x="116681" y="380905"/>
                      <a:pt x="92678" y="380905"/>
                    </a:cubicBezTo>
                    <a:lnTo>
                      <a:pt x="95" y="380905"/>
                    </a:lnTo>
                    <a:lnTo>
                      <a:pt x="95" y="358616"/>
                    </a:lnTo>
                    <a:lnTo>
                      <a:pt x="92678" y="358616"/>
                    </a:lnTo>
                    <a:cubicBezTo>
                      <a:pt x="104394" y="358616"/>
                      <a:pt x="113919" y="349091"/>
                      <a:pt x="113919" y="337375"/>
                    </a:cubicBezTo>
                    <a:lnTo>
                      <a:pt x="113919" y="43529"/>
                    </a:lnTo>
                    <a:cubicBezTo>
                      <a:pt x="113919" y="31814"/>
                      <a:pt x="104394" y="22289"/>
                      <a:pt x="92678" y="22289"/>
                    </a:cubicBezTo>
                    <a:lnTo>
                      <a:pt x="68294" y="22289"/>
                    </a:lnTo>
                    <a:lnTo>
                      <a:pt x="65532" y="33719"/>
                    </a:lnTo>
                    <a:cubicBezTo>
                      <a:pt x="60198" y="55531"/>
                      <a:pt x="40958" y="70676"/>
                      <a:pt x="18764" y="70676"/>
                    </a:cubicBezTo>
                    <a:lnTo>
                      <a:pt x="0" y="70676"/>
                    </a:lnTo>
                    <a:lnTo>
                      <a:pt x="0" y="48387"/>
                    </a:lnTo>
                    <a:lnTo>
                      <a:pt x="18764" y="48387"/>
                    </a:lnTo>
                    <a:cubicBezTo>
                      <a:pt x="30671" y="48387"/>
                      <a:pt x="40958" y="40195"/>
                      <a:pt x="43815" y="28385"/>
                    </a:cubicBezTo>
                    <a:lnTo>
                      <a:pt x="45339" y="22289"/>
                    </a:lnTo>
                    <a:lnTo>
                      <a:pt x="95" y="22289"/>
                    </a:lnTo>
                    <a:lnTo>
                      <a:pt x="95" y="0"/>
                    </a:lnTo>
                    <a:lnTo>
                      <a:pt x="92678" y="0"/>
                    </a:lnTo>
                    <a:cubicBezTo>
                      <a:pt x="116681" y="0"/>
                      <a:pt x="136208" y="19526"/>
                      <a:pt x="136208" y="43529"/>
                    </a:cubicBezTo>
                    <a:lnTo>
                      <a:pt x="136208" y="4352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65" name="Google Shape;1765;p43"/>
              <p:cNvSpPr/>
              <p:nvPr/>
            </p:nvSpPr>
            <p:spPr>
              <a:xfrm>
                <a:off x="3288958" y="2170080"/>
                <a:ext cx="105489" cy="22288"/>
              </a:xfrm>
              <a:custGeom>
                <a:avLst/>
                <a:gdLst/>
                <a:ahLst/>
                <a:cxnLst/>
                <a:rect l="l" t="t" r="r" b="b"/>
                <a:pathLst>
                  <a:path w="105489" h="22288" extrusionOk="0">
                    <a:moveTo>
                      <a:pt x="94417" y="22289"/>
                    </a:moveTo>
                    <a:lnTo>
                      <a:pt x="11073" y="22289"/>
                    </a:lnTo>
                    <a:cubicBezTo>
                      <a:pt x="-3691" y="22289"/>
                      <a:pt x="-3691" y="0"/>
                      <a:pt x="11073" y="0"/>
                    </a:cubicBezTo>
                    <a:lnTo>
                      <a:pt x="94417" y="0"/>
                    </a:lnTo>
                    <a:cubicBezTo>
                      <a:pt x="109180" y="0"/>
                      <a:pt x="109180" y="22289"/>
                      <a:pt x="94417" y="22289"/>
                    </a:cubicBezTo>
                    <a:lnTo>
                      <a:pt x="94417" y="22289"/>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66" name="Google Shape;1766;p43"/>
              <p:cNvSpPr/>
              <p:nvPr/>
            </p:nvSpPr>
            <p:spPr>
              <a:xfrm>
                <a:off x="3443856" y="2170018"/>
                <a:ext cx="22179" cy="22350"/>
              </a:xfrm>
              <a:custGeom>
                <a:avLst/>
                <a:gdLst/>
                <a:ahLst/>
                <a:cxnLst/>
                <a:rect l="l" t="t" r="r" b="b"/>
                <a:pathLst>
                  <a:path w="22179" h="22350" extrusionOk="0">
                    <a:moveTo>
                      <a:pt x="11052" y="22351"/>
                    </a:moveTo>
                    <a:cubicBezTo>
                      <a:pt x="-4379" y="22351"/>
                      <a:pt x="-3331" y="-1367"/>
                      <a:pt x="12195" y="62"/>
                    </a:cubicBezTo>
                    <a:cubicBezTo>
                      <a:pt x="26292" y="1586"/>
                      <a:pt x="25053" y="22351"/>
                      <a:pt x="11052" y="22351"/>
                    </a:cubicBezTo>
                    <a:lnTo>
                      <a:pt x="11052" y="22351"/>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67" name="Google Shape;1767;p43"/>
              <p:cNvSpPr/>
              <p:nvPr/>
            </p:nvSpPr>
            <p:spPr>
              <a:xfrm>
                <a:off x="3377469" y="2170080"/>
                <a:ext cx="16978" cy="22288"/>
              </a:xfrm>
              <a:custGeom>
                <a:avLst/>
                <a:gdLst/>
                <a:ahLst/>
                <a:cxnLst/>
                <a:rect l="l" t="t" r="r" b="b"/>
                <a:pathLst>
                  <a:path w="16978" h="22288" extrusionOk="0">
                    <a:moveTo>
                      <a:pt x="5906" y="22289"/>
                    </a:moveTo>
                    <a:lnTo>
                      <a:pt x="0" y="22289"/>
                    </a:lnTo>
                    <a:lnTo>
                      <a:pt x="0" y="0"/>
                    </a:lnTo>
                    <a:lnTo>
                      <a:pt x="5906" y="0"/>
                    </a:lnTo>
                    <a:cubicBezTo>
                      <a:pt x="20669" y="0"/>
                      <a:pt x="20669" y="22289"/>
                      <a:pt x="5906" y="22289"/>
                    </a:cubicBezTo>
                    <a:lnTo>
                      <a:pt x="5906" y="22289"/>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68" name="Google Shape;1768;p43"/>
              <p:cNvSpPr/>
              <p:nvPr/>
            </p:nvSpPr>
            <p:spPr>
              <a:xfrm>
                <a:off x="3288958" y="2217705"/>
                <a:ext cx="105489" cy="22288"/>
              </a:xfrm>
              <a:custGeom>
                <a:avLst/>
                <a:gdLst/>
                <a:ahLst/>
                <a:cxnLst/>
                <a:rect l="l" t="t" r="r" b="b"/>
                <a:pathLst>
                  <a:path w="105489" h="22288" extrusionOk="0">
                    <a:moveTo>
                      <a:pt x="94417" y="22289"/>
                    </a:moveTo>
                    <a:lnTo>
                      <a:pt x="11073" y="22289"/>
                    </a:lnTo>
                    <a:cubicBezTo>
                      <a:pt x="-3691" y="22289"/>
                      <a:pt x="-3691" y="0"/>
                      <a:pt x="11073" y="0"/>
                    </a:cubicBezTo>
                    <a:lnTo>
                      <a:pt x="94417" y="0"/>
                    </a:lnTo>
                    <a:cubicBezTo>
                      <a:pt x="109180" y="0"/>
                      <a:pt x="109180" y="22289"/>
                      <a:pt x="94417" y="22289"/>
                    </a:cubicBezTo>
                    <a:lnTo>
                      <a:pt x="94417" y="22289"/>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69" name="Google Shape;1769;p43"/>
              <p:cNvSpPr/>
              <p:nvPr/>
            </p:nvSpPr>
            <p:spPr>
              <a:xfrm>
                <a:off x="3443724" y="2217730"/>
                <a:ext cx="22290" cy="22358"/>
              </a:xfrm>
              <a:custGeom>
                <a:avLst/>
                <a:gdLst/>
                <a:ahLst/>
                <a:cxnLst/>
                <a:rect l="l" t="t" r="r" b="b"/>
                <a:pathLst>
                  <a:path w="22290" h="22358" extrusionOk="0">
                    <a:moveTo>
                      <a:pt x="11183" y="22264"/>
                    </a:moveTo>
                    <a:cubicBezTo>
                      <a:pt x="1753" y="22264"/>
                      <a:pt x="-3390" y="11310"/>
                      <a:pt x="2515" y="4071"/>
                    </a:cubicBezTo>
                    <a:cubicBezTo>
                      <a:pt x="8707" y="-3454"/>
                      <a:pt x="21184" y="-25"/>
                      <a:pt x="22232" y="10072"/>
                    </a:cubicBezTo>
                    <a:cubicBezTo>
                      <a:pt x="22899" y="16549"/>
                      <a:pt x="17755" y="22359"/>
                      <a:pt x="11088" y="22359"/>
                    </a:cubicBezTo>
                    <a:lnTo>
                      <a:pt x="11088" y="22359"/>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70" name="Google Shape;1770;p43"/>
              <p:cNvSpPr/>
              <p:nvPr/>
            </p:nvSpPr>
            <p:spPr>
              <a:xfrm>
                <a:off x="3377469" y="2217705"/>
                <a:ext cx="16978" cy="22288"/>
              </a:xfrm>
              <a:custGeom>
                <a:avLst/>
                <a:gdLst/>
                <a:ahLst/>
                <a:cxnLst/>
                <a:rect l="l" t="t" r="r" b="b"/>
                <a:pathLst>
                  <a:path w="16978" h="22288" extrusionOk="0">
                    <a:moveTo>
                      <a:pt x="5906" y="22289"/>
                    </a:moveTo>
                    <a:lnTo>
                      <a:pt x="0" y="22289"/>
                    </a:lnTo>
                    <a:lnTo>
                      <a:pt x="0" y="0"/>
                    </a:lnTo>
                    <a:lnTo>
                      <a:pt x="5906" y="0"/>
                    </a:lnTo>
                    <a:cubicBezTo>
                      <a:pt x="20669" y="0"/>
                      <a:pt x="20669" y="22289"/>
                      <a:pt x="5906" y="22289"/>
                    </a:cubicBezTo>
                    <a:lnTo>
                      <a:pt x="5906" y="22289"/>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71" name="Google Shape;1771;p43"/>
              <p:cNvSpPr/>
              <p:nvPr/>
            </p:nvSpPr>
            <p:spPr>
              <a:xfrm>
                <a:off x="3288958" y="2265330"/>
                <a:ext cx="105489" cy="22288"/>
              </a:xfrm>
              <a:custGeom>
                <a:avLst/>
                <a:gdLst/>
                <a:ahLst/>
                <a:cxnLst/>
                <a:rect l="l" t="t" r="r" b="b"/>
                <a:pathLst>
                  <a:path w="105489" h="22288" extrusionOk="0">
                    <a:moveTo>
                      <a:pt x="94417" y="22289"/>
                    </a:moveTo>
                    <a:lnTo>
                      <a:pt x="11073" y="22289"/>
                    </a:lnTo>
                    <a:cubicBezTo>
                      <a:pt x="-3691" y="22289"/>
                      <a:pt x="-3691" y="0"/>
                      <a:pt x="11073" y="0"/>
                    </a:cubicBezTo>
                    <a:lnTo>
                      <a:pt x="94417" y="0"/>
                    </a:lnTo>
                    <a:cubicBezTo>
                      <a:pt x="109180" y="0"/>
                      <a:pt x="109180" y="22289"/>
                      <a:pt x="94417" y="22289"/>
                    </a:cubicBezTo>
                    <a:lnTo>
                      <a:pt x="94417" y="22289"/>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72" name="Google Shape;1772;p43"/>
              <p:cNvSpPr/>
              <p:nvPr/>
            </p:nvSpPr>
            <p:spPr>
              <a:xfrm>
                <a:off x="3443853" y="2265260"/>
                <a:ext cx="22181" cy="22358"/>
              </a:xfrm>
              <a:custGeom>
                <a:avLst/>
                <a:gdLst/>
                <a:ahLst/>
                <a:cxnLst/>
                <a:rect l="l" t="t" r="r" b="b"/>
                <a:pathLst>
                  <a:path w="22181" h="22358" extrusionOk="0">
                    <a:moveTo>
                      <a:pt x="11054" y="22359"/>
                    </a:moveTo>
                    <a:cubicBezTo>
                      <a:pt x="-4472" y="22359"/>
                      <a:pt x="-3233" y="-1454"/>
                      <a:pt x="12197" y="70"/>
                    </a:cubicBezTo>
                    <a:cubicBezTo>
                      <a:pt x="26294" y="1594"/>
                      <a:pt x="25056" y="22359"/>
                      <a:pt x="11054" y="22359"/>
                    </a:cubicBezTo>
                    <a:lnTo>
                      <a:pt x="11054" y="22359"/>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73" name="Google Shape;1773;p43"/>
              <p:cNvSpPr/>
              <p:nvPr/>
            </p:nvSpPr>
            <p:spPr>
              <a:xfrm>
                <a:off x="3377469" y="2265330"/>
                <a:ext cx="16978" cy="22288"/>
              </a:xfrm>
              <a:custGeom>
                <a:avLst/>
                <a:gdLst/>
                <a:ahLst/>
                <a:cxnLst/>
                <a:rect l="l" t="t" r="r" b="b"/>
                <a:pathLst>
                  <a:path w="16978" h="22288" extrusionOk="0">
                    <a:moveTo>
                      <a:pt x="5906" y="22289"/>
                    </a:moveTo>
                    <a:lnTo>
                      <a:pt x="0" y="22289"/>
                    </a:lnTo>
                    <a:lnTo>
                      <a:pt x="0" y="0"/>
                    </a:lnTo>
                    <a:lnTo>
                      <a:pt x="5906" y="0"/>
                    </a:lnTo>
                    <a:cubicBezTo>
                      <a:pt x="20669" y="0"/>
                      <a:pt x="20669" y="22289"/>
                      <a:pt x="5906" y="22289"/>
                    </a:cubicBezTo>
                    <a:lnTo>
                      <a:pt x="5906" y="22289"/>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74" name="Google Shape;1774;p43"/>
              <p:cNvSpPr/>
              <p:nvPr/>
            </p:nvSpPr>
            <p:spPr>
              <a:xfrm>
                <a:off x="3288958" y="2312955"/>
                <a:ext cx="105489" cy="22288"/>
              </a:xfrm>
              <a:custGeom>
                <a:avLst/>
                <a:gdLst/>
                <a:ahLst/>
                <a:cxnLst/>
                <a:rect l="l" t="t" r="r" b="b"/>
                <a:pathLst>
                  <a:path w="105489" h="22288" extrusionOk="0">
                    <a:moveTo>
                      <a:pt x="94417" y="22289"/>
                    </a:moveTo>
                    <a:lnTo>
                      <a:pt x="11073" y="22289"/>
                    </a:lnTo>
                    <a:cubicBezTo>
                      <a:pt x="-3691" y="22289"/>
                      <a:pt x="-3691" y="0"/>
                      <a:pt x="11073" y="0"/>
                    </a:cubicBezTo>
                    <a:lnTo>
                      <a:pt x="94417" y="0"/>
                    </a:lnTo>
                    <a:cubicBezTo>
                      <a:pt x="109180" y="0"/>
                      <a:pt x="109180" y="22289"/>
                      <a:pt x="94417" y="22289"/>
                    </a:cubicBezTo>
                    <a:lnTo>
                      <a:pt x="94417" y="22289"/>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75" name="Google Shape;1775;p43"/>
              <p:cNvSpPr/>
              <p:nvPr/>
            </p:nvSpPr>
            <p:spPr>
              <a:xfrm>
                <a:off x="3443853" y="2312885"/>
                <a:ext cx="22144" cy="22358"/>
              </a:xfrm>
              <a:custGeom>
                <a:avLst/>
                <a:gdLst/>
                <a:ahLst/>
                <a:cxnLst/>
                <a:rect l="l" t="t" r="r" b="b"/>
                <a:pathLst>
                  <a:path w="22144" h="22358" extrusionOk="0">
                    <a:moveTo>
                      <a:pt x="11054" y="22359"/>
                    </a:moveTo>
                    <a:cubicBezTo>
                      <a:pt x="-4472" y="22359"/>
                      <a:pt x="-3233" y="-1454"/>
                      <a:pt x="12197" y="70"/>
                    </a:cubicBezTo>
                    <a:cubicBezTo>
                      <a:pt x="26199" y="1594"/>
                      <a:pt x="25056" y="22359"/>
                      <a:pt x="11054" y="22359"/>
                    </a:cubicBezTo>
                    <a:lnTo>
                      <a:pt x="11054" y="22359"/>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76" name="Google Shape;1776;p43"/>
              <p:cNvSpPr/>
              <p:nvPr/>
            </p:nvSpPr>
            <p:spPr>
              <a:xfrm>
                <a:off x="3377469" y="2312955"/>
                <a:ext cx="16978" cy="22288"/>
              </a:xfrm>
              <a:custGeom>
                <a:avLst/>
                <a:gdLst/>
                <a:ahLst/>
                <a:cxnLst/>
                <a:rect l="l" t="t" r="r" b="b"/>
                <a:pathLst>
                  <a:path w="16978" h="22288" extrusionOk="0">
                    <a:moveTo>
                      <a:pt x="5906" y="22289"/>
                    </a:moveTo>
                    <a:lnTo>
                      <a:pt x="0" y="22289"/>
                    </a:lnTo>
                    <a:lnTo>
                      <a:pt x="0" y="0"/>
                    </a:lnTo>
                    <a:lnTo>
                      <a:pt x="5906" y="0"/>
                    </a:lnTo>
                    <a:cubicBezTo>
                      <a:pt x="20669" y="0"/>
                      <a:pt x="20669" y="22289"/>
                      <a:pt x="5906" y="22289"/>
                    </a:cubicBezTo>
                    <a:lnTo>
                      <a:pt x="5906" y="22289"/>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
        <p:nvSpPr>
          <p:cNvPr id="1777" name="Google Shape;1777;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TIMELINE OF YOUR PRESENTATION</a:t>
            </a:r>
            <a:endParaRPr/>
          </a:p>
        </p:txBody>
      </p:sp>
      <p:sp>
        <p:nvSpPr>
          <p:cNvPr id="1778" name="Google Shape;1778;p43"/>
          <p:cNvSpPr txBox="1"/>
          <p:nvPr/>
        </p:nvSpPr>
        <p:spPr>
          <a:xfrm flipH="1">
            <a:off x="711750" y="1845247"/>
            <a:ext cx="1828800" cy="84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hivo"/>
                <a:ea typeface="Chivo"/>
                <a:cs typeface="Chivo"/>
                <a:sym typeface="Chivo"/>
              </a:rPr>
              <a:t>Provide a brief </a:t>
            </a:r>
            <a:r>
              <a:rPr lang="en" sz="1200" b="1">
                <a:solidFill>
                  <a:schemeClr val="dk1"/>
                </a:solidFill>
                <a:latin typeface="Chivo"/>
                <a:ea typeface="Chivo"/>
                <a:cs typeface="Chivo"/>
                <a:sym typeface="Chivo"/>
              </a:rPr>
              <a:t>overview </a:t>
            </a:r>
            <a:r>
              <a:rPr lang="en" sz="1200">
                <a:solidFill>
                  <a:schemeClr val="dk1"/>
                </a:solidFill>
                <a:latin typeface="Chivo"/>
                <a:ea typeface="Chivo"/>
                <a:cs typeface="Chivo"/>
                <a:sym typeface="Chivo"/>
              </a:rPr>
              <a:t>of the pitch deck's content</a:t>
            </a:r>
            <a:endParaRPr sz="1200">
              <a:solidFill>
                <a:schemeClr val="dk1"/>
              </a:solidFill>
              <a:latin typeface="Chivo"/>
              <a:ea typeface="Chivo"/>
              <a:cs typeface="Chivo"/>
              <a:sym typeface="Chivo"/>
            </a:endParaRPr>
          </a:p>
        </p:txBody>
      </p:sp>
      <p:sp>
        <p:nvSpPr>
          <p:cNvPr id="1779" name="Google Shape;1779;p43"/>
          <p:cNvSpPr txBox="1"/>
          <p:nvPr/>
        </p:nvSpPr>
        <p:spPr>
          <a:xfrm flipH="1">
            <a:off x="2675650" y="1845247"/>
            <a:ext cx="1828800" cy="84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hivo"/>
                <a:ea typeface="Chivo"/>
                <a:cs typeface="Chivo"/>
                <a:sym typeface="Chivo"/>
              </a:rPr>
              <a:t>Engage the audience with a compelling </a:t>
            </a:r>
            <a:r>
              <a:rPr lang="en" sz="1200" b="1">
                <a:solidFill>
                  <a:schemeClr val="dk1"/>
                </a:solidFill>
                <a:latin typeface="Chivo"/>
                <a:ea typeface="Chivo"/>
                <a:cs typeface="Chivo"/>
                <a:sym typeface="Chivo"/>
              </a:rPr>
              <a:t>introduction</a:t>
            </a:r>
            <a:endParaRPr sz="1200" b="1">
              <a:solidFill>
                <a:schemeClr val="dk1"/>
              </a:solidFill>
              <a:latin typeface="Chivo"/>
              <a:ea typeface="Chivo"/>
              <a:cs typeface="Chivo"/>
              <a:sym typeface="Chivo"/>
            </a:endParaRPr>
          </a:p>
        </p:txBody>
      </p:sp>
      <p:sp>
        <p:nvSpPr>
          <p:cNvPr id="1780" name="Google Shape;1780;p43"/>
          <p:cNvSpPr txBox="1"/>
          <p:nvPr/>
        </p:nvSpPr>
        <p:spPr>
          <a:xfrm flipH="1">
            <a:off x="4639550" y="1845247"/>
            <a:ext cx="1828800" cy="84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hivo"/>
                <a:ea typeface="Chivo"/>
                <a:cs typeface="Chivo"/>
                <a:sym typeface="Chivo"/>
              </a:rPr>
              <a:t>Identify the customer's pain points and</a:t>
            </a:r>
            <a:r>
              <a:rPr lang="en" sz="1200" b="1">
                <a:solidFill>
                  <a:schemeClr val="dk1"/>
                </a:solidFill>
                <a:latin typeface="Chivo"/>
                <a:ea typeface="Chivo"/>
                <a:cs typeface="Chivo"/>
                <a:sym typeface="Chivo"/>
              </a:rPr>
              <a:t> challenges</a:t>
            </a:r>
            <a:endParaRPr sz="1200">
              <a:solidFill>
                <a:schemeClr val="dk1"/>
              </a:solidFill>
              <a:latin typeface="Chivo"/>
              <a:ea typeface="Chivo"/>
              <a:cs typeface="Chivo"/>
              <a:sym typeface="Chivo"/>
            </a:endParaRPr>
          </a:p>
        </p:txBody>
      </p:sp>
      <p:sp>
        <p:nvSpPr>
          <p:cNvPr id="1781" name="Google Shape;1781;p43"/>
          <p:cNvSpPr txBox="1"/>
          <p:nvPr/>
        </p:nvSpPr>
        <p:spPr>
          <a:xfrm flipH="1">
            <a:off x="6603450" y="1845247"/>
            <a:ext cx="1828800" cy="84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hivo"/>
                <a:ea typeface="Chivo"/>
                <a:cs typeface="Chivo"/>
                <a:sym typeface="Chivo"/>
              </a:rPr>
              <a:t>Describe how your product or service can </a:t>
            </a:r>
            <a:r>
              <a:rPr lang="en" sz="1200" b="1">
                <a:solidFill>
                  <a:schemeClr val="dk1"/>
                </a:solidFill>
                <a:latin typeface="Chivo"/>
                <a:ea typeface="Chivo"/>
                <a:cs typeface="Chivo"/>
                <a:sym typeface="Chivo"/>
              </a:rPr>
              <a:t>solve the problem</a:t>
            </a:r>
            <a:endParaRPr sz="1200" b="1">
              <a:solidFill>
                <a:schemeClr val="dk1"/>
              </a:solidFill>
              <a:latin typeface="Chivo"/>
              <a:ea typeface="Chivo"/>
              <a:cs typeface="Chivo"/>
              <a:sym typeface="Chivo"/>
            </a:endParaRPr>
          </a:p>
        </p:txBody>
      </p:sp>
      <p:sp>
        <p:nvSpPr>
          <p:cNvPr id="1782" name="Google Shape;1782;p43"/>
          <p:cNvSpPr txBox="1"/>
          <p:nvPr/>
        </p:nvSpPr>
        <p:spPr>
          <a:xfrm flipH="1">
            <a:off x="711750" y="3578008"/>
            <a:ext cx="1828800" cy="84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hivo"/>
                <a:ea typeface="Chivo"/>
                <a:cs typeface="Chivo"/>
                <a:sym typeface="Chivo"/>
              </a:rPr>
              <a:t>Highlight the unique value proposition and </a:t>
            </a:r>
            <a:r>
              <a:rPr lang="en" sz="1200" b="1">
                <a:solidFill>
                  <a:schemeClr val="dk1"/>
                </a:solidFill>
                <a:latin typeface="Chivo"/>
                <a:ea typeface="Chivo"/>
                <a:cs typeface="Chivo"/>
                <a:sym typeface="Chivo"/>
              </a:rPr>
              <a:t>benefits </a:t>
            </a:r>
            <a:r>
              <a:rPr lang="en" sz="1200">
                <a:solidFill>
                  <a:schemeClr val="dk1"/>
                </a:solidFill>
                <a:latin typeface="Chivo"/>
                <a:ea typeface="Chivo"/>
                <a:cs typeface="Chivo"/>
                <a:sym typeface="Chivo"/>
              </a:rPr>
              <a:t>of your  specific solution</a:t>
            </a:r>
            <a:endParaRPr sz="1200">
              <a:solidFill>
                <a:schemeClr val="dk1"/>
              </a:solidFill>
              <a:latin typeface="Chivo"/>
              <a:ea typeface="Chivo"/>
              <a:cs typeface="Chivo"/>
              <a:sym typeface="Chivo"/>
            </a:endParaRPr>
          </a:p>
        </p:txBody>
      </p:sp>
      <p:sp>
        <p:nvSpPr>
          <p:cNvPr id="1783" name="Google Shape;1783;p43"/>
          <p:cNvSpPr txBox="1"/>
          <p:nvPr/>
        </p:nvSpPr>
        <p:spPr>
          <a:xfrm flipH="1">
            <a:off x="2675650" y="3578008"/>
            <a:ext cx="1828800" cy="84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solidFill>
                  <a:schemeClr val="dk1"/>
                </a:solidFill>
                <a:latin typeface="Chivo"/>
                <a:ea typeface="Chivo"/>
                <a:cs typeface="Chivo"/>
                <a:sym typeface="Chivo"/>
              </a:rPr>
              <a:t>Analyze </a:t>
            </a:r>
            <a:r>
              <a:rPr lang="en" sz="1200">
                <a:solidFill>
                  <a:schemeClr val="dk1"/>
                </a:solidFill>
                <a:latin typeface="Chivo"/>
                <a:ea typeface="Chivo"/>
                <a:cs typeface="Chivo"/>
                <a:sym typeface="Chivo"/>
              </a:rPr>
              <a:t>the target market size, growth potential, and competition briefly</a:t>
            </a:r>
            <a:endParaRPr sz="1200">
              <a:solidFill>
                <a:schemeClr val="dk1"/>
              </a:solidFill>
              <a:latin typeface="Chivo"/>
              <a:ea typeface="Chivo"/>
              <a:cs typeface="Chivo"/>
              <a:sym typeface="Chivo"/>
            </a:endParaRPr>
          </a:p>
        </p:txBody>
      </p:sp>
      <p:sp>
        <p:nvSpPr>
          <p:cNvPr id="1784" name="Google Shape;1784;p43"/>
          <p:cNvSpPr txBox="1"/>
          <p:nvPr/>
        </p:nvSpPr>
        <p:spPr>
          <a:xfrm flipH="1">
            <a:off x="4639550" y="3578008"/>
            <a:ext cx="1828800" cy="84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hivo"/>
                <a:ea typeface="Chivo"/>
                <a:cs typeface="Chivo"/>
                <a:sym typeface="Chivo"/>
              </a:rPr>
              <a:t>Explain your financial needs and briefly outline your</a:t>
            </a:r>
            <a:endParaRPr sz="1200">
              <a:solidFill>
                <a:schemeClr val="dk1"/>
              </a:solidFill>
              <a:latin typeface="Chivo"/>
              <a:ea typeface="Chivo"/>
              <a:cs typeface="Chivo"/>
              <a:sym typeface="Chivo"/>
            </a:endParaRPr>
          </a:p>
          <a:p>
            <a:pPr marL="0" lvl="0" indent="0" algn="ctr" rtl="0">
              <a:spcBef>
                <a:spcPts val="0"/>
              </a:spcBef>
              <a:spcAft>
                <a:spcPts val="0"/>
              </a:spcAft>
              <a:buNone/>
            </a:pPr>
            <a:r>
              <a:rPr lang="en" sz="1200" b="1">
                <a:solidFill>
                  <a:schemeClr val="dk1"/>
                </a:solidFill>
                <a:latin typeface="Chivo"/>
                <a:ea typeface="Chivo"/>
                <a:cs typeface="Chivo"/>
                <a:sym typeface="Chivo"/>
              </a:rPr>
              <a:t>funding allocation</a:t>
            </a:r>
            <a:endParaRPr sz="1200" b="1">
              <a:solidFill>
                <a:schemeClr val="dk1"/>
              </a:solidFill>
              <a:latin typeface="Chivo"/>
              <a:ea typeface="Chivo"/>
              <a:cs typeface="Chivo"/>
              <a:sym typeface="Chivo"/>
            </a:endParaRPr>
          </a:p>
        </p:txBody>
      </p:sp>
      <p:sp>
        <p:nvSpPr>
          <p:cNvPr id="1785" name="Google Shape;1785;p43"/>
          <p:cNvSpPr txBox="1"/>
          <p:nvPr/>
        </p:nvSpPr>
        <p:spPr>
          <a:xfrm flipH="1">
            <a:off x="6603450" y="3578008"/>
            <a:ext cx="1828800" cy="84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hivo"/>
                <a:ea typeface="Chivo"/>
                <a:cs typeface="Chivo"/>
                <a:sym typeface="Chivo"/>
              </a:rPr>
              <a:t>End with a clear and concise </a:t>
            </a:r>
            <a:r>
              <a:rPr lang="en" sz="1200" b="1">
                <a:solidFill>
                  <a:schemeClr val="dk1"/>
                </a:solidFill>
                <a:latin typeface="Chivo"/>
                <a:ea typeface="Chivo"/>
                <a:cs typeface="Chivo"/>
                <a:sym typeface="Chivo"/>
              </a:rPr>
              <a:t>call to action</a:t>
            </a:r>
            <a:endParaRPr sz="1200" b="1">
              <a:solidFill>
                <a:schemeClr val="dk1"/>
              </a:solidFill>
              <a:latin typeface="Chivo"/>
              <a:ea typeface="Chivo"/>
              <a:cs typeface="Chivo"/>
              <a:sym typeface="Chivo"/>
            </a:endParaRPr>
          </a:p>
        </p:txBody>
      </p:sp>
      <p:cxnSp>
        <p:nvCxnSpPr>
          <p:cNvPr id="1786" name="Google Shape;1786;p43"/>
          <p:cNvCxnSpPr>
            <a:stCxn id="1721" idx="6"/>
            <a:endCxn id="1691" idx="2"/>
          </p:cNvCxnSpPr>
          <p:nvPr/>
        </p:nvCxnSpPr>
        <p:spPr>
          <a:xfrm>
            <a:off x="1939650" y="1579643"/>
            <a:ext cx="1336800" cy="0"/>
          </a:xfrm>
          <a:prstGeom prst="straightConnector1">
            <a:avLst/>
          </a:prstGeom>
          <a:noFill/>
          <a:ln w="9525" cap="flat" cmpd="sng">
            <a:solidFill>
              <a:schemeClr val="lt2"/>
            </a:solidFill>
            <a:prstDash val="solid"/>
            <a:round/>
            <a:headEnd type="none" w="med" len="med"/>
            <a:tailEnd type="oval" w="med" len="med"/>
          </a:ln>
        </p:spPr>
      </p:cxnSp>
      <p:cxnSp>
        <p:nvCxnSpPr>
          <p:cNvPr id="1787" name="Google Shape;1787;p43"/>
          <p:cNvCxnSpPr>
            <a:stCxn id="1691" idx="6"/>
            <a:endCxn id="1708" idx="2"/>
          </p:cNvCxnSpPr>
          <p:nvPr/>
        </p:nvCxnSpPr>
        <p:spPr>
          <a:xfrm>
            <a:off x="3903550" y="1579643"/>
            <a:ext cx="1336800" cy="0"/>
          </a:xfrm>
          <a:prstGeom prst="straightConnector1">
            <a:avLst/>
          </a:prstGeom>
          <a:noFill/>
          <a:ln w="9525" cap="flat" cmpd="sng">
            <a:solidFill>
              <a:schemeClr val="lt2"/>
            </a:solidFill>
            <a:prstDash val="solid"/>
            <a:round/>
            <a:headEnd type="none" w="med" len="med"/>
            <a:tailEnd type="oval" w="med" len="med"/>
          </a:ln>
        </p:spPr>
      </p:cxnSp>
      <p:cxnSp>
        <p:nvCxnSpPr>
          <p:cNvPr id="1788" name="Google Shape;1788;p43"/>
          <p:cNvCxnSpPr>
            <a:stCxn id="1708" idx="6"/>
            <a:endCxn id="1759" idx="2"/>
          </p:cNvCxnSpPr>
          <p:nvPr/>
        </p:nvCxnSpPr>
        <p:spPr>
          <a:xfrm>
            <a:off x="5867450" y="1579643"/>
            <a:ext cx="1336800" cy="0"/>
          </a:xfrm>
          <a:prstGeom prst="straightConnector1">
            <a:avLst/>
          </a:prstGeom>
          <a:noFill/>
          <a:ln w="9525" cap="flat" cmpd="sng">
            <a:solidFill>
              <a:schemeClr val="lt2"/>
            </a:solidFill>
            <a:prstDash val="solid"/>
            <a:round/>
            <a:headEnd type="none" w="med" len="med"/>
            <a:tailEnd type="oval" w="med" len="med"/>
          </a:ln>
        </p:spPr>
      </p:cxnSp>
      <p:cxnSp>
        <p:nvCxnSpPr>
          <p:cNvPr id="1789" name="Google Shape;1789;p43"/>
          <p:cNvCxnSpPr>
            <a:stCxn id="1790" idx="6"/>
            <a:endCxn id="1667" idx="2"/>
          </p:cNvCxnSpPr>
          <p:nvPr/>
        </p:nvCxnSpPr>
        <p:spPr>
          <a:xfrm>
            <a:off x="1939650" y="3312138"/>
            <a:ext cx="1336800" cy="0"/>
          </a:xfrm>
          <a:prstGeom prst="straightConnector1">
            <a:avLst/>
          </a:prstGeom>
          <a:noFill/>
          <a:ln w="9525" cap="flat" cmpd="sng">
            <a:solidFill>
              <a:schemeClr val="lt2"/>
            </a:solidFill>
            <a:prstDash val="solid"/>
            <a:round/>
            <a:headEnd type="none" w="med" len="med"/>
            <a:tailEnd type="oval" w="med" len="med"/>
          </a:ln>
        </p:spPr>
      </p:cxnSp>
      <p:cxnSp>
        <p:nvCxnSpPr>
          <p:cNvPr id="1791" name="Google Shape;1791;p43"/>
          <p:cNvCxnSpPr>
            <a:stCxn id="1667" idx="6"/>
            <a:endCxn id="1679" idx="2"/>
          </p:cNvCxnSpPr>
          <p:nvPr/>
        </p:nvCxnSpPr>
        <p:spPr>
          <a:xfrm>
            <a:off x="3903550" y="3312138"/>
            <a:ext cx="1336800" cy="0"/>
          </a:xfrm>
          <a:prstGeom prst="straightConnector1">
            <a:avLst/>
          </a:prstGeom>
          <a:noFill/>
          <a:ln w="9525" cap="flat" cmpd="sng">
            <a:solidFill>
              <a:schemeClr val="lt2"/>
            </a:solidFill>
            <a:prstDash val="solid"/>
            <a:round/>
            <a:headEnd type="none" w="med" len="med"/>
            <a:tailEnd type="oval" w="med" len="med"/>
          </a:ln>
        </p:spPr>
      </p:cxnSp>
      <p:cxnSp>
        <p:nvCxnSpPr>
          <p:cNvPr id="1792" name="Google Shape;1792;p43"/>
          <p:cNvCxnSpPr>
            <a:stCxn id="1679" idx="6"/>
            <a:endCxn id="1737" idx="2"/>
          </p:cNvCxnSpPr>
          <p:nvPr/>
        </p:nvCxnSpPr>
        <p:spPr>
          <a:xfrm>
            <a:off x="5867450" y="3312138"/>
            <a:ext cx="1336800" cy="0"/>
          </a:xfrm>
          <a:prstGeom prst="straightConnector1">
            <a:avLst/>
          </a:prstGeom>
          <a:noFill/>
          <a:ln w="9525" cap="flat" cmpd="sng">
            <a:solidFill>
              <a:schemeClr val="lt2"/>
            </a:solidFill>
            <a:prstDash val="solid"/>
            <a:round/>
            <a:headEnd type="none" w="med" len="med"/>
            <a:tailEnd type="oval" w="med" len="med"/>
          </a:ln>
        </p:spPr>
      </p:cxnSp>
      <p:cxnSp>
        <p:nvCxnSpPr>
          <p:cNvPr id="1793" name="Google Shape;1793;p43"/>
          <p:cNvCxnSpPr>
            <a:stCxn id="1781" idx="2"/>
            <a:endCxn id="1790" idx="0"/>
          </p:cNvCxnSpPr>
          <p:nvPr/>
        </p:nvCxnSpPr>
        <p:spPr>
          <a:xfrm rot="5400000">
            <a:off x="4419900" y="-99203"/>
            <a:ext cx="304200" cy="5891700"/>
          </a:xfrm>
          <a:prstGeom prst="bentConnector3">
            <a:avLst>
              <a:gd name="adj1" fmla="val 49982"/>
            </a:avLst>
          </a:prstGeom>
          <a:noFill/>
          <a:ln w="9525" cap="flat" cmpd="sng">
            <a:solidFill>
              <a:schemeClr val="lt2"/>
            </a:solidFill>
            <a:prstDash val="solid"/>
            <a:round/>
            <a:headEnd type="none" w="med" len="med"/>
            <a:tailEnd type="oval" w="med" len="med"/>
          </a:ln>
        </p:spPr>
      </p:cxnSp>
      <p:grpSp>
        <p:nvGrpSpPr>
          <p:cNvPr id="1794" name="Google Shape;1794;p43"/>
          <p:cNvGrpSpPr/>
          <p:nvPr/>
        </p:nvGrpSpPr>
        <p:grpSpPr>
          <a:xfrm>
            <a:off x="1312650" y="2998638"/>
            <a:ext cx="627000" cy="627000"/>
            <a:chOff x="1312650" y="2998638"/>
            <a:chExt cx="627000" cy="627000"/>
          </a:xfrm>
        </p:grpSpPr>
        <p:grpSp>
          <p:nvGrpSpPr>
            <p:cNvPr id="1795" name="Google Shape;1795;p43"/>
            <p:cNvGrpSpPr/>
            <p:nvPr/>
          </p:nvGrpSpPr>
          <p:grpSpPr>
            <a:xfrm>
              <a:off x="1438823" y="3157772"/>
              <a:ext cx="374654" cy="308732"/>
              <a:chOff x="8627078" y="2671952"/>
              <a:chExt cx="381095" cy="314039"/>
            </a:xfrm>
          </p:grpSpPr>
          <p:sp>
            <p:nvSpPr>
              <p:cNvPr id="1796" name="Google Shape;1796;p43"/>
              <p:cNvSpPr/>
              <p:nvPr/>
            </p:nvSpPr>
            <p:spPr>
              <a:xfrm>
                <a:off x="8651557" y="2676429"/>
                <a:ext cx="331946" cy="251364"/>
              </a:xfrm>
              <a:custGeom>
                <a:avLst/>
                <a:gdLst/>
                <a:ahLst/>
                <a:cxnLst/>
                <a:rect l="l" t="t" r="r" b="b"/>
                <a:pathLst>
                  <a:path w="331946" h="251364" extrusionOk="0">
                    <a:moveTo>
                      <a:pt x="331851" y="26099"/>
                    </a:moveTo>
                    <a:lnTo>
                      <a:pt x="331851" y="240602"/>
                    </a:lnTo>
                    <a:cubicBezTo>
                      <a:pt x="331851" y="246507"/>
                      <a:pt x="326993" y="251365"/>
                      <a:pt x="321088" y="251365"/>
                    </a:cubicBezTo>
                    <a:lnTo>
                      <a:pt x="10763" y="251365"/>
                    </a:lnTo>
                    <a:cubicBezTo>
                      <a:pt x="4858" y="251365"/>
                      <a:pt x="0" y="246507"/>
                      <a:pt x="0" y="240602"/>
                    </a:cubicBezTo>
                    <a:lnTo>
                      <a:pt x="0" y="26099"/>
                    </a:lnTo>
                    <a:cubicBezTo>
                      <a:pt x="0" y="11716"/>
                      <a:pt x="11716" y="0"/>
                      <a:pt x="26194" y="0"/>
                    </a:cubicBezTo>
                    <a:lnTo>
                      <a:pt x="305753" y="0"/>
                    </a:lnTo>
                    <a:cubicBezTo>
                      <a:pt x="320135" y="0"/>
                      <a:pt x="331947" y="11716"/>
                      <a:pt x="331947" y="26099"/>
                    </a:cubicBezTo>
                    <a:lnTo>
                      <a:pt x="331947" y="26099"/>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97" name="Google Shape;1797;p43"/>
              <p:cNvSpPr/>
              <p:nvPr/>
            </p:nvSpPr>
            <p:spPr>
              <a:xfrm>
                <a:off x="8817482" y="2676334"/>
                <a:ext cx="166021" cy="251459"/>
              </a:xfrm>
              <a:custGeom>
                <a:avLst/>
                <a:gdLst/>
                <a:ahLst/>
                <a:cxnLst/>
                <a:rect l="l" t="t" r="r" b="b"/>
                <a:pathLst>
                  <a:path w="166021" h="251459" extrusionOk="0">
                    <a:moveTo>
                      <a:pt x="165926" y="26194"/>
                    </a:moveTo>
                    <a:lnTo>
                      <a:pt x="165926" y="240697"/>
                    </a:lnTo>
                    <a:cubicBezTo>
                      <a:pt x="165926" y="246602"/>
                      <a:pt x="161068" y="251460"/>
                      <a:pt x="155163" y="251460"/>
                    </a:cubicBezTo>
                    <a:lnTo>
                      <a:pt x="0" y="251460"/>
                    </a:lnTo>
                    <a:lnTo>
                      <a:pt x="0" y="0"/>
                    </a:lnTo>
                    <a:lnTo>
                      <a:pt x="139828" y="0"/>
                    </a:lnTo>
                    <a:cubicBezTo>
                      <a:pt x="154210" y="0"/>
                      <a:pt x="166021" y="11716"/>
                      <a:pt x="166021" y="26098"/>
                    </a:cubicBezTo>
                    <a:lnTo>
                      <a:pt x="166021" y="26098"/>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98" name="Google Shape;1798;p43"/>
              <p:cNvSpPr/>
              <p:nvPr/>
            </p:nvSpPr>
            <p:spPr>
              <a:xfrm>
                <a:off x="8627078" y="2671952"/>
                <a:ext cx="381095" cy="314039"/>
              </a:xfrm>
              <a:custGeom>
                <a:avLst/>
                <a:gdLst/>
                <a:ahLst/>
                <a:cxnLst/>
                <a:rect l="l" t="t" r="r" b="b"/>
                <a:pathLst>
                  <a:path w="381095" h="314039" extrusionOk="0">
                    <a:moveTo>
                      <a:pt x="369761" y="238125"/>
                    </a:moveTo>
                    <a:lnTo>
                      <a:pt x="362331" y="238125"/>
                    </a:lnTo>
                    <a:lnTo>
                      <a:pt x="362331" y="27051"/>
                    </a:lnTo>
                    <a:cubicBezTo>
                      <a:pt x="362331" y="12097"/>
                      <a:pt x="350139" y="0"/>
                      <a:pt x="335280" y="0"/>
                    </a:cubicBezTo>
                    <a:lnTo>
                      <a:pt x="45625" y="0"/>
                    </a:lnTo>
                    <a:cubicBezTo>
                      <a:pt x="30671" y="0"/>
                      <a:pt x="18574" y="12192"/>
                      <a:pt x="18574" y="27051"/>
                    </a:cubicBezTo>
                    <a:lnTo>
                      <a:pt x="18574" y="238125"/>
                    </a:lnTo>
                    <a:lnTo>
                      <a:pt x="11145" y="238125"/>
                    </a:lnTo>
                    <a:cubicBezTo>
                      <a:pt x="4953" y="238125"/>
                      <a:pt x="0" y="243078"/>
                      <a:pt x="0" y="249269"/>
                    </a:cubicBezTo>
                    <a:cubicBezTo>
                      <a:pt x="0" y="284988"/>
                      <a:pt x="29052" y="314039"/>
                      <a:pt x="64770" y="314039"/>
                    </a:cubicBezTo>
                    <a:lnTo>
                      <a:pt x="316325" y="314039"/>
                    </a:lnTo>
                    <a:cubicBezTo>
                      <a:pt x="352044" y="314039"/>
                      <a:pt x="381095" y="284988"/>
                      <a:pt x="381095" y="249269"/>
                    </a:cubicBezTo>
                    <a:cubicBezTo>
                      <a:pt x="381095" y="243078"/>
                      <a:pt x="376142" y="238125"/>
                      <a:pt x="369951" y="238125"/>
                    </a:cubicBezTo>
                    <a:lnTo>
                      <a:pt x="369951" y="238125"/>
                    </a:lnTo>
                    <a:close/>
                    <a:moveTo>
                      <a:pt x="40863" y="27051"/>
                    </a:moveTo>
                    <a:cubicBezTo>
                      <a:pt x="40863" y="24384"/>
                      <a:pt x="42958" y="22289"/>
                      <a:pt x="45625" y="22289"/>
                    </a:cubicBezTo>
                    <a:lnTo>
                      <a:pt x="335280" y="22289"/>
                    </a:lnTo>
                    <a:cubicBezTo>
                      <a:pt x="337947" y="22289"/>
                      <a:pt x="340043" y="24384"/>
                      <a:pt x="340043" y="27051"/>
                    </a:cubicBezTo>
                    <a:lnTo>
                      <a:pt x="340043" y="238125"/>
                    </a:lnTo>
                    <a:lnTo>
                      <a:pt x="40863" y="238125"/>
                    </a:lnTo>
                    <a:lnTo>
                      <a:pt x="40863" y="27051"/>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99" name="Google Shape;1799;p43"/>
              <p:cNvSpPr/>
              <p:nvPr/>
            </p:nvSpPr>
            <p:spPr>
              <a:xfrm>
                <a:off x="8817578" y="2671952"/>
                <a:ext cx="190500" cy="314039"/>
              </a:xfrm>
              <a:custGeom>
                <a:avLst/>
                <a:gdLst/>
                <a:ahLst/>
                <a:cxnLst/>
                <a:rect l="l" t="t" r="r" b="b"/>
                <a:pathLst>
                  <a:path w="190500" h="314039" extrusionOk="0">
                    <a:moveTo>
                      <a:pt x="179261" y="238125"/>
                    </a:moveTo>
                    <a:lnTo>
                      <a:pt x="171831" y="238125"/>
                    </a:lnTo>
                    <a:lnTo>
                      <a:pt x="171831" y="27051"/>
                    </a:lnTo>
                    <a:cubicBezTo>
                      <a:pt x="171831" y="12097"/>
                      <a:pt x="159639" y="0"/>
                      <a:pt x="144780" y="0"/>
                    </a:cubicBezTo>
                    <a:lnTo>
                      <a:pt x="0" y="0"/>
                    </a:lnTo>
                    <a:lnTo>
                      <a:pt x="0" y="22289"/>
                    </a:lnTo>
                    <a:lnTo>
                      <a:pt x="144780" y="22289"/>
                    </a:lnTo>
                    <a:cubicBezTo>
                      <a:pt x="147447" y="22289"/>
                      <a:pt x="149543" y="24384"/>
                      <a:pt x="149543" y="27051"/>
                    </a:cubicBezTo>
                    <a:lnTo>
                      <a:pt x="149543" y="238125"/>
                    </a:lnTo>
                    <a:lnTo>
                      <a:pt x="0" y="238125"/>
                    </a:lnTo>
                    <a:lnTo>
                      <a:pt x="0" y="314039"/>
                    </a:lnTo>
                    <a:lnTo>
                      <a:pt x="125730" y="314039"/>
                    </a:lnTo>
                    <a:cubicBezTo>
                      <a:pt x="161449" y="314039"/>
                      <a:pt x="190500" y="284988"/>
                      <a:pt x="190500" y="249269"/>
                    </a:cubicBezTo>
                    <a:cubicBezTo>
                      <a:pt x="190500" y="243078"/>
                      <a:pt x="185547" y="238125"/>
                      <a:pt x="179356" y="238125"/>
                    </a:cubicBezTo>
                    <a:lnTo>
                      <a:pt x="179356" y="23812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00" name="Google Shape;1800;p43"/>
              <p:cNvSpPr/>
              <p:nvPr/>
            </p:nvSpPr>
            <p:spPr>
              <a:xfrm>
                <a:off x="8716994" y="2718816"/>
                <a:ext cx="22288" cy="166687"/>
              </a:xfrm>
              <a:custGeom>
                <a:avLst/>
                <a:gdLst/>
                <a:ahLst/>
                <a:cxnLst/>
                <a:rect l="l" t="t" r="r" b="b"/>
                <a:pathLst>
                  <a:path w="22288" h="166687" extrusionOk="0">
                    <a:moveTo>
                      <a:pt x="11145" y="0"/>
                    </a:moveTo>
                    <a:cubicBezTo>
                      <a:pt x="4953" y="0"/>
                      <a:pt x="0" y="4953"/>
                      <a:pt x="0" y="11144"/>
                    </a:cubicBezTo>
                    <a:lnTo>
                      <a:pt x="0" y="155543"/>
                    </a:lnTo>
                    <a:cubicBezTo>
                      <a:pt x="0" y="161734"/>
                      <a:pt x="4953" y="166688"/>
                      <a:pt x="11145" y="166688"/>
                    </a:cubicBezTo>
                    <a:cubicBezTo>
                      <a:pt x="17336" y="166688"/>
                      <a:pt x="22289" y="161734"/>
                      <a:pt x="22289" y="155543"/>
                    </a:cubicBezTo>
                    <a:lnTo>
                      <a:pt x="22289" y="11144"/>
                    </a:lnTo>
                    <a:cubicBezTo>
                      <a:pt x="22289" y="4953"/>
                      <a:pt x="17336" y="0"/>
                      <a:pt x="11145" y="0"/>
                    </a:cubicBezTo>
                    <a:lnTo>
                      <a:pt x="11145" y="0"/>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01" name="Google Shape;1801;p43"/>
              <p:cNvSpPr/>
              <p:nvPr/>
            </p:nvSpPr>
            <p:spPr>
              <a:xfrm>
                <a:off x="8806338" y="2718816"/>
                <a:ext cx="22288" cy="166687"/>
              </a:xfrm>
              <a:custGeom>
                <a:avLst/>
                <a:gdLst/>
                <a:ahLst/>
                <a:cxnLst/>
                <a:rect l="l" t="t" r="r" b="b"/>
                <a:pathLst>
                  <a:path w="22288" h="166687" extrusionOk="0">
                    <a:moveTo>
                      <a:pt x="22289" y="11144"/>
                    </a:moveTo>
                    <a:lnTo>
                      <a:pt x="22289" y="155543"/>
                    </a:lnTo>
                    <a:cubicBezTo>
                      <a:pt x="22289" y="161734"/>
                      <a:pt x="17336" y="166688"/>
                      <a:pt x="11144" y="166688"/>
                    </a:cubicBezTo>
                    <a:cubicBezTo>
                      <a:pt x="4953" y="166688"/>
                      <a:pt x="0" y="161734"/>
                      <a:pt x="0" y="155543"/>
                    </a:cubicBezTo>
                    <a:lnTo>
                      <a:pt x="0" y="11144"/>
                    </a:lnTo>
                    <a:cubicBezTo>
                      <a:pt x="0" y="4953"/>
                      <a:pt x="4953" y="0"/>
                      <a:pt x="11144" y="0"/>
                    </a:cubicBezTo>
                    <a:cubicBezTo>
                      <a:pt x="17336" y="0"/>
                      <a:pt x="22289" y="4953"/>
                      <a:pt x="22289" y="11144"/>
                    </a:cubicBezTo>
                    <a:lnTo>
                      <a:pt x="22289" y="111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02" name="Google Shape;1802;p43"/>
              <p:cNvSpPr/>
              <p:nvPr/>
            </p:nvSpPr>
            <p:spPr>
              <a:xfrm>
                <a:off x="8817482" y="2718816"/>
                <a:ext cx="11144" cy="166687"/>
              </a:xfrm>
              <a:custGeom>
                <a:avLst/>
                <a:gdLst/>
                <a:ahLst/>
                <a:cxnLst/>
                <a:rect l="l" t="t" r="r" b="b"/>
                <a:pathLst>
                  <a:path w="11144" h="166687" extrusionOk="0">
                    <a:moveTo>
                      <a:pt x="11145" y="11144"/>
                    </a:moveTo>
                    <a:lnTo>
                      <a:pt x="11145" y="155543"/>
                    </a:lnTo>
                    <a:cubicBezTo>
                      <a:pt x="11145" y="161734"/>
                      <a:pt x="6191" y="166688"/>
                      <a:pt x="0" y="166688"/>
                    </a:cubicBezTo>
                    <a:lnTo>
                      <a:pt x="0" y="0"/>
                    </a:lnTo>
                    <a:cubicBezTo>
                      <a:pt x="6191" y="0"/>
                      <a:pt x="11145" y="4953"/>
                      <a:pt x="11145" y="11144"/>
                    </a:cubicBezTo>
                    <a:lnTo>
                      <a:pt x="11145" y="111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03" name="Google Shape;1803;p43"/>
              <p:cNvSpPr/>
              <p:nvPr/>
            </p:nvSpPr>
            <p:spPr>
              <a:xfrm>
                <a:off x="8895587" y="2718816"/>
                <a:ext cx="22288" cy="166687"/>
              </a:xfrm>
              <a:custGeom>
                <a:avLst/>
                <a:gdLst/>
                <a:ahLst/>
                <a:cxnLst/>
                <a:rect l="l" t="t" r="r" b="b"/>
                <a:pathLst>
                  <a:path w="22288" h="166687" extrusionOk="0">
                    <a:moveTo>
                      <a:pt x="11145" y="0"/>
                    </a:moveTo>
                    <a:cubicBezTo>
                      <a:pt x="4953" y="0"/>
                      <a:pt x="0" y="4953"/>
                      <a:pt x="0" y="11144"/>
                    </a:cubicBezTo>
                    <a:lnTo>
                      <a:pt x="0" y="155543"/>
                    </a:lnTo>
                    <a:cubicBezTo>
                      <a:pt x="0" y="161734"/>
                      <a:pt x="4953" y="166688"/>
                      <a:pt x="11145" y="166688"/>
                    </a:cubicBezTo>
                    <a:cubicBezTo>
                      <a:pt x="17336" y="166688"/>
                      <a:pt x="22289" y="161734"/>
                      <a:pt x="22289" y="155543"/>
                    </a:cubicBezTo>
                    <a:lnTo>
                      <a:pt x="22289" y="11144"/>
                    </a:lnTo>
                    <a:cubicBezTo>
                      <a:pt x="22289" y="4953"/>
                      <a:pt x="17336" y="0"/>
                      <a:pt x="11145" y="0"/>
                    </a:cubicBezTo>
                    <a:lnTo>
                      <a:pt x="11145" y="0"/>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04" name="Google Shape;1804;p43"/>
              <p:cNvSpPr/>
              <p:nvPr/>
            </p:nvSpPr>
            <p:spPr>
              <a:xfrm>
                <a:off x="8693276" y="2785014"/>
                <a:ext cx="69913" cy="69913"/>
              </a:xfrm>
              <a:custGeom>
                <a:avLst/>
                <a:gdLst/>
                <a:ahLst/>
                <a:cxnLst/>
                <a:rect l="l" t="t" r="r" b="b"/>
                <a:pathLst>
                  <a:path w="69913" h="69913" extrusionOk="0">
                    <a:moveTo>
                      <a:pt x="69914" y="34957"/>
                    </a:moveTo>
                    <a:cubicBezTo>
                      <a:pt x="69914" y="54292"/>
                      <a:pt x="54293" y="69914"/>
                      <a:pt x="34957" y="69914"/>
                    </a:cubicBezTo>
                    <a:cubicBezTo>
                      <a:pt x="15621" y="69914"/>
                      <a:pt x="0" y="54292"/>
                      <a:pt x="0" y="34957"/>
                    </a:cubicBezTo>
                    <a:cubicBezTo>
                      <a:pt x="0" y="15621"/>
                      <a:pt x="15621" y="0"/>
                      <a:pt x="34957" y="0"/>
                    </a:cubicBezTo>
                    <a:cubicBezTo>
                      <a:pt x="54293" y="0"/>
                      <a:pt x="69914" y="15621"/>
                      <a:pt x="69914" y="34957"/>
                    </a:cubicBezTo>
                    <a:lnTo>
                      <a:pt x="69914" y="34957"/>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05" name="Google Shape;1805;p43"/>
              <p:cNvSpPr/>
              <p:nvPr/>
            </p:nvSpPr>
            <p:spPr>
              <a:xfrm>
                <a:off x="8782526" y="2749295"/>
                <a:ext cx="69913" cy="69913"/>
              </a:xfrm>
              <a:custGeom>
                <a:avLst/>
                <a:gdLst/>
                <a:ahLst/>
                <a:cxnLst/>
                <a:rect l="l" t="t" r="r" b="b"/>
                <a:pathLst>
                  <a:path w="69913" h="69913" extrusionOk="0">
                    <a:moveTo>
                      <a:pt x="69914" y="34957"/>
                    </a:moveTo>
                    <a:cubicBezTo>
                      <a:pt x="69914" y="54292"/>
                      <a:pt x="54293" y="69914"/>
                      <a:pt x="34957" y="69914"/>
                    </a:cubicBezTo>
                    <a:cubicBezTo>
                      <a:pt x="15621" y="69914"/>
                      <a:pt x="0" y="54292"/>
                      <a:pt x="0" y="34957"/>
                    </a:cubicBezTo>
                    <a:cubicBezTo>
                      <a:pt x="0" y="15621"/>
                      <a:pt x="15621" y="0"/>
                      <a:pt x="34957" y="0"/>
                    </a:cubicBezTo>
                    <a:cubicBezTo>
                      <a:pt x="54293" y="0"/>
                      <a:pt x="69914" y="15621"/>
                      <a:pt x="69914" y="34957"/>
                    </a:cubicBezTo>
                    <a:lnTo>
                      <a:pt x="69914" y="34957"/>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06" name="Google Shape;1806;p43"/>
              <p:cNvSpPr/>
              <p:nvPr/>
            </p:nvSpPr>
            <p:spPr>
              <a:xfrm>
                <a:off x="8817482" y="2749295"/>
                <a:ext cx="34957" cy="69913"/>
              </a:xfrm>
              <a:custGeom>
                <a:avLst/>
                <a:gdLst/>
                <a:ahLst/>
                <a:cxnLst/>
                <a:rect l="l" t="t" r="r" b="b"/>
                <a:pathLst>
                  <a:path w="34957" h="69913" extrusionOk="0">
                    <a:moveTo>
                      <a:pt x="34957" y="34957"/>
                    </a:moveTo>
                    <a:cubicBezTo>
                      <a:pt x="34957" y="54292"/>
                      <a:pt x="19241" y="69914"/>
                      <a:pt x="0" y="69914"/>
                    </a:cubicBezTo>
                    <a:lnTo>
                      <a:pt x="0" y="0"/>
                    </a:lnTo>
                    <a:cubicBezTo>
                      <a:pt x="19336" y="0"/>
                      <a:pt x="34957" y="15716"/>
                      <a:pt x="34957" y="34957"/>
                    </a:cubicBezTo>
                    <a:lnTo>
                      <a:pt x="34957" y="34957"/>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07" name="Google Shape;1807;p43"/>
              <p:cNvSpPr/>
              <p:nvPr/>
            </p:nvSpPr>
            <p:spPr>
              <a:xfrm>
                <a:off x="8871870" y="2785014"/>
                <a:ext cx="69913" cy="69913"/>
              </a:xfrm>
              <a:custGeom>
                <a:avLst/>
                <a:gdLst/>
                <a:ahLst/>
                <a:cxnLst/>
                <a:rect l="l" t="t" r="r" b="b"/>
                <a:pathLst>
                  <a:path w="69913" h="69913" extrusionOk="0">
                    <a:moveTo>
                      <a:pt x="69914" y="34957"/>
                    </a:moveTo>
                    <a:cubicBezTo>
                      <a:pt x="69914" y="54292"/>
                      <a:pt x="54293" y="69914"/>
                      <a:pt x="34957" y="69914"/>
                    </a:cubicBezTo>
                    <a:cubicBezTo>
                      <a:pt x="15621" y="69914"/>
                      <a:pt x="0" y="54292"/>
                      <a:pt x="0" y="34957"/>
                    </a:cubicBezTo>
                    <a:cubicBezTo>
                      <a:pt x="0" y="15621"/>
                      <a:pt x="15621" y="0"/>
                      <a:pt x="34957" y="0"/>
                    </a:cubicBezTo>
                    <a:cubicBezTo>
                      <a:pt x="54293" y="0"/>
                      <a:pt x="69914" y="15621"/>
                      <a:pt x="69914" y="34957"/>
                    </a:cubicBezTo>
                    <a:lnTo>
                      <a:pt x="69914" y="34957"/>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790" name="Google Shape;1790;p43"/>
            <p:cNvSpPr/>
            <p:nvPr/>
          </p:nvSpPr>
          <p:spPr>
            <a:xfrm>
              <a:off x="1312650" y="2998638"/>
              <a:ext cx="627000" cy="627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73"/>
        <p:cNvGrpSpPr/>
        <p:nvPr/>
      </p:nvGrpSpPr>
      <p:grpSpPr>
        <a:xfrm>
          <a:off x="0" y="0"/>
          <a:ext cx="0" cy="0"/>
          <a:chOff x="0" y="0"/>
          <a:chExt cx="0" cy="0"/>
        </a:xfrm>
      </p:grpSpPr>
      <p:sp>
        <p:nvSpPr>
          <p:cNvPr id="1874" name="Google Shape;1874;p48"/>
          <p:cNvSpPr txBox="1">
            <a:spLocks noGrp="1"/>
          </p:cNvSpPr>
          <p:nvPr>
            <p:ph type="title"/>
          </p:nvPr>
        </p:nvSpPr>
        <p:spPr>
          <a:xfrm>
            <a:off x="2418600" y="938883"/>
            <a:ext cx="4306800" cy="84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875" name="Google Shape;1875;p48"/>
          <p:cNvSpPr txBox="1">
            <a:spLocks noGrp="1"/>
          </p:cNvSpPr>
          <p:nvPr>
            <p:ph type="subTitle" idx="1"/>
          </p:nvPr>
        </p:nvSpPr>
        <p:spPr>
          <a:xfrm>
            <a:off x="2418600" y="1783083"/>
            <a:ext cx="4306800" cy="113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1876" name="Google Shape;1876;p48"/>
          <p:cNvSpPr txBox="1"/>
          <p:nvPr/>
        </p:nvSpPr>
        <p:spPr>
          <a:xfrm>
            <a:off x="2418600" y="3908217"/>
            <a:ext cx="4306800" cy="296400"/>
          </a:xfrm>
          <a:prstGeom prst="rect">
            <a:avLst/>
          </a:prstGeom>
          <a:solidFill>
            <a:schemeClr val="accen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Chivo"/>
                <a:ea typeface="Chivo"/>
                <a:cs typeface="Chivo"/>
                <a:sym typeface="Chivo"/>
              </a:rPr>
              <a:t>Please keep this slide for attribution</a:t>
            </a:r>
            <a:endParaRPr sz="1000">
              <a:solidFill>
                <a:schemeClr val="dk1"/>
              </a:solidFill>
              <a:latin typeface="Chivo"/>
              <a:ea typeface="Chivo"/>
              <a:cs typeface="Chivo"/>
              <a:sym typeface="Chivo"/>
            </a:endParaRPr>
          </a:p>
        </p:txBody>
      </p:sp>
      <p:grpSp>
        <p:nvGrpSpPr>
          <p:cNvPr id="1877" name="Google Shape;1877;p48"/>
          <p:cNvGrpSpPr/>
          <p:nvPr/>
        </p:nvGrpSpPr>
        <p:grpSpPr>
          <a:xfrm>
            <a:off x="4838777" y="3025832"/>
            <a:ext cx="363314" cy="356576"/>
            <a:chOff x="3763184" y="3817357"/>
            <a:chExt cx="363314" cy="356576"/>
          </a:xfrm>
        </p:grpSpPr>
        <p:sp>
          <p:nvSpPr>
            <p:cNvPr id="1878" name="Google Shape;1878;p4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 name="Google Shape;1883;p48"/>
          <p:cNvGrpSpPr/>
          <p:nvPr/>
        </p:nvGrpSpPr>
        <p:grpSpPr>
          <a:xfrm>
            <a:off x="4390343" y="3025832"/>
            <a:ext cx="362920" cy="356865"/>
            <a:chOff x="3314750" y="3817357"/>
            <a:chExt cx="362920" cy="356865"/>
          </a:xfrm>
        </p:grpSpPr>
        <p:grpSp>
          <p:nvGrpSpPr>
            <p:cNvPr id="1884" name="Google Shape;1884;p48"/>
            <p:cNvGrpSpPr/>
            <p:nvPr/>
          </p:nvGrpSpPr>
          <p:grpSpPr>
            <a:xfrm>
              <a:off x="3314750" y="3817357"/>
              <a:ext cx="362920" cy="356865"/>
              <a:chOff x="3314750" y="3817357"/>
              <a:chExt cx="362920" cy="356865"/>
            </a:xfrm>
          </p:grpSpPr>
          <p:sp>
            <p:nvSpPr>
              <p:cNvPr id="1885" name="Google Shape;1885;p4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48"/>
            <p:cNvGrpSpPr/>
            <p:nvPr/>
          </p:nvGrpSpPr>
          <p:grpSpPr>
            <a:xfrm>
              <a:off x="3394986" y="3894612"/>
              <a:ext cx="202339" cy="202323"/>
              <a:chOff x="935197" y="1793977"/>
              <a:chExt cx="256451" cy="256430"/>
            </a:xfrm>
          </p:grpSpPr>
          <p:sp>
            <p:nvSpPr>
              <p:cNvPr id="1888" name="Google Shape;1888;p4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90" name="Google Shape;1890;p48"/>
          <p:cNvGrpSpPr/>
          <p:nvPr/>
        </p:nvGrpSpPr>
        <p:grpSpPr>
          <a:xfrm>
            <a:off x="3941909" y="3025832"/>
            <a:ext cx="362920" cy="356865"/>
            <a:chOff x="2866317" y="3817357"/>
            <a:chExt cx="362920" cy="356865"/>
          </a:xfrm>
        </p:grpSpPr>
        <p:sp>
          <p:nvSpPr>
            <p:cNvPr id="1891" name="Google Shape;1891;p4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97"/>
        <p:cNvGrpSpPr/>
        <p:nvPr/>
      </p:nvGrpSpPr>
      <p:grpSpPr>
        <a:xfrm>
          <a:off x="0" y="0"/>
          <a:ext cx="0" cy="0"/>
          <a:chOff x="0" y="0"/>
          <a:chExt cx="0" cy="0"/>
        </a:xfrm>
      </p:grpSpPr>
      <p:sp>
        <p:nvSpPr>
          <p:cNvPr id="1898" name="Google Shape;1898;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1899" name="Google Shape;1899;p49"/>
          <p:cNvGrpSpPr/>
          <p:nvPr/>
        </p:nvGrpSpPr>
        <p:grpSpPr>
          <a:xfrm>
            <a:off x="7850159" y="3888590"/>
            <a:ext cx="374561" cy="374560"/>
            <a:chOff x="9404127" y="4438650"/>
            <a:chExt cx="381000" cy="380999"/>
          </a:xfrm>
        </p:grpSpPr>
        <p:sp>
          <p:nvSpPr>
            <p:cNvPr id="1900" name="Google Shape;1900;p49"/>
            <p:cNvSpPr/>
            <p:nvPr/>
          </p:nvSpPr>
          <p:spPr>
            <a:xfrm>
              <a:off x="9679567" y="4438650"/>
              <a:ext cx="105560" cy="105560"/>
            </a:xfrm>
            <a:custGeom>
              <a:avLst/>
              <a:gdLst/>
              <a:ahLst/>
              <a:cxnLst/>
              <a:rect l="l" t="t" r="r" b="b"/>
              <a:pathLst>
                <a:path w="105560" h="105560" extrusionOk="0">
                  <a:moveTo>
                    <a:pt x="83272" y="94488"/>
                  </a:moveTo>
                  <a:lnTo>
                    <a:pt x="83272" y="41148"/>
                  </a:lnTo>
                  <a:cubicBezTo>
                    <a:pt x="83272" y="30766"/>
                    <a:pt x="74795" y="22288"/>
                    <a:pt x="64412" y="22288"/>
                  </a:cubicBezTo>
                  <a:lnTo>
                    <a:pt x="11073" y="22288"/>
                  </a:lnTo>
                  <a:cubicBezTo>
                    <a:pt x="-3691" y="22288"/>
                    <a:pt x="-3691" y="0"/>
                    <a:pt x="11073" y="0"/>
                  </a:cubicBezTo>
                  <a:lnTo>
                    <a:pt x="64412" y="0"/>
                  </a:lnTo>
                  <a:cubicBezTo>
                    <a:pt x="87082" y="0"/>
                    <a:pt x="105561" y="18479"/>
                    <a:pt x="105561" y="41148"/>
                  </a:cubicBezTo>
                  <a:lnTo>
                    <a:pt x="105561" y="94488"/>
                  </a:lnTo>
                  <a:cubicBezTo>
                    <a:pt x="105561" y="109252"/>
                    <a:pt x="83272" y="109252"/>
                    <a:pt x="83272" y="94488"/>
                  </a:cubicBezTo>
                  <a:lnTo>
                    <a:pt x="83272" y="944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01" name="Google Shape;1901;p49"/>
            <p:cNvSpPr/>
            <p:nvPr/>
          </p:nvSpPr>
          <p:spPr>
            <a:xfrm>
              <a:off x="9404127" y="4438650"/>
              <a:ext cx="105560" cy="105560"/>
            </a:xfrm>
            <a:custGeom>
              <a:avLst/>
              <a:gdLst/>
              <a:ahLst/>
              <a:cxnLst/>
              <a:rect l="l" t="t" r="r" b="b"/>
              <a:pathLst>
                <a:path w="105560" h="105560" extrusionOk="0">
                  <a:moveTo>
                    <a:pt x="0" y="94488"/>
                  </a:moveTo>
                  <a:lnTo>
                    <a:pt x="0" y="41148"/>
                  </a:lnTo>
                  <a:cubicBezTo>
                    <a:pt x="0" y="18479"/>
                    <a:pt x="18479" y="0"/>
                    <a:pt x="41148" y="0"/>
                  </a:cubicBezTo>
                  <a:lnTo>
                    <a:pt x="94488" y="0"/>
                  </a:lnTo>
                  <a:cubicBezTo>
                    <a:pt x="109252" y="0"/>
                    <a:pt x="109252" y="22288"/>
                    <a:pt x="94488" y="22288"/>
                  </a:cubicBezTo>
                  <a:lnTo>
                    <a:pt x="41148" y="22288"/>
                  </a:lnTo>
                  <a:cubicBezTo>
                    <a:pt x="30766" y="22288"/>
                    <a:pt x="22289" y="30766"/>
                    <a:pt x="22289" y="41148"/>
                  </a:cubicBezTo>
                  <a:lnTo>
                    <a:pt x="22289" y="94488"/>
                  </a:lnTo>
                  <a:cubicBezTo>
                    <a:pt x="22289" y="109252"/>
                    <a:pt x="0" y="109252"/>
                    <a:pt x="0" y="94488"/>
                  </a:cubicBezTo>
                  <a:lnTo>
                    <a:pt x="0" y="944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02" name="Google Shape;1902;p49"/>
            <p:cNvSpPr/>
            <p:nvPr/>
          </p:nvSpPr>
          <p:spPr>
            <a:xfrm>
              <a:off x="9404127" y="4714089"/>
              <a:ext cx="105560" cy="105560"/>
            </a:xfrm>
            <a:custGeom>
              <a:avLst/>
              <a:gdLst/>
              <a:ahLst/>
              <a:cxnLst/>
              <a:rect l="l" t="t" r="r" b="b"/>
              <a:pathLst>
                <a:path w="105560" h="105560" extrusionOk="0">
                  <a:moveTo>
                    <a:pt x="94488" y="105561"/>
                  </a:moveTo>
                  <a:lnTo>
                    <a:pt x="41148" y="105561"/>
                  </a:lnTo>
                  <a:cubicBezTo>
                    <a:pt x="18479" y="105561"/>
                    <a:pt x="0" y="87082"/>
                    <a:pt x="0" y="64413"/>
                  </a:cubicBezTo>
                  <a:lnTo>
                    <a:pt x="0" y="11073"/>
                  </a:lnTo>
                  <a:cubicBezTo>
                    <a:pt x="0" y="-3691"/>
                    <a:pt x="22289" y="-3691"/>
                    <a:pt x="22289" y="11073"/>
                  </a:cubicBezTo>
                  <a:lnTo>
                    <a:pt x="22289" y="64413"/>
                  </a:lnTo>
                  <a:cubicBezTo>
                    <a:pt x="22289" y="74795"/>
                    <a:pt x="30766" y="83272"/>
                    <a:pt x="41148" y="83272"/>
                  </a:cubicBezTo>
                  <a:lnTo>
                    <a:pt x="94488" y="83272"/>
                  </a:lnTo>
                  <a:cubicBezTo>
                    <a:pt x="109252" y="83272"/>
                    <a:pt x="109252" y="105561"/>
                    <a:pt x="94488" y="105561"/>
                  </a:cubicBezTo>
                  <a:lnTo>
                    <a:pt x="94488" y="105561"/>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03" name="Google Shape;1903;p49"/>
            <p:cNvSpPr/>
            <p:nvPr/>
          </p:nvSpPr>
          <p:spPr>
            <a:xfrm>
              <a:off x="9679567" y="4714089"/>
              <a:ext cx="105560" cy="105560"/>
            </a:xfrm>
            <a:custGeom>
              <a:avLst/>
              <a:gdLst/>
              <a:ahLst/>
              <a:cxnLst/>
              <a:rect l="l" t="t" r="r" b="b"/>
              <a:pathLst>
                <a:path w="105560" h="105560" extrusionOk="0">
                  <a:moveTo>
                    <a:pt x="64412" y="105561"/>
                  </a:moveTo>
                  <a:lnTo>
                    <a:pt x="11073" y="105561"/>
                  </a:lnTo>
                  <a:cubicBezTo>
                    <a:pt x="-3691" y="105561"/>
                    <a:pt x="-3691" y="83272"/>
                    <a:pt x="11073" y="83272"/>
                  </a:cubicBezTo>
                  <a:lnTo>
                    <a:pt x="64412" y="83272"/>
                  </a:lnTo>
                  <a:cubicBezTo>
                    <a:pt x="74795" y="83272"/>
                    <a:pt x="83272" y="74795"/>
                    <a:pt x="83272" y="64413"/>
                  </a:cubicBezTo>
                  <a:lnTo>
                    <a:pt x="83272" y="11073"/>
                  </a:lnTo>
                  <a:cubicBezTo>
                    <a:pt x="83272" y="-3691"/>
                    <a:pt x="105561" y="-3691"/>
                    <a:pt x="105561" y="11073"/>
                  </a:cubicBezTo>
                  <a:lnTo>
                    <a:pt x="105561" y="64413"/>
                  </a:lnTo>
                  <a:cubicBezTo>
                    <a:pt x="105561" y="87082"/>
                    <a:pt x="87082" y="105561"/>
                    <a:pt x="64412" y="105561"/>
                  </a:cubicBezTo>
                  <a:lnTo>
                    <a:pt x="64412" y="105561"/>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04" name="Google Shape;1904;p49"/>
            <p:cNvSpPr/>
            <p:nvPr/>
          </p:nvSpPr>
          <p:spPr>
            <a:xfrm>
              <a:off x="9595389" y="4629911"/>
              <a:ext cx="141350" cy="141351"/>
            </a:xfrm>
            <a:custGeom>
              <a:avLst/>
              <a:gdLst/>
              <a:ahLst/>
              <a:cxnLst/>
              <a:rect l="l" t="t" r="r" b="b"/>
              <a:pathLst>
                <a:path w="141350" h="141351" extrusionOk="0">
                  <a:moveTo>
                    <a:pt x="141351" y="11144"/>
                  </a:moveTo>
                  <a:lnTo>
                    <a:pt x="141351" y="130207"/>
                  </a:lnTo>
                  <a:cubicBezTo>
                    <a:pt x="141351" y="136398"/>
                    <a:pt x="136398" y="141351"/>
                    <a:pt x="130207" y="141351"/>
                  </a:cubicBezTo>
                  <a:lnTo>
                    <a:pt x="11144" y="141351"/>
                  </a:lnTo>
                  <a:cubicBezTo>
                    <a:pt x="4953" y="141351"/>
                    <a:pt x="0" y="136398"/>
                    <a:pt x="0" y="130207"/>
                  </a:cubicBezTo>
                  <a:lnTo>
                    <a:pt x="0" y="11144"/>
                  </a:lnTo>
                  <a:cubicBezTo>
                    <a:pt x="0" y="4953"/>
                    <a:pt x="4953" y="0"/>
                    <a:pt x="11144" y="0"/>
                  </a:cubicBezTo>
                  <a:lnTo>
                    <a:pt x="130207" y="0"/>
                  </a:lnTo>
                  <a:cubicBezTo>
                    <a:pt x="136398" y="0"/>
                    <a:pt x="141351" y="4953"/>
                    <a:pt x="141351" y="11144"/>
                  </a:cubicBezTo>
                  <a:lnTo>
                    <a:pt x="141351" y="111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05" name="Google Shape;1905;p49"/>
            <p:cNvSpPr/>
            <p:nvPr/>
          </p:nvSpPr>
          <p:spPr>
            <a:xfrm>
              <a:off x="9666065" y="4629911"/>
              <a:ext cx="70675" cy="141351"/>
            </a:xfrm>
            <a:custGeom>
              <a:avLst/>
              <a:gdLst/>
              <a:ahLst/>
              <a:cxnLst/>
              <a:rect l="l" t="t" r="r" b="b"/>
              <a:pathLst>
                <a:path w="70675" h="141351" extrusionOk="0">
                  <a:moveTo>
                    <a:pt x="70675" y="11144"/>
                  </a:moveTo>
                  <a:lnTo>
                    <a:pt x="70675" y="130207"/>
                  </a:lnTo>
                  <a:cubicBezTo>
                    <a:pt x="70675" y="136398"/>
                    <a:pt x="65723" y="141351"/>
                    <a:pt x="59531" y="141351"/>
                  </a:cubicBezTo>
                  <a:lnTo>
                    <a:pt x="0" y="141351"/>
                  </a:lnTo>
                  <a:lnTo>
                    <a:pt x="0" y="0"/>
                  </a:lnTo>
                  <a:lnTo>
                    <a:pt x="59531" y="0"/>
                  </a:lnTo>
                  <a:cubicBezTo>
                    <a:pt x="65723" y="0"/>
                    <a:pt x="70675" y="4953"/>
                    <a:pt x="70675" y="11144"/>
                  </a:cubicBezTo>
                  <a:lnTo>
                    <a:pt x="70675" y="111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06" name="Google Shape;1906;p49"/>
            <p:cNvSpPr/>
            <p:nvPr/>
          </p:nvSpPr>
          <p:spPr>
            <a:xfrm>
              <a:off x="9643086" y="4689443"/>
              <a:ext cx="45957" cy="22288"/>
            </a:xfrm>
            <a:custGeom>
              <a:avLst/>
              <a:gdLst/>
              <a:ahLst/>
              <a:cxnLst/>
              <a:rect l="l" t="t" r="r" b="b"/>
              <a:pathLst>
                <a:path w="45957" h="22288" extrusionOk="0">
                  <a:moveTo>
                    <a:pt x="34885" y="22289"/>
                  </a:moveTo>
                  <a:lnTo>
                    <a:pt x="11073" y="22289"/>
                  </a:lnTo>
                  <a:cubicBezTo>
                    <a:pt x="-3691" y="22289"/>
                    <a:pt x="-3691" y="0"/>
                    <a:pt x="11073" y="0"/>
                  </a:cubicBezTo>
                  <a:lnTo>
                    <a:pt x="34885" y="0"/>
                  </a:lnTo>
                  <a:cubicBezTo>
                    <a:pt x="49649" y="0"/>
                    <a:pt x="49649" y="22289"/>
                    <a:pt x="34885" y="22289"/>
                  </a:cubicBezTo>
                  <a:lnTo>
                    <a:pt x="34885" y="22289"/>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07" name="Google Shape;1907;p49"/>
            <p:cNvSpPr/>
            <p:nvPr/>
          </p:nvSpPr>
          <p:spPr>
            <a:xfrm>
              <a:off x="9666065" y="4689443"/>
              <a:ext cx="22978" cy="22288"/>
            </a:xfrm>
            <a:custGeom>
              <a:avLst/>
              <a:gdLst/>
              <a:ahLst/>
              <a:cxnLst/>
              <a:rect l="l" t="t" r="r" b="b"/>
              <a:pathLst>
                <a:path w="22978" h="22288" extrusionOk="0">
                  <a:moveTo>
                    <a:pt x="11906" y="22289"/>
                  </a:moveTo>
                  <a:lnTo>
                    <a:pt x="0" y="22289"/>
                  </a:lnTo>
                  <a:lnTo>
                    <a:pt x="0" y="0"/>
                  </a:lnTo>
                  <a:lnTo>
                    <a:pt x="11906" y="0"/>
                  </a:lnTo>
                  <a:cubicBezTo>
                    <a:pt x="26670" y="0"/>
                    <a:pt x="26670" y="22289"/>
                    <a:pt x="11906" y="22289"/>
                  </a:cubicBezTo>
                  <a:lnTo>
                    <a:pt x="11906" y="22289"/>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08" name="Google Shape;1908;p49"/>
            <p:cNvSpPr/>
            <p:nvPr/>
          </p:nvSpPr>
          <p:spPr>
            <a:xfrm>
              <a:off x="9625203" y="4498943"/>
              <a:ext cx="105631" cy="105632"/>
            </a:xfrm>
            <a:custGeom>
              <a:avLst/>
              <a:gdLst/>
              <a:ahLst/>
              <a:cxnLst/>
              <a:rect l="l" t="t" r="r" b="b"/>
              <a:pathLst>
                <a:path w="105631" h="105632" extrusionOk="0">
                  <a:moveTo>
                    <a:pt x="105632" y="11144"/>
                  </a:moveTo>
                  <a:lnTo>
                    <a:pt x="105632" y="94488"/>
                  </a:lnTo>
                  <a:cubicBezTo>
                    <a:pt x="105632" y="100679"/>
                    <a:pt x="100679" y="105633"/>
                    <a:pt x="94488" y="105633"/>
                  </a:cubicBezTo>
                  <a:lnTo>
                    <a:pt x="11144" y="105633"/>
                  </a:lnTo>
                  <a:cubicBezTo>
                    <a:pt x="4953" y="105633"/>
                    <a:pt x="0" y="100679"/>
                    <a:pt x="0" y="94488"/>
                  </a:cubicBezTo>
                  <a:lnTo>
                    <a:pt x="0" y="11144"/>
                  </a:lnTo>
                  <a:cubicBezTo>
                    <a:pt x="0" y="4953"/>
                    <a:pt x="4953" y="0"/>
                    <a:pt x="11144" y="0"/>
                  </a:cubicBezTo>
                  <a:lnTo>
                    <a:pt x="94488" y="0"/>
                  </a:lnTo>
                  <a:cubicBezTo>
                    <a:pt x="100679" y="0"/>
                    <a:pt x="105632" y="4953"/>
                    <a:pt x="105632" y="11144"/>
                  </a:cubicBezTo>
                  <a:lnTo>
                    <a:pt x="105632" y="111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09" name="Google Shape;1909;p49"/>
            <p:cNvSpPr/>
            <p:nvPr/>
          </p:nvSpPr>
          <p:spPr>
            <a:xfrm>
              <a:off x="9677971" y="4498943"/>
              <a:ext cx="52863" cy="105632"/>
            </a:xfrm>
            <a:custGeom>
              <a:avLst/>
              <a:gdLst/>
              <a:ahLst/>
              <a:cxnLst/>
              <a:rect l="l" t="t" r="r" b="b"/>
              <a:pathLst>
                <a:path w="52863" h="105632" extrusionOk="0">
                  <a:moveTo>
                    <a:pt x="52864" y="11144"/>
                  </a:moveTo>
                  <a:lnTo>
                    <a:pt x="52864" y="94488"/>
                  </a:lnTo>
                  <a:cubicBezTo>
                    <a:pt x="52864" y="100679"/>
                    <a:pt x="47911" y="105633"/>
                    <a:pt x="41720" y="105633"/>
                  </a:cubicBezTo>
                  <a:lnTo>
                    <a:pt x="0" y="105633"/>
                  </a:lnTo>
                  <a:lnTo>
                    <a:pt x="0" y="0"/>
                  </a:lnTo>
                  <a:lnTo>
                    <a:pt x="41720" y="0"/>
                  </a:lnTo>
                  <a:cubicBezTo>
                    <a:pt x="47911" y="0"/>
                    <a:pt x="52864" y="4953"/>
                    <a:pt x="52864" y="11144"/>
                  </a:cubicBezTo>
                  <a:lnTo>
                    <a:pt x="52864" y="111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10" name="Google Shape;1910;p49"/>
            <p:cNvSpPr/>
            <p:nvPr/>
          </p:nvSpPr>
          <p:spPr>
            <a:xfrm>
              <a:off x="9452514" y="4487036"/>
              <a:ext cx="129444" cy="129445"/>
            </a:xfrm>
            <a:custGeom>
              <a:avLst/>
              <a:gdLst/>
              <a:ahLst/>
              <a:cxnLst/>
              <a:rect l="l" t="t" r="r" b="b"/>
              <a:pathLst>
                <a:path w="129444" h="129445" extrusionOk="0">
                  <a:moveTo>
                    <a:pt x="129444" y="11144"/>
                  </a:moveTo>
                  <a:lnTo>
                    <a:pt x="129444" y="118301"/>
                  </a:lnTo>
                  <a:cubicBezTo>
                    <a:pt x="129444" y="124492"/>
                    <a:pt x="124492" y="129445"/>
                    <a:pt x="118300" y="129445"/>
                  </a:cubicBezTo>
                  <a:lnTo>
                    <a:pt x="11144" y="129445"/>
                  </a:lnTo>
                  <a:cubicBezTo>
                    <a:pt x="4953" y="129445"/>
                    <a:pt x="0" y="124492"/>
                    <a:pt x="0" y="118301"/>
                  </a:cubicBezTo>
                  <a:lnTo>
                    <a:pt x="0" y="11144"/>
                  </a:lnTo>
                  <a:cubicBezTo>
                    <a:pt x="0" y="4953"/>
                    <a:pt x="4953" y="0"/>
                    <a:pt x="11144" y="0"/>
                  </a:cubicBezTo>
                  <a:lnTo>
                    <a:pt x="118300" y="0"/>
                  </a:lnTo>
                  <a:cubicBezTo>
                    <a:pt x="124492" y="0"/>
                    <a:pt x="129444" y="4953"/>
                    <a:pt x="129444" y="11144"/>
                  </a:cubicBezTo>
                  <a:lnTo>
                    <a:pt x="129444" y="111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11" name="Google Shape;1911;p49"/>
            <p:cNvSpPr/>
            <p:nvPr/>
          </p:nvSpPr>
          <p:spPr>
            <a:xfrm>
              <a:off x="9517284" y="4487036"/>
              <a:ext cx="64674" cy="129445"/>
            </a:xfrm>
            <a:custGeom>
              <a:avLst/>
              <a:gdLst/>
              <a:ahLst/>
              <a:cxnLst/>
              <a:rect l="l" t="t" r="r" b="b"/>
              <a:pathLst>
                <a:path w="64674" h="129445" extrusionOk="0">
                  <a:moveTo>
                    <a:pt x="64675" y="11144"/>
                  </a:moveTo>
                  <a:lnTo>
                    <a:pt x="64675" y="118301"/>
                  </a:lnTo>
                  <a:cubicBezTo>
                    <a:pt x="64675" y="124492"/>
                    <a:pt x="59722" y="129445"/>
                    <a:pt x="53530" y="129445"/>
                  </a:cubicBezTo>
                  <a:lnTo>
                    <a:pt x="0" y="129445"/>
                  </a:lnTo>
                  <a:lnTo>
                    <a:pt x="0" y="0"/>
                  </a:lnTo>
                  <a:lnTo>
                    <a:pt x="53530" y="0"/>
                  </a:lnTo>
                  <a:cubicBezTo>
                    <a:pt x="59722" y="0"/>
                    <a:pt x="64675" y="4953"/>
                    <a:pt x="64675" y="11144"/>
                  </a:cubicBezTo>
                  <a:lnTo>
                    <a:pt x="64675" y="111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12" name="Google Shape;1912;p49"/>
            <p:cNvSpPr/>
            <p:nvPr/>
          </p:nvSpPr>
          <p:spPr>
            <a:xfrm>
              <a:off x="9506140" y="4534733"/>
              <a:ext cx="22288" cy="34051"/>
            </a:xfrm>
            <a:custGeom>
              <a:avLst/>
              <a:gdLst/>
              <a:ahLst/>
              <a:cxnLst/>
              <a:rect l="l" t="t" r="r" b="b"/>
              <a:pathLst>
                <a:path w="22288" h="34051" extrusionOk="0">
                  <a:moveTo>
                    <a:pt x="22288" y="11073"/>
                  </a:moveTo>
                  <a:lnTo>
                    <a:pt x="22288" y="22979"/>
                  </a:lnTo>
                  <a:cubicBezTo>
                    <a:pt x="22288" y="37743"/>
                    <a:pt x="0" y="37743"/>
                    <a:pt x="0" y="22979"/>
                  </a:cubicBezTo>
                  <a:lnTo>
                    <a:pt x="0" y="11073"/>
                  </a:lnTo>
                  <a:cubicBezTo>
                    <a:pt x="0" y="-3691"/>
                    <a:pt x="22288" y="-3691"/>
                    <a:pt x="22288" y="11073"/>
                  </a:cubicBezTo>
                  <a:lnTo>
                    <a:pt x="22288" y="11073"/>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13" name="Google Shape;1913;p49"/>
            <p:cNvSpPr/>
            <p:nvPr/>
          </p:nvSpPr>
          <p:spPr>
            <a:xfrm>
              <a:off x="9517284" y="4534661"/>
              <a:ext cx="11144" cy="34195"/>
            </a:xfrm>
            <a:custGeom>
              <a:avLst/>
              <a:gdLst/>
              <a:ahLst/>
              <a:cxnLst/>
              <a:rect l="l" t="t" r="r" b="b"/>
              <a:pathLst>
                <a:path w="11144" h="34195" extrusionOk="0">
                  <a:moveTo>
                    <a:pt x="11144" y="11144"/>
                  </a:moveTo>
                  <a:lnTo>
                    <a:pt x="11144" y="23051"/>
                  </a:lnTo>
                  <a:cubicBezTo>
                    <a:pt x="11144" y="29242"/>
                    <a:pt x="6191" y="34195"/>
                    <a:pt x="0" y="34195"/>
                  </a:cubicBezTo>
                  <a:lnTo>
                    <a:pt x="0" y="0"/>
                  </a:lnTo>
                  <a:cubicBezTo>
                    <a:pt x="6191" y="0"/>
                    <a:pt x="11144" y="4953"/>
                    <a:pt x="11144" y="11144"/>
                  </a:cubicBezTo>
                  <a:lnTo>
                    <a:pt x="11144" y="11144"/>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14" name="Google Shape;1914;p49"/>
            <p:cNvSpPr/>
            <p:nvPr/>
          </p:nvSpPr>
          <p:spPr>
            <a:xfrm>
              <a:off x="9452514" y="4641889"/>
              <a:ext cx="117466" cy="129373"/>
            </a:xfrm>
            <a:custGeom>
              <a:avLst/>
              <a:gdLst/>
              <a:ahLst/>
              <a:cxnLst/>
              <a:rect l="l" t="t" r="r" b="b"/>
              <a:pathLst>
                <a:path w="117466" h="129373" extrusionOk="0">
                  <a:moveTo>
                    <a:pt x="106394" y="129373"/>
                  </a:moveTo>
                  <a:lnTo>
                    <a:pt x="11144" y="129373"/>
                  </a:lnTo>
                  <a:cubicBezTo>
                    <a:pt x="4953" y="129373"/>
                    <a:pt x="0" y="124420"/>
                    <a:pt x="0" y="118229"/>
                  </a:cubicBezTo>
                  <a:lnTo>
                    <a:pt x="0" y="11073"/>
                  </a:lnTo>
                  <a:cubicBezTo>
                    <a:pt x="0" y="-3691"/>
                    <a:pt x="22288" y="-3691"/>
                    <a:pt x="22288" y="11073"/>
                  </a:cubicBezTo>
                  <a:lnTo>
                    <a:pt x="22288" y="107085"/>
                  </a:lnTo>
                  <a:lnTo>
                    <a:pt x="106394" y="107085"/>
                  </a:lnTo>
                  <a:cubicBezTo>
                    <a:pt x="121158" y="107085"/>
                    <a:pt x="121158" y="129373"/>
                    <a:pt x="106394" y="129373"/>
                  </a:cubicBezTo>
                  <a:lnTo>
                    <a:pt x="106394" y="129373"/>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15" name="Google Shape;1915;p49"/>
            <p:cNvSpPr/>
            <p:nvPr/>
          </p:nvSpPr>
          <p:spPr>
            <a:xfrm>
              <a:off x="9500139" y="4641889"/>
              <a:ext cx="22288" cy="81676"/>
            </a:xfrm>
            <a:custGeom>
              <a:avLst/>
              <a:gdLst/>
              <a:ahLst/>
              <a:cxnLst/>
              <a:rect l="l" t="t" r="r" b="b"/>
              <a:pathLst>
                <a:path w="22288" h="81676" extrusionOk="0">
                  <a:moveTo>
                    <a:pt x="0" y="70604"/>
                  </a:moveTo>
                  <a:lnTo>
                    <a:pt x="0" y="11073"/>
                  </a:lnTo>
                  <a:cubicBezTo>
                    <a:pt x="0" y="-3691"/>
                    <a:pt x="22288" y="-3691"/>
                    <a:pt x="22288" y="11073"/>
                  </a:cubicBezTo>
                  <a:lnTo>
                    <a:pt x="22288" y="70604"/>
                  </a:lnTo>
                  <a:cubicBezTo>
                    <a:pt x="22288" y="85368"/>
                    <a:pt x="0" y="85368"/>
                    <a:pt x="0" y="70604"/>
                  </a:cubicBezTo>
                  <a:lnTo>
                    <a:pt x="0" y="7060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16" name="Google Shape;1916;p49"/>
            <p:cNvSpPr/>
            <p:nvPr/>
          </p:nvSpPr>
          <p:spPr>
            <a:xfrm>
              <a:off x="9547764" y="4641889"/>
              <a:ext cx="22288" cy="81676"/>
            </a:xfrm>
            <a:custGeom>
              <a:avLst/>
              <a:gdLst/>
              <a:ahLst/>
              <a:cxnLst/>
              <a:rect l="l" t="t" r="r" b="b"/>
              <a:pathLst>
                <a:path w="22288" h="81676" extrusionOk="0">
                  <a:moveTo>
                    <a:pt x="0" y="70604"/>
                  </a:moveTo>
                  <a:lnTo>
                    <a:pt x="0" y="11073"/>
                  </a:lnTo>
                  <a:cubicBezTo>
                    <a:pt x="0" y="-3691"/>
                    <a:pt x="22288" y="-3691"/>
                    <a:pt x="22288" y="11073"/>
                  </a:cubicBezTo>
                  <a:lnTo>
                    <a:pt x="22288" y="70604"/>
                  </a:lnTo>
                  <a:cubicBezTo>
                    <a:pt x="22288" y="85368"/>
                    <a:pt x="0" y="85368"/>
                    <a:pt x="0" y="70604"/>
                  </a:cubicBezTo>
                  <a:lnTo>
                    <a:pt x="0" y="7060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917" name="Google Shape;1917;p49"/>
          <p:cNvGrpSpPr/>
          <p:nvPr/>
        </p:nvGrpSpPr>
        <p:grpSpPr>
          <a:xfrm>
            <a:off x="7116113" y="3888617"/>
            <a:ext cx="314538" cy="374534"/>
            <a:chOff x="8657462" y="4438677"/>
            <a:chExt cx="319945" cy="380972"/>
          </a:xfrm>
        </p:grpSpPr>
        <p:sp>
          <p:nvSpPr>
            <p:cNvPr id="1918" name="Google Shape;1918;p49"/>
            <p:cNvSpPr/>
            <p:nvPr/>
          </p:nvSpPr>
          <p:spPr>
            <a:xfrm>
              <a:off x="8693181" y="4594193"/>
              <a:ext cx="248507" cy="225456"/>
            </a:xfrm>
            <a:custGeom>
              <a:avLst/>
              <a:gdLst/>
              <a:ahLst/>
              <a:cxnLst/>
              <a:rect l="l" t="t" r="r" b="b"/>
              <a:pathLst>
                <a:path w="248507" h="225456" extrusionOk="0">
                  <a:moveTo>
                    <a:pt x="248508" y="11144"/>
                  </a:moveTo>
                  <a:lnTo>
                    <a:pt x="248508" y="195167"/>
                  </a:lnTo>
                  <a:cubicBezTo>
                    <a:pt x="248508" y="211836"/>
                    <a:pt x="234887" y="225457"/>
                    <a:pt x="218218" y="225457"/>
                  </a:cubicBezTo>
                  <a:lnTo>
                    <a:pt x="30289" y="225457"/>
                  </a:lnTo>
                  <a:cubicBezTo>
                    <a:pt x="13621" y="225457"/>
                    <a:pt x="0" y="211836"/>
                    <a:pt x="0" y="195167"/>
                  </a:cubicBezTo>
                  <a:lnTo>
                    <a:pt x="0" y="11144"/>
                  </a:lnTo>
                  <a:cubicBezTo>
                    <a:pt x="0" y="4953"/>
                    <a:pt x="4953" y="0"/>
                    <a:pt x="11145" y="0"/>
                  </a:cubicBezTo>
                  <a:lnTo>
                    <a:pt x="237363" y="0"/>
                  </a:lnTo>
                  <a:cubicBezTo>
                    <a:pt x="243554" y="0"/>
                    <a:pt x="248508" y="4953"/>
                    <a:pt x="248508" y="11144"/>
                  </a:cubicBezTo>
                  <a:lnTo>
                    <a:pt x="248508" y="11144"/>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919" name="Google Shape;1919;p49"/>
            <p:cNvGrpSpPr/>
            <p:nvPr/>
          </p:nvGrpSpPr>
          <p:grpSpPr>
            <a:xfrm>
              <a:off x="8713684" y="4438677"/>
              <a:ext cx="228004" cy="380972"/>
              <a:chOff x="8713684" y="4438677"/>
              <a:chExt cx="228004" cy="380972"/>
            </a:xfrm>
          </p:grpSpPr>
          <p:sp>
            <p:nvSpPr>
              <p:cNvPr id="1920" name="Google Shape;1920;p49"/>
              <p:cNvSpPr/>
              <p:nvPr/>
            </p:nvSpPr>
            <p:spPr>
              <a:xfrm>
                <a:off x="8817387" y="4594193"/>
                <a:ext cx="124301" cy="225456"/>
              </a:xfrm>
              <a:custGeom>
                <a:avLst/>
                <a:gdLst/>
                <a:ahLst/>
                <a:cxnLst/>
                <a:rect l="l" t="t" r="r" b="b"/>
                <a:pathLst>
                  <a:path w="124301" h="225456" extrusionOk="0">
                    <a:moveTo>
                      <a:pt x="124301" y="11144"/>
                    </a:moveTo>
                    <a:lnTo>
                      <a:pt x="124301" y="195167"/>
                    </a:lnTo>
                    <a:cubicBezTo>
                      <a:pt x="124301" y="211836"/>
                      <a:pt x="110680" y="225457"/>
                      <a:pt x="94012" y="225457"/>
                    </a:cubicBezTo>
                    <a:lnTo>
                      <a:pt x="0" y="225457"/>
                    </a:lnTo>
                    <a:lnTo>
                      <a:pt x="0" y="0"/>
                    </a:lnTo>
                    <a:lnTo>
                      <a:pt x="113062" y="0"/>
                    </a:lnTo>
                    <a:cubicBezTo>
                      <a:pt x="119253" y="0"/>
                      <a:pt x="124206" y="4953"/>
                      <a:pt x="124206" y="11144"/>
                    </a:cubicBezTo>
                    <a:lnTo>
                      <a:pt x="124206" y="11144"/>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21" name="Google Shape;1921;p49"/>
              <p:cNvSpPr/>
              <p:nvPr/>
            </p:nvSpPr>
            <p:spPr>
              <a:xfrm>
                <a:off x="8713684" y="4438709"/>
                <a:ext cx="209430" cy="94476"/>
              </a:xfrm>
              <a:custGeom>
                <a:avLst/>
                <a:gdLst/>
                <a:ahLst/>
                <a:cxnLst/>
                <a:rect l="l" t="t" r="r" b="b"/>
                <a:pathLst>
                  <a:path w="209430" h="94476" extrusionOk="0">
                    <a:moveTo>
                      <a:pt x="209431" y="52804"/>
                    </a:moveTo>
                    <a:cubicBezTo>
                      <a:pt x="209431" y="67663"/>
                      <a:pt x="203430" y="81665"/>
                      <a:pt x="193619" y="91190"/>
                    </a:cubicBezTo>
                    <a:cubicBezTo>
                      <a:pt x="189238" y="95572"/>
                      <a:pt x="182189" y="95572"/>
                      <a:pt x="177808" y="91190"/>
                    </a:cubicBezTo>
                    <a:cubicBezTo>
                      <a:pt x="173712" y="87094"/>
                      <a:pt x="173045" y="80141"/>
                      <a:pt x="178094" y="75093"/>
                    </a:cubicBezTo>
                    <a:cubicBezTo>
                      <a:pt x="189238" y="63948"/>
                      <a:pt x="190761" y="43851"/>
                      <a:pt x="178094" y="31182"/>
                    </a:cubicBezTo>
                    <a:cubicBezTo>
                      <a:pt x="166187" y="19276"/>
                      <a:pt x="146851" y="19276"/>
                      <a:pt x="134945" y="31182"/>
                    </a:cubicBezTo>
                    <a:lnTo>
                      <a:pt x="114847" y="51375"/>
                    </a:lnTo>
                    <a:lnTo>
                      <a:pt x="114847" y="83189"/>
                    </a:lnTo>
                    <a:cubicBezTo>
                      <a:pt x="114847" y="89380"/>
                      <a:pt x="109894" y="94333"/>
                      <a:pt x="103703" y="94333"/>
                    </a:cubicBezTo>
                    <a:cubicBezTo>
                      <a:pt x="97512" y="94333"/>
                      <a:pt x="92559" y="89380"/>
                      <a:pt x="92559" y="83189"/>
                    </a:cubicBezTo>
                    <a:lnTo>
                      <a:pt x="92559" y="51090"/>
                    </a:lnTo>
                    <a:lnTo>
                      <a:pt x="74271" y="30992"/>
                    </a:lnTo>
                    <a:cubicBezTo>
                      <a:pt x="62365" y="19276"/>
                      <a:pt x="43124" y="19276"/>
                      <a:pt x="31313" y="31182"/>
                    </a:cubicBezTo>
                    <a:cubicBezTo>
                      <a:pt x="19788" y="42708"/>
                      <a:pt x="18931" y="62710"/>
                      <a:pt x="31599" y="75379"/>
                    </a:cubicBezTo>
                    <a:cubicBezTo>
                      <a:pt x="38647" y="82427"/>
                      <a:pt x="33599" y="94429"/>
                      <a:pt x="23693" y="94429"/>
                    </a:cubicBezTo>
                    <a:cubicBezTo>
                      <a:pt x="20740" y="94429"/>
                      <a:pt x="17978" y="93381"/>
                      <a:pt x="15502" y="90904"/>
                    </a:cubicBezTo>
                    <a:cubicBezTo>
                      <a:pt x="-5167" y="70235"/>
                      <a:pt x="-5167" y="36135"/>
                      <a:pt x="15502" y="15466"/>
                    </a:cubicBezTo>
                    <a:cubicBezTo>
                      <a:pt x="36076" y="-5108"/>
                      <a:pt x="69508" y="-5203"/>
                      <a:pt x="90177" y="15466"/>
                    </a:cubicBezTo>
                    <a:cubicBezTo>
                      <a:pt x="90464" y="15752"/>
                      <a:pt x="88463" y="13561"/>
                      <a:pt x="103703" y="30325"/>
                    </a:cubicBezTo>
                    <a:cubicBezTo>
                      <a:pt x="104180" y="30897"/>
                      <a:pt x="102370" y="32421"/>
                      <a:pt x="119134" y="15561"/>
                    </a:cubicBezTo>
                    <a:cubicBezTo>
                      <a:pt x="152567" y="-17871"/>
                      <a:pt x="209335" y="6322"/>
                      <a:pt x="209335" y="52899"/>
                    </a:cubicBezTo>
                    <a:lnTo>
                      <a:pt x="209335" y="5289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22" name="Google Shape;1922;p49"/>
              <p:cNvSpPr/>
              <p:nvPr/>
            </p:nvSpPr>
            <p:spPr>
              <a:xfrm>
                <a:off x="8817387" y="4438677"/>
                <a:ext cx="105727" cy="94555"/>
              </a:xfrm>
              <a:custGeom>
                <a:avLst/>
                <a:gdLst/>
                <a:ahLst/>
                <a:cxnLst/>
                <a:rect l="l" t="t" r="r" b="b"/>
                <a:pathLst>
                  <a:path w="105727" h="94555" extrusionOk="0">
                    <a:moveTo>
                      <a:pt x="95" y="94555"/>
                    </a:moveTo>
                    <a:cubicBezTo>
                      <a:pt x="95" y="23213"/>
                      <a:pt x="-95" y="30166"/>
                      <a:pt x="476" y="30738"/>
                    </a:cubicBezTo>
                    <a:lnTo>
                      <a:pt x="15526" y="15498"/>
                    </a:lnTo>
                    <a:cubicBezTo>
                      <a:pt x="48482" y="-17459"/>
                      <a:pt x="105727" y="5497"/>
                      <a:pt x="105727" y="52836"/>
                    </a:cubicBezTo>
                    <a:cubicBezTo>
                      <a:pt x="105727" y="67695"/>
                      <a:pt x="99726" y="81697"/>
                      <a:pt x="89916" y="91222"/>
                    </a:cubicBezTo>
                    <a:cubicBezTo>
                      <a:pt x="85534" y="95603"/>
                      <a:pt x="78486" y="95603"/>
                      <a:pt x="74104" y="91222"/>
                    </a:cubicBezTo>
                    <a:cubicBezTo>
                      <a:pt x="70009" y="87126"/>
                      <a:pt x="69342" y="80173"/>
                      <a:pt x="74390" y="75125"/>
                    </a:cubicBezTo>
                    <a:cubicBezTo>
                      <a:pt x="85534" y="63980"/>
                      <a:pt x="87058" y="43882"/>
                      <a:pt x="74390" y="31214"/>
                    </a:cubicBezTo>
                    <a:cubicBezTo>
                      <a:pt x="62484" y="19308"/>
                      <a:pt x="43148" y="19308"/>
                      <a:pt x="31242" y="31214"/>
                    </a:cubicBezTo>
                    <a:lnTo>
                      <a:pt x="11144" y="51407"/>
                    </a:lnTo>
                    <a:lnTo>
                      <a:pt x="11144" y="83221"/>
                    </a:lnTo>
                    <a:cubicBezTo>
                      <a:pt x="11144" y="89412"/>
                      <a:pt x="6191" y="94365"/>
                      <a:pt x="0" y="94365"/>
                    </a:cubicBezTo>
                    <a:lnTo>
                      <a:pt x="0" y="9436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923" name="Google Shape;1923;p49"/>
            <p:cNvSpPr/>
            <p:nvPr/>
          </p:nvSpPr>
          <p:spPr>
            <a:xfrm>
              <a:off x="8693276" y="4594288"/>
              <a:ext cx="248412" cy="225361"/>
            </a:xfrm>
            <a:custGeom>
              <a:avLst/>
              <a:gdLst/>
              <a:ahLst/>
              <a:cxnLst/>
              <a:rect l="l" t="t" r="r" b="b"/>
              <a:pathLst>
                <a:path w="248412" h="225361" extrusionOk="0">
                  <a:moveTo>
                    <a:pt x="248412" y="101155"/>
                  </a:moveTo>
                  <a:lnTo>
                    <a:pt x="248412" y="123444"/>
                  </a:lnTo>
                  <a:lnTo>
                    <a:pt x="135350" y="123444"/>
                  </a:lnTo>
                  <a:lnTo>
                    <a:pt x="135350" y="225362"/>
                  </a:lnTo>
                  <a:lnTo>
                    <a:pt x="113062" y="225362"/>
                  </a:lnTo>
                  <a:lnTo>
                    <a:pt x="113062" y="123444"/>
                  </a:lnTo>
                  <a:lnTo>
                    <a:pt x="0" y="123444"/>
                  </a:lnTo>
                  <a:lnTo>
                    <a:pt x="0" y="101155"/>
                  </a:lnTo>
                  <a:lnTo>
                    <a:pt x="113062" y="101155"/>
                  </a:lnTo>
                  <a:lnTo>
                    <a:pt x="113062" y="11144"/>
                  </a:lnTo>
                  <a:cubicBezTo>
                    <a:pt x="113062" y="4953"/>
                    <a:pt x="118015" y="0"/>
                    <a:pt x="124206" y="0"/>
                  </a:cubicBezTo>
                  <a:cubicBezTo>
                    <a:pt x="130397" y="0"/>
                    <a:pt x="135350" y="4953"/>
                    <a:pt x="135350" y="11144"/>
                  </a:cubicBezTo>
                  <a:lnTo>
                    <a:pt x="135350" y="101155"/>
                  </a:lnTo>
                  <a:lnTo>
                    <a:pt x="248412" y="10115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24" name="Google Shape;1924;p49"/>
            <p:cNvSpPr/>
            <p:nvPr/>
          </p:nvSpPr>
          <p:spPr>
            <a:xfrm>
              <a:off x="8817482" y="4594193"/>
              <a:ext cx="124206" cy="225456"/>
            </a:xfrm>
            <a:custGeom>
              <a:avLst/>
              <a:gdLst/>
              <a:ahLst/>
              <a:cxnLst/>
              <a:rect l="l" t="t" r="r" b="b"/>
              <a:pathLst>
                <a:path w="124206" h="225456" extrusionOk="0">
                  <a:moveTo>
                    <a:pt x="124206" y="101251"/>
                  </a:moveTo>
                  <a:lnTo>
                    <a:pt x="124206" y="123539"/>
                  </a:lnTo>
                  <a:lnTo>
                    <a:pt x="11145" y="123539"/>
                  </a:lnTo>
                  <a:lnTo>
                    <a:pt x="11145" y="225457"/>
                  </a:lnTo>
                  <a:lnTo>
                    <a:pt x="0" y="225457"/>
                  </a:lnTo>
                  <a:lnTo>
                    <a:pt x="0" y="0"/>
                  </a:lnTo>
                  <a:cubicBezTo>
                    <a:pt x="6191" y="0"/>
                    <a:pt x="11145" y="4953"/>
                    <a:pt x="11145" y="11144"/>
                  </a:cubicBezTo>
                  <a:lnTo>
                    <a:pt x="11145" y="101156"/>
                  </a:lnTo>
                  <a:lnTo>
                    <a:pt x="124206" y="101156"/>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25" name="Google Shape;1925;p49"/>
            <p:cNvSpPr/>
            <p:nvPr/>
          </p:nvSpPr>
          <p:spPr>
            <a:xfrm>
              <a:off x="8657462" y="4510944"/>
              <a:ext cx="319945" cy="105537"/>
            </a:xfrm>
            <a:custGeom>
              <a:avLst/>
              <a:gdLst/>
              <a:ahLst/>
              <a:cxnLst/>
              <a:rect l="l" t="t" r="r" b="b"/>
              <a:pathLst>
                <a:path w="319945" h="105537" extrusionOk="0">
                  <a:moveTo>
                    <a:pt x="319945" y="30289"/>
                  </a:moveTo>
                  <a:lnTo>
                    <a:pt x="319945" y="75247"/>
                  </a:lnTo>
                  <a:cubicBezTo>
                    <a:pt x="319945" y="92012"/>
                    <a:pt x="306991" y="105537"/>
                    <a:pt x="290989" y="105537"/>
                  </a:cubicBezTo>
                  <a:lnTo>
                    <a:pt x="28956" y="105537"/>
                  </a:lnTo>
                  <a:cubicBezTo>
                    <a:pt x="12954" y="105537"/>
                    <a:pt x="0" y="91916"/>
                    <a:pt x="0" y="75247"/>
                  </a:cubicBezTo>
                  <a:lnTo>
                    <a:pt x="0" y="30289"/>
                  </a:lnTo>
                  <a:cubicBezTo>
                    <a:pt x="0" y="13526"/>
                    <a:pt x="12954" y="0"/>
                    <a:pt x="28956" y="0"/>
                  </a:cubicBezTo>
                  <a:lnTo>
                    <a:pt x="290989" y="0"/>
                  </a:lnTo>
                  <a:cubicBezTo>
                    <a:pt x="306991" y="0"/>
                    <a:pt x="319945" y="13621"/>
                    <a:pt x="319945" y="30289"/>
                  </a:cubicBezTo>
                  <a:lnTo>
                    <a:pt x="319945" y="30289"/>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26" name="Google Shape;1926;p49"/>
            <p:cNvSpPr/>
            <p:nvPr/>
          </p:nvSpPr>
          <p:spPr>
            <a:xfrm>
              <a:off x="8817482" y="4510849"/>
              <a:ext cx="159925" cy="105632"/>
            </a:xfrm>
            <a:custGeom>
              <a:avLst/>
              <a:gdLst/>
              <a:ahLst/>
              <a:cxnLst/>
              <a:rect l="l" t="t" r="r" b="b"/>
              <a:pathLst>
                <a:path w="159925" h="105632" extrusionOk="0">
                  <a:moveTo>
                    <a:pt x="159925" y="30385"/>
                  </a:moveTo>
                  <a:lnTo>
                    <a:pt x="159925" y="75343"/>
                  </a:lnTo>
                  <a:cubicBezTo>
                    <a:pt x="159925" y="92107"/>
                    <a:pt x="146971" y="105633"/>
                    <a:pt x="130969" y="105633"/>
                  </a:cubicBezTo>
                  <a:lnTo>
                    <a:pt x="0" y="105633"/>
                  </a:lnTo>
                  <a:lnTo>
                    <a:pt x="0" y="0"/>
                  </a:lnTo>
                  <a:lnTo>
                    <a:pt x="130969" y="0"/>
                  </a:lnTo>
                  <a:cubicBezTo>
                    <a:pt x="146971" y="0"/>
                    <a:pt x="159925" y="13621"/>
                    <a:pt x="159925" y="30290"/>
                  </a:cubicBezTo>
                  <a:lnTo>
                    <a:pt x="159925" y="30290"/>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927" name="Google Shape;1927;p49"/>
          <p:cNvGrpSpPr/>
          <p:nvPr/>
        </p:nvGrpSpPr>
        <p:grpSpPr>
          <a:xfrm>
            <a:off x="6322138" y="3888590"/>
            <a:ext cx="374560" cy="374560"/>
            <a:chOff x="7849838" y="4438650"/>
            <a:chExt cx="380999" cy="380999"/>
          </a:xfrm>
        </p:grpSpPr>
        <p:sp>
          <p:nvSpPr>
            <p:cNvPr id="1928" name="Google Shape;1928;p49"/>
            <p:cNvSpPr/>
            <p:nvPr/>
          </p:nvSpPr>
          <p:spPr>
            <a:xfrm>
              <a:off x="8029194" y="4677822"/>
              <a:ext cx="22288" cy="94011"/>
            </a:xfrm>
            <a:custGeom>
              <a:avLst/>
              <a:gdLst/>
              <a:ahLst/>
              <a:cxnLst/>
              <a:rect l="l" t="t" r="r" b="b"/>
              <a:pathLst>
                <a:path w="22288" h="94011" extrusionOk="0">
                  <a:moveTo>
                    <a:pt x="22288" y="11144"/>
                  </a:moveTo>
                  <a:lnTo>
                    <a:pt x="22288" y="82868"/>
                  </a:lnTo>
                  <a:cubicBezTo>
                    <a:pt x="22288" y="89059"/>
                    <a:pt x="17336" y="94012"/>
                    <a:pt x="11144" y="94012"/>
                  </a:cubicBezTo>
                  <a:cubicBezTo>
                    <a:pt x="4953" y="94012"/>
                    <a:pt x="0" y="89059"/>
                    <a:pt x="0" y="82868"/>
                  </a:cubicBezTo>
                  <a:lnTo>
                    <a:pt x="0" y="11144"/>
                  </a:lnTo>
                  <a:cubicBezTo>
                    <a:pt x="0" y="4953"/>
                    <a:pt x="4953" y="0"/>
                    <a:pt x="11144" y="0"/>
                  </a:cubicBezTo>
                  <a:cubicBezTo>
                    <a:pt x="17336" y="0"/>
                    <a:pt x="22288" y="4953"/>
                    <a:pt x="22288" y="11144"/>
                  </a:cubicBezTo>
                  <a:lnTo>
                    <a:pt x="22288" y="111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29" name="Google Shape;1929;p49"/>
            <p:cNvSpPr/>
            <p:nvPr/>
          </p:nvSpPr>
          <p:spPr>
            <a:xfrm>
              <a:off x="8040338" y="4677822"/>
              <a:ext cx="11144" cy="94011"/>
            </a:xfrm>
            <a:custGeom>
              <a:avLst/>
              <a:gdLst/>
              <a:ahLst/>
              <a:cxnLst/>
              <a:rect l="l" t="t" r="r" b="b"/>
              <a:pathLst>
                <a:path w="11144" h="94011" extrusionOk="0">
                  <a:moveTo>
                    <a:pt x="11144" y="11144"/>
                  </a:moveTo>
                  <a:lnTo>
                    <a:pt x="11144" y="82868"/>
                  </a:lnTo>
                  <a:cubicBezTo>
                    <a:pt x="11144" y="89059"/>
                    <a:pt x="6191" y="94012"/>
                    <a:pt x="0" y="94012"/>
                  </a:cubicBezTo>
                  <a:lnTo>
                    <a:pt x="0" y="0"/>
                  </a:lnTo>
                  <a:cubicBezTo>
                    <a:pt x="6191" y="0"/>
                    <a:pt x="11144" y="4953"/>
                    <a:pt x="11144" y="11144"/>
                  </a:cubicBezTo>
                  <a:lnTo>
                    <a:pt x="11144" y="111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30" name="Google Shape;1930;p49"/>
            <p:cNvSpPr/>
            <p:nvPr/>
          </p:nvSpPr>
          <p:spPr>
            <a:xfrm>
              <a:off x="8053101" y="4773453"/>
              <a:ext cx="177736" cy="22288"/>
            </a:xfrm>
            <a:custGeom>
              <a:avLst/>
              <a:gdLst/>
              <a:ahLst/>
              <a:cxnLst/>
              <a:rect l="l" t="t" r="r" b="b"/>
              <a:pathLst>
                <a:path w="177736" h="22288" extrusionOk="0">
                  <a:moveTo>
                    <a:pt x="166593" y="22288"/>
                  </a:moveTo>
                  <a:lnTo>
                    <a:pt x="11145" y="22288"/>
                  </a:lnTo>
                  <a:cubicBezTo>
                    <a:pt x="4953" y="22288"/>
                    <a:pt x="0" y="17336"/>
                    <a:pt x="0" y="11144"/>
                  </a:cubicBezTo>
                  <a:cubicBezTo>
                    <a:pt x="0" y="4953"/>
                    <a:pt x="4953" y="0"/>
                    <a:pt x="11145" y="0"/>
                  </a:cubicBezTo>
                  <a:lnTo>
                    <a:pt x="166593" y="0"/>
                  </a:lnTo>
                  <a:cubicBezTo>
                    <a:pt x="172784" y="0"/>
                    <a:pt x="177737" y="4953"/>
                    <a:pt x="177737" y="11144"/>
                  </a:cubicBezTo>
                  <a:cubicBezTo>
                    <a:pt x="177737" y="17336"/>
                    <a:pt x="172784" y="22288"/>
                    <a:pt x="166593" y="22288"/>
                  </a:cubicBezTo>
                  <a:lnTo>
                    <a:pt x="166593" y="22288"/>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31" name="Google Shape;1931;p49"/>
            <p:cNvSpPr/>
            <p:nvPr/>
          </p:nvSpPr>
          <p:spPr>
            <a:xfrm>
              <a:off x="7849838" y="4773453"/>
              <a:ext cx="177736" cy="22288"/>
            </a:xfrm>
            <a:custGeom>
              <a:avLst/>
              <a:gdLst/>
              <a:ahLst/>
              <a:cxnLst/>
              <a:rect l="l" t="t" r="r" b="b"/>
              <a:pathLst>
                <a:path w="177736" h="22288" extrusionOk="0">
                  <a:moveTo>
                    <a:pt x="166592" y="22288"/>
                  </a:moveTo>
                  <a:lnTo>
                    <a:pt x="11144" y="22288"/>
                  </a:lnTo>
                  <a:cubicBezTo>
                    <a:pt x="4953" y="22288"/>
                    <a:pt x="0" y="17336"/>
                    <a:pt x="0" y="11144"/>
                  </a:cubicBezTo>
                  <a:cubicBezTo>
                    <a:pt x="0" y="4953"/>
                    <a:pt x="4953" y="0"/>
                    <a:pt x="11144" y="0"/>
                  </a:cubicBezTo>
                  <a:lnTo>
                    <a:pt x="166592" y="0"/>
                  </a:lnTo>
                  <a:cubicBezTo>
                    <a:pt x="172784" y="0"/>
                    <a:pt x="177736" y="4953"/>
                    <a:pt x="177736" y="11144"/>
                  </a:cubicBezTo>
                  <a:cubicBezTo>
                    <a:pt x="177736" y="17336"/>
                    <a:pt x="172784" y="22288"/>
                    <a:pt x="166592" y="22288"/>
                  </a:cubicBezTo>
                  <a:lnTo>
                    <a:pt x="166592" y="22288"/>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32" name="Google Shape;1932;p49"/>
            <p:cNvSpPr/>
            <p:nvPr/>
          </p:nvSpPr>
          <p:spPr>
            <a:xfrm>
              <a:off x="8005286" y="4749546"/>
              <a:ext cx="70103" cy="70103"/>
            </a:xfrm>
            <a:custGeom>
              <a:avLst/>
              <a:gdLst/>
              <a:ahLst/>
              <a:cxnLst/>
              <a:rect l="l" t="t" r="r" b="b"/>
              <a:pathLst>
                <a:path w="70103" h="70103" extrusionOk="0">
                  <a:moveTo>
                    <a:pt x="70104" y="35052"/>
                  </a:moveTo>
                  <a:cubicBezTo>
                    <a:pt x="70104" y="54388"/>
                    <a:pt x="54387" y="70104"/>
                    <a:pt x="35052" y="70104"/>
                  </a:cubicBezTo>
                  <a:cubicBezTo>
                    <a:pt x="15716" y="70104"/>
                    <a:pt x="0" y="54388"/>
                    <a:pt x="0" y="35052"/>
                  </a:cubicBezTo>
                  <a:cubicBezTo>
                    <a:pt x="0" y="15716"/>
                    <a:pt x="15716" y="0"/>
                    <a:pt x="35052" y="0"/>
                  </a:cubicBezTo>
                  <a:cubicBezTo>
                    <a:pt x="54387" y="0"/>
                    <a:pt x="70104" y="15716"/>
                    <a:pt x="70104" y="35052"/>
                  </a:cubicBezTo>
                  <a:lnTo>
                    <a:pt x="70104" y="35052"/>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933" name="Google Shape;1933;p49"/>
            <p:cNvGrpSpPr/>
            <p:nvPr/>
          </p:nvGrpSpPr>
          <p:grpSpPr>
            <a:xfrm>
              <a:off x="7897042" y="4438673"/>
              <a:ext cx="286783" cy="380976"/>
              <a:chOff x="7897042" y="4438673"/>
              <a:chExt cx="286783" cy="380976"/>
            </a:xfrm>
          </p:grpSpPr>
          <p:sp>
            <p:nvSpPr>
              <p:cNvPr id="1934" name="Google Shape;1934;p49"/>
              <p:cNvSpPr/>
              <p:nvPr/>
            </p:nvSpPr>
            <p:spPr>
              <a:xfrm>
                <a:off x="8040338" y="4749546"/>
                <a:ext cx="35051" cy="70103"/>
              </a:xfrm>
              <a:custGeom>
                <a:avLst/>
                <a:gdLst/>
                <a:ahLst/>
                <a:cxnLst/>
                <a:rect l="l" t="t" r="r" b="b"/>
                <a:pathLst>
                  <a:path w="35051" h="70103" extrusionOk="0">
                    <a:moveTo>
                      <a:pt x="35052" y="35052"/>
                    </a:moveTo>
                    <a:cubicBezTo>
                      <a:pt x="35052" y="54388"/>
                      <a:pt x="19335" y="70104"/>
                      <a:pt x="0" y="70104"/>
                    </a:cubicBezTo>
                    <a:lnTo>
                      <a:pt x="0" y="0"/>
                    </a:lnTo>
                    <a:cubicBezTo>
                      <a:pt x="19335" y="0"/>
                      <a:pt x="35052" y="15716"/>
                      <a:pt x="35052" y="35052"/>
                    </a:cubicBezTo>
                    <a:lnTo>
                      <a:pt x="35052" y="35052"/>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35" name="Google Shape;1935;p49"/>
              <p:cNvSpPr/>
              <p:nvPr/>
            </p:nvSpPr>
            <p:spPr>
              <a:xfrm>
                <a:off x="7897042" y="4438673"/>
                <a:ext cx="286783" cy="261437"/>
              </a:xfrm>
              <a:custGeom>
                <a:avLst/>
                <a:gdLst/>
                <a:ahLst/>
                <a:cxnLst/>
                <a:rect l="l" t="t" r="r" b="b"/>
                <a:pathLst>
                  <a:path w="286783" h="261437" extrusionOk="0">
                    <a:moveTo>
                      <a:pt x="283885" y="124563"/>
                    </a:moveTo>
                    <a:cubicBezTo>
                      <a:pt x="279884" y="129231"/>
                      <a:pt x="272836" y="129707"/>
                      <a:pt x="268169" y="125706"/>
                    </a:cubicBezTo>
                    <a:lnTo>
                      <a:pt x="261216" y="119706"/>
                    </a:lnTo>
                    <a:lnTo>
                      <a:pt x="261216" y="239340"/>
                    </a:lnTo>
                    <a:cubicBezTo>
                      <a:pt x="261216" y="251531"/>
                      <a:pt x="250929" y="261438"/>
                      <a:pt x="238356" y="261438"/>
                    </a:cubicBezTo>
                    <a:lnTo>
                      <a:pt x="48237" y="261438"/>
                    </a:lnTo>
                    <a:cubicBezTo>
                      <a:pt x="35569" y="261438"/>
                      <a:pt x="25377" y="251531"/>
                      <a:pt x="25377" y="239340"/>
                    </a:cubicBezTo>
                    <a:lnTo>
                      <a:pt x="25377" y="119706"/>
                    </a:lnTo>
                    <a:lnTo>
                      <a:pt x="18424" y="125706"/>
                    </a:lnTo>
                    <a:cubicBezTo>
                      <a:pt x="13756" y="129707"/>
                      <a:pt x="6707" y="129231"/>
                      <a:pt x="2707" y="124563"/>
                    </a:cubicBezTo>
                    <a:cubicBezTo>
                      <a:pt x="-1293" y="119896"/>
                      <a:pt x="-817" y="112848"/>
                      <a:pt x="3850" y="108847"/>
                    </a:cubicBezTo>
                    <a:lnTo>
                      <a:pt x="118626" y="9501"/>
                    </a:lnTo>
                    <a:cubicBezTo>
                      <a:pt x="132438" y="-3167"/>
                      <a:pt x="154345" y="-3167"/>
                      <a:pt x="168156" y="9501"/>
                    </a:cubicBezTo>
                    <a:lnTo>
                      <a:pt x="282933" y="108847"/>
                    </a:lnTo>
                    <a:cubicBezTo>
                      <a:pt x="287600" y="112848"/>
                      <a:pt x="288076" y="119896"/>
                      <a:pt x="284075" y="124563"/>
                    </a:cubicBezTo>
                    <a:lnTo>
                      <a:pt x="284075" y="124563"/>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936" name="Google Shape;1936;p49"/>
            <p:cNvSpPr/>
            <p:nvPr/>
          </p:nvSpPr>
          <p:spPr>
            <a:xfrm>
              <a:off x="8040338" y="4438650"/>
              <a:ext cx="143391" cy="261461"/>
            </a:xfrm>
            <a:custGeom>
              <a:avLst/>
              <a:gdLst/>
              <a:ahLst/>
              <a:cxnLst/>
              <a:rect l="l" t="t" r="r" b="b"/>
              <a:pathLst>
                <a:path w="143391" h="261461" extrusionOk="0">
                  <a:moveTo>
                    <a:pt x="140589" y="124587"/>
                  </a:moveTo>
                  <a:cubicBezTo>
                    <a:pt x="136588" y="129254"/>
                    <a:pt x="129540" y="129730"/>
                    <a:pt x="124873" y="125730"/>
                  </a:cubicBezTo>
                  <a:lnTo>
                    <a:pt x="117920" y="119729"/>
                  </a:lnTo>
                  <a:lnTo>
                    <a:pt x="117920" y="239363"/>
                  </a:lnTo>
                  <a:cubicBezTo>
                    <a:pt x="117920" y="251555"/>
                    <a:pt x="107632" y="261461"/>
                    <a:pt x="95059" y="261461"/>
                  </a:cubicBezTo>
                  <a:lnTo>
                    <a:pt x="0" y="261461"/>
                  </a:lnTo>
                  <a:lnTo>
                    <a:pt x="0" y="0"/>
                  </a:lnTo>
                  <a:cubicBezTo>
                    <a:pt x="9239" y="0"/>
                    <a:pt x="18098" y="3334"/>
                    <a:pt x="24765" y="9525"/>
                  </a:cubicBezTo>
                  <a:lnTo>
                    <a:pt x="139541" y="108871"/>
                  </a:lnTo>
                  <a:cubicBezTo>
                    <a:pt x="144209" y="112871"/>
                    <a:pt x="144685" y="119920"/>
                    <a:pt x="140684" y="124587"/>
                  </a:cubicBezTo>
                  <a:lnTo>
                    <a:pt x="140684" y="124587"/>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37" name="Google Shape;1937;p49"/>
            <p:cNvSpPr/>
            <p:nvPr/>
          </p:nvSpPr>
          <p:spPr>
            <a:xfrm>
              <a:off x="7984521" y="4537424"/>
              <a:ext cx="111632" cy="111633"/>
            </a:xfrm>
            <a:custGeom>
              <a:avLst/>
              <a:gdLst/>
              <a:ahLst/>
              <a:cxnLst/>
              <a:rect l="l" t="t" r="r" b="b"/>
              <a:pathLst>
                <a:path w="111632" h="111633" extrusionOk="0">
                  <a:moveTo>
                    <a:pt x="111633" y="10573"/>
                  </a:moveTo>
                  <a:lnTo>
                    <a:pt x="111633" y="101060"/>
                  </a:lnTo>
                  <a:cubicBezTo>
                    <a:pt x="111633" y="106871"/>
                    <a:pt x="106870" y="111633"/>
                    <a:pt x="101060" y="111633"/>
                  </a:cubicBezTo>
                  <a:lnTo>
                    <a:pt x="10573" y="111633"/>
                  </a:lnTo>
                  <a:cubicBezTo>
                    <a:pt x="4763" y="111633"/>
                    <a:pt x="0" y="106871"/>
                    <a:pt x="0" y="101060"/>
                  </a:cubicBezTo>
                  <a:lnTo>
                    <a:pt x="0" y="10573"/>
                  </a:lnTo>
                  <a:cubicBezTo>
                    <a:pt x="0" y="4763"/>
                    <a:pt x="4763" y="0"/>
                    <a:pt x="10573" y="0"/>
                  </a:cubicBezTo>
                  <a:lnTo>
                    <a:pt x="101060" y="0"/>
                  </a:lnTo>
                  <a:cubicBezTo>
                    <a:pt x="106870" y="0"/>
                    <a:pt x="111633" y="4763"/>
                    <a:pt x="111633" y="10573"/>
                  </a:cubicBezTo>
                  <a:lnTo>
                    <a:pt x="111633" y="10573"/>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38" name="Google Shape;1938;p49"/>
            <p:cNvSpPr/>
            <p:nvPr/>
          </p:nvSpPr>
          <p:spPr>
            <a:xfrm>
              <a:off x="8040338" y="4537424"/>
              <a:ext cx="55816" cy="111633"/>
            </a:xfrm>
            <a:custGeom>
              <a:avLst/>
              <a:gdLst/>
              <a:ahLst/>
              <a:cxnLst/>
              <a:rect l="l" t="t" r="r" b="b"/>
              <a:pathLst>
                <a:path w="55816" h="111633" extrusionOk="0">
                  <a:moveTo>
                    <a:pt x="55816" y="10573"/>
                  </a:moveTo>
                  <a:lnTo>
                    <a:pt x="55816" y="101060"/>
                  </a:lnTo>
                  <a:cubicBezTo>
                    <a:pt x="55816" y="106871"/>
                    <a:pt x="51054" y="111633"/>
                    <a:pt x="45244" y="111633"/>
                  </a:cubicBezTo>
                  <a:lnTo>
                    <a:pt x="0" y="111633"/>
                  </a:lnTo>
                  <a:lnTo>
                    <a:pt x="0" y="0"/>
                  </a:lnTo>
                  <a:lnTo>
                    <a:pt x="45244" y="0"/>
                  </a:lnTo>
                  <a:cubicBezTo>
                    <a:pt x="51054" y="0"/>
                    <a:pt x="55816" y="4763"/>
                    <a:pt x="55816" y="10573"/>
                  </a:cubicBezTo>
                  <a:lnTo>
                    <a:pt x="55816" y="10573"/>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39" name="Google Shape;1939;p49"/>
            <p:cNvSpPr/>
            <p:nvPr/>
          </p:nvSpPr>
          <p:spPr>
            <a:xfrm>
              <a:off x="7981378" y="4534281"/>
              <a:ext cx="117919" cy="117919"/>
            </a:xfrm>
            <a:custGeom>
              <a:avLst/>
              <a:gdLst/>
              <a:ahLst/>
              <a:cxnLst/>
              <a:rect l="l" t="t" r="r" b="b"/>
              <a:pathLst>
                <a:path w="117919" h="117919" extrusionOk="0">
                  <a:moveTo>
                    <a:pt x="106775" y="0"/>
                  </a:moveTo>
                  <a:lnTo>
                    <a:pt x="11144" y="0"/>
                  </a:lnTo>
                  <a:cubicBezTo>
                    <a:pt x="4953" y="0"/>
                    <a:pt x="0" y="4953"/>
                    <a:pt x="0" y="11144"/>
                  </a:cubicBezTo>
                  <a:lnTo>
                    <a:pt x="0" y="106775"/>
                  </a:lnTo>
                  <a:cubicBezTo>
                    <a:pt x="0" y="112966"/>
                    <a:pt x="5048" y="117920"/>
                    <a:pt x="11144" y="117920"/>
                  </a:cubicBezTo>
                  <a:lnTo>
                    <a:pt x="106775" y="117920"/>
                  </a:lnTo>
                  <a:cubicBezTo>
                    <a:pt x="112966" y="117920"/>
                    <a:pt x="117920" y="112966"/>
                    <a:pt x="117920" y="106775"/>
                  </a:cubicBezTo>
                  <a:lnTo>
                    <a:pt x="117920" y="11144"/>
                  </a:lnTo>
                  <a:cubicBezTo>
                    <a:pt x="117920" y="4953"/>
                    <a:pt x="112966" y="0"/>
                    <a:pt x="106775" y="0"/>
                  </a:cubicBezTo>
                  <a:lnTo>
                    <a:pt x="106775" y="0"/>
                  </a:lnTo>
                  <a:close/>
                  <a:moveTo>
                    <a:pt x="47816" y="95631"/>
                  </a:moveTo>
                  <a:lnTo>
                    <a:pt x="22289" y="95631"/>
                  </a:lnTo>
                  <a:lnTo>
                    <a:pt x="22289" y="70104"/>
                  </a:lnTo>
                  <a:lnTo>
                    <a:pt x="47816" y="70104"/>
                  </a:lnTo>
                  <a:lnTo>
                    <a:pt x="47816" y="95631"/>
                  </a:lnTo>
                  <a:close/>
                  <a:moveTo>
                    <a:pt x="47816" y="47815"/>
                  </a:moveTo>
                  <a:lnTo>
                    <a:pt x="22289" y="47815"/>
                  </a:lnTo>
                  <a:lnTo>
                    <a:pt x="22289" y="22288"/>
                  </a:lnTo>
                  <a:lnTo>
                    <a:pt x="47816" y="22288"/>
                  </a:lnTo>
                  <a:lnTo>
                    <a:pt x="47816" y="47815"/>
                  </a:lnTo>
                  <a:close/>
                  <a:moveTo>
                    <a:pt x="95631" y="95631"/>
                  </a:moveTo>
                  <a:lnTo>
                    <a:pt x="70104" y="95631"/>
                  </a:lnTo>
                  <a:lnTo>
                    <a:pt x="70104" y="70104"/>
                  </a:lnTo>
                  <a:lnTo>
                    <a:pt x="95631" y="70104"/>
                  </a:lnTo>
                  <a:lnTo>
                    <a:pt x="95631" y="95631"/>
                  </a:lnTo>
                  <a:close/>
                  <a:moveTo>
                    <a:pt x="95631" y="47815"/>
                  </a:moveTo>
                  <a:lnTo>
                    <a:pt x="70104" y="47815"/>
                  </a:lnTo>
                  <a:lnTo>
                    <a:pt x="70104" y="22288"/>
                  </a:lnTo>
                  <a:lnTo>
                    <a:pt x="95631" y="22288"/>
                  </a:lnTo>
                  <a:lnTo>
                    <a:pt x="95631" y="4781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40" name="Google Shape;1940;p49"/>
            <p:cNvSpPr/>
            <p:nvPr/>
          </p:nvSpPr>
          <p:spPr>
            <a:xfrm>
              <a:off x="8040338" y="4534281"/>
              <a:ext cx="58959" cy="118014"/>
            </a:xfrm>
            <a:custGeom>
              <a:avLst/>
              <a:gdLst/>
              <a:ahLst/>
              <a:cxnLst/>
              <a:rect l="l" t="t" r="r" b="b"/>
              <a:pathLst>
                <a:path w="58959" h="118014" extrusionOk="0">
                  <a:moveTo>
                    <a:pt x="47816" y="0"/>
                  </a:moveTo>
                  <a:lnTo>
                    <a:pt x="0" y="0"/>
                  </a:lnTo>
                  <a:lnTo>
                    <a:pt x="0" y="118015"/>
                  </a:lnTo>
                  <a:lnTo>
                    <a:pt x="47816" y="118015"/>
                  </a:lnTo>
                  <a:cubicBezTo>
                    <a:pt x="54007" y="118015"/>
                    <a:pt x="58960" y="113062"/>
                    <a:pt x="58960" y="106871"/>
                  </a:cubicBezTo>
                  <a:lnTo>
                    <a:pt x="58960" y="11239"/>
                  </a:lnTo>
                  <a:cubicBezTo>
                    <a:pt x="58960" y="5048"/>
                    <a:pt x="54007" y="95"/>
                    <a:pt x="47816" y="95"/>
                  </a:cubicBezTo>
                  <a:lnTo>
                    <a:pt x="47816" y="95"/>
                  </a:lnTo>
                  <a:close/>
                  <a:moveTo>
                    <a:pt x="36671" y="95631"/>
                  </a:moveTo>
                  <a:lnTo>
                    <a:pt x="11144" y="95631"/>
                  </a:lnTo>
                  <a:lnTo>
                    <a:pt x="11144" y="70104"/>
                  </a:lnTo>
                  <a:lnTo>
                    <a:pt x="36671" y="70104"/>
                  </a:lnTo>
                  <a:lnTo>
                    <a:pt x="36671" y="95631"/>
                  </a:lnTo>
                  <a:close/>
                  <a:moveTo>
                    <a:pt x="36671" y="47815"/>
                  </a:moveTo>
                  <a:lnTo>
                    <a:pt x="11144" y="47815"/>
                  </a:lnTo>
                  <a:lnTo>
                    <a:pt x="11144" y="22288"/>
                  </a:lnTo>
                  <a:lnTo>
                    <a:pt x="36671" y="22288"/>
                  </a:lnTo>
                  <a:lnTo>
                    <a:pt x="36671" y="4781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941" name="Google Shape;1941;p49"/>
          <p:cNvGrpSpPr/>
          <p:nvPr/>
        </p:nvGrpSpPr>
        <p:grpSpPr>
          <a:xfrm>
            <a:off x="5558220" y="3912000"/>
            <a:ext cx="374561" cy="327751"/>
            <a:chOff x="7072788" y="4462462"/>
            <a:chExt cx="381000" cy="333385"/>
          </a:xfrm>
        </p:grpSpPr>
        <p:sp>
          <p:nvSpPr>
            <p:cNvPr id="1942" name="Google Shape;1942;p49"/>
            <p:cNvSpPr/>
            <p:nvPr/>
          </p:nvSpPr>
          <p:spPr>
            <a:xfrm>
              <a:off x="7189102" y="4462462"/>
              <a:ext cx="264686" cy="278320"/>
            </a:xfrm>
            <a:custGeom>
              <a:avLst/>
              <a:gdLst/>
              <a:ahLst/>
              <a:cxnLst/>
              <a:rect l="l" t="t" r="r" b="b"/>
              <a:pathLst>
                <a:path w="264686" h="278320" extrusionOk="0">
                  <a:moveTo>
                    <a:pt x="264591" y="168402"/>
                  </a:moveTo>
                  <a:lnTo>
                    <a:pt x="264591" y="252508"/>
                  </a:lnTo>
                  <a:cubicBezTo>
                    <a:pt x="264591" y="266700"/>
                    <a:pt x="253066" y="278321"/>
                    <a:pt x="238778" y="278321"/>
                  </a:cubicBezTo>
                  <a:lnTo>
                    <a:pt x="25895" y="278321"/>
                  </a:lnTo>
                  <a:cubicBezTo>
                    <a:pt x="9892" y="278321"/>
                    <a:pt x="-2300" y="264033"/>
                    <a:pt x="367" y="248221"/>
                  </a:cubicBezTo>
                  <a:lnTo>
                    <a:pt x="36563" y="26003"/>
                  </a:lnTo>
                  <a:cubicBezTo>
                    <a:pt x="39039" y="10954"/>
                    <a:pt x="51898" y="0"/>
                    <a:pt x="67138" y="0"/>
                  </a:cubicBezTo>
                  <a:lnTo>
                    <a:pt x="164484" y="0"/>
                  </a:lnTo>
                  <a:cubicBezTo>
                    <a:pt x="179628" y="0"/>
                    <a:pt x="192487" y="10858"/>
                    <a:pt x="195058" y="25813"/>
                  </a:cubicBezTo>
                  <a:lnTo>
                    <a:pt x="214108" y="139351"/>
                  </a:lnTo>
                  <a:cubicBezTo>
                    <a:pt x="214394" y="140970"/>
                    <a:pt x="215823" y="142208"/>
                    <a:pt x="217537" y="142304"/>
                  </a:cubicBezTo>
                  <a:lnTo>
                    <a:pt x="239350" y="142589"/>
                  </a:lnTo>
                  <a:cubicBezTo>
                    <a:pt x="253351" y="142780"/>
                    <a:pt x="264686" y="154400"/>
                    <a:pt x="264686" y="168402"/>
                  </a:cubicBezTo>
                  <a:lnTo>
                    <a:pt x="264686" y="168402"/>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943" name="Google Shape;1943;p49"/>
            <p:cNvGrpSpPr/>
            <p:nvPr/>
          </p:nvGrpSpPr>
          <p:grpSpPr>
            <a:xfrm>
              <a:off x="7262622" y="4462462"/>
              <a:ext cx="191166" cy="333385"/>
              <a:chOff x="7262622" y="4462462"/>
              <a:chExt cx="191166" cy="333385"/>
            </a:xfrm>
          </p:grpSpPr>
          <p:sp>
            <p:nvSpPr>
              <p:cNvPr id="1944" name="Google Shape;1944;p49"/>
              <p:cNvSpPr/>
              <p:nvPr/>
            </p:nvSpPr>
            <p:spPr>
              <a:xfrm>
                <a:off x="7322724" y="4462462"/>
                <a:ext cx="131064" cy="278320"/>
              </a:xfrm>
              <a:custGeom>
                <a:avLst/>
                <a:gdLst/>
                <a:ahLst/>
                <a:cxnLst/>
                <a:rect l="l" t="t" r="r" b="b"/>
                <a:pathLst>
                  <a:path w="131064" h="278320" extrusionOk="0">
                    <a:moveTo>
                      <a:pt x="130969" y="168402"/>
                    </a:moveTo>
                    <a:lnTo>
                      <a:pt x="130969" y="252508"/>
                    </a:lnTo>
                    <a:cubicBezTo>
                      <a:pt x="130969" y="266700"/>
                      <a:pt x="119444" y="278321"/>
                      <a:pt x="105156" y="278321"/>
                    </a:cubicBezTo>
                    <a:lnTo>
                      <a:pt x="0" y="278321"/>
                    </a:lnTo>
                    <a:lnTo>
                      <a:pt x="0" y="0"/>
                    </a:lnTo>
                    <a:lnTo>
                      <a:pt x="30861" y="0"/>
                    </a:lnTo>
                    <a:cubicBezTo>
                      <a:pt x="46006" y="0"/>
                      <a:pt x="58864" y="10858"/>
                      <a:pt x="61436" y="25813"/>
                    </a:cubicBezTo>
                    <a:lnTo>
                      <a:pt x="80486" y="139351"/>
                    </a:lnTo>
                    <a:cubicBezTo>
                      <a:pt x="80772" y="140970"/>
                      <a:pt x="82201" y="142208"/>
                      <a:pt x="83915" y="142304"/>
                    </a:cubicBezTo>
                    <a:lnTo>
                      <a:pt x="105728" y="142589"/>
                    </a:lnTo>
                    <a:cubicBezTo>
                      <a:pt x="119729" y="142780"/>
                      <a:pt x="131064" y="154400"/>
                      <a:pt x="131064" y="168402"/>
                    </a:cubicBezTo>
                    <a:lnTo>
                      <a:pt x="131064" y="168402"/>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45" name="Google Shape;1945;p49"/>
              <p:cNvSpPr/>
              <p:nvPr/>
            </p:nvSpPr>
            <p:spPr>
              <a:xfrm>
                <a:off x="7262622" y="4665632"/>
                <a:ext cx="130206" cy="130215"/>
              </a:xfrm>
              <a:custGeom>
                <a:avLst/>
                <a:gdLst/>
                <a:ahLst/>
                <a:cxnLst/>
                <a:rect l="l" t="t" r="r" b="b"/>
                <a:pathLst>
                  <a:path w="130206" h="130215" extrusionOk="0">
                    <a:moveTo>
                      <a:pt x="130207" y="65149"/>
                    </a:moveTo>
                    <a:cubicBezTo>
                      <a:pt x="130207" y="102963"/>
                      <a:pt x="98012" y="132967"/>
                      <a:pt x="60102" y="130014"/>
                    </a:cubicBezTo>
                    <a:cubicBezTo>
                      <a:pt x="26575" y="127442"/>
                      <a:pt x="0" y="99344"/>
                      <a:pt x="0" y="65149"/>
                    </a:cubicBezTo>
                    <a:cubicBezTo>
                      <a:pt x="0" y="30954"/>
                      <a:pt x="26479" y="2760"/>
                      <a:pt x="60102" y="188"/>
                    </a:cubicBezTo>
                    <a:cubicBezTo>
                      <a:pt x="97917" y="-2669"/>
                      <a:pt x="130207" y="27335"/>
                      <a:pt x="130207" y="65149"/>
                    </a:cubicBezTo>
                    <a:lnTo>
                      <a:pt x="130207" y="6514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46" name="Google Shape;1946;p49"/>
              <p:cNvSpPr/>
              <p:nvPr/>
            </p:nvSpPr>
            <p:spPr>
              <a:xfrm>
                <a:off x="7322724" y="4665632"/>
                <a:ext cx="70104" cy="130215"/>
              </a:xfrm>
              <a:custGeom>
                <a:avLst/>
                <a:gdLst/>
                <a:ahLst/>
                <a:cxnLst/>
                <a:rect l="l" t="t" r="r" b="b"/>
                <a:pathLst>
                  <a:path w="70104" h="130215" extrusionOk="0">
                    <a:moveTo>
                      <a:pt x="70104" y="65149"/>
                    </a:moveTo>
                    <a:cubicBezTo>
                      <a:pt x="70104" y="102963"/>
                      <a:pt x="37910" y="132967"/>
                      <a:pt x="0" y="130014"/>
                    </a:cubicBezTo>
                    <a:lnTo>
                      <a:pt x="0" y="188"/>
                    </a:lnTo>
                    <a:cubicBezTo>
                      <a:pt x="37815" y="-2669"/>
                      <a:pt x="70104" y="27335"/>
                      <a:pt x="70104" y="65149"/>
                    </a:cubicBezTo>
                    <a:lnTo>
                      <a:pt x="70104" y="6514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947" name="Google Shape;1947;p49"/>
            <p:cNvSpPr/>
            <p:nvPr/>
          </p:nvSpPr>
          <p:spPr>
            <a:xfrm>
              <a:off x="7258051" y="4510062"/>
              <a:ext cx="94517" cy="117087"/>
            </a:xfrm>
            <a:custGeom>
              <a:avLst/>
              <a:gdLst/>
              <a:ahLst/>
              <a:cxnLst/>
              <a:rect l="l" t="t" r="r" b="b"/>
              <a:pathLst>
                <a:path w="94517" h="117087" extrusionOk="0">
                  <a:moveTo>
                    <a:pt x="83342" y="117088"/>
                  </a:moveTo>
                  <a:lnTo>
                    <a:pt x="11143" y="117088"/>
                  </a:lnTo>
                  <a:cubicBezTo>
                    <a:pt x="4380" y="117088"/>
                    <a:pt x="-764" y="111182"/>
                    <a:pt x="94" y="104610"/>
                  </a:cubicBezTo>
                  <a:lnTo>
                    <a:pt x="8476" y="32791"/>
                  </a:lnTo>
                  <a:cubicBezTo>
                    <a:pt x="10761" y="13551"/>
                    <a:pt x="22572" y="25"/>
                    <a:pt x="37241" y="25"/>
                  </a:cubicBezTo>
                  <a:cubicBezTo>
                    <a:pt x="62291" y="25"/>
                    <a:pt x="61625" y="-165"/>
                    <a:pt x="64673" y="501"/>
                  </a:cubicBezTo>
                  <a:cubicBezTo>
                    <a:pt x="77627" y="3168"/>
                    <a:pt x="87533" y="16694"/>
                    <a:pt x="88867" y="34696"/>
                  </a:cubicBezTo>
                  <a:lnTo>
                    <a:pt x="94486" y="104991"/>
                  </a:lnTo>
                  <a:cubicBezTo>
                    <a:pt x="94962" y="111468"/>
                    <a:pt x="89914" y="116992"/>
                    <a:pt x="83342" y="116992"/>
                  </a:cubicBezTo>
                  <a:lnTo>
                    <a:pt x="83342" y="116992"/>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48" name="Google Shape;1948;p49"/>
            <p:cNvSpPr/>
            <p:nvPr/>
          </p:nvSpPr>
          <p:spPr>
            <a:xfrm>
              <a:off x="7322724" y="4510563"/>
              <a:ext cx="29844" cy="116586"/>
            </a:xfrm>
            <a:custGeom>
              <a:avLst/>
              <a:gdLst/>
              <a:ahLst/>
              <a:cxnLst/>
              <a:rect l="l" t="t" r="r" b="b"/>
              <a:pathLst>
                <a:path w="29844" h="116586" extrusionOk="0">
                  <a:moveTo>
                    <a:pt x="18669" y="116586"/>
                  </a:moveTo>
                  <a:lnTo>
                    <a:pt x="0" y="116586"/>
                  </a:lnTo>
                  <a:lnTo>
                    <a:pt x="0" y="0"/>
                  </a:lnTo>
                  <a:cubicBezTo>
                    <a:pt x="12954" y="2667"/>
                    <a:pt x="22860" y="16193"/>
                    <a:pt x="24194" y="34195"/>
                  </a:cubicBezTo>
                  <a:lnTo>
                    <a:pt x="29813" y="104489"/>
                  </a:lnTo>
                  <a:cubicBezTo>
                    <a:pt x="30289" y="110966"/>
                    <a:pt x="25241" y="116491"/>
                    <a:pt x="18669" y="116491"/>
                  </a:cubicBezTo>
                  <a:lnTo>
                    <a:pt x="18669" y="116491"/>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49" name="Google Shape;1949;p49"/>
            <p:cNvSpPr/>
            <p:nvPr/>
          </p:nvSpPr>
          <p:spPr>
            <a:xfrm>
              <a:off x="7109269" y="4557712"/>
              <a:ext cx="52101" cy="22288"/>
            </a:xfrm>
            <a:custGeom>
              <a:avLst/>
              <a:gdLst/>
              <a:ahLst/>
              <a:cxnLst/>
              <a:rect l="l" t="t" r="r" b="b"/>
              <a:pathLst>
                <a:path w="52101" h="22288" extrusionOk="0">
                  <a:moveTo>
                    <a:pt x="40957" y="22288"/>
                  </a:moveTo>
                  <a:lnTo>
                    <a:pt x="11144" y="22288"/>
                  </a:lnTo>
                  <a:cubicBezTo>
                    <a:pt x="4953" y="22288"/>
                    <a:pt x="0" y="17336"/>
                    <a:pt x="0" y="11144"/>
                  </a:cubicBezTo>
                  <a:cubicBezTo>
                    <a:pt x="0" y="4953"/>
                    <a:pt x="4953" y="0"/>
                    <a:pt x="11144" y="0"/>
                  </a:cubicBezTo>
                  <a:lnTo>
                    <a:pt x="40957" y="0"/>
                  </a:lnTo>
                  <a:cubicBezTo>
                    <a:pt x="47149" y="0"/>
                    <a:pt x="52102" y="4953"/>
                    <a:pt x="52102" y="11144"/>
                  </a:cubicBezTo>
                  <a:cubicBezTo>
                    <a:pt x="52102" y="17336"/>
                    <a:pt x="47149" y="22288"/>
                    <a:pt x="40957" y="22288"/>
                  </a:cubicBezTo>
                  <a:lnTo>
                    <a:pt x="40957"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50" name="Google Shape;1950;p49"/>
            <p:cNvSpPr/>
            <p:nvPr/>
          </p:nvSpPr>
          <p:spPr>
            <a:xfrm>
              <a:off x="7085457" y="4652962"/>
              <a:ext cx="75914" cy="22288"/>
            </a:xfrm>
            <a:custGeom>
              <a:avLst/>
              <a:gdLst/>
              <a:ahLst/>
              <a:cxnLst/>
              <a:rect l="l" t="t" r="r" b="b"/>
              <a:pathLst>
                <a:path w="75914" h="22288" extrusionOk="0">
                  <a:moveTo>
                    <a:pt x="64770" y="22288"/>
                  </a:moveTo>
                  <a:lnTo>
                    <a:pt x="11144" y="22288"/>
                  </a:lnTo>
                  <a:cubicBezTo>
                    <a:pt x="4953" y="22288"/>
                    <a:pt x="0" y="17336"/>
                    <a:pt x="0" y="11144"/>
                  </a:cubicBezTo>
                  <a:cubicBezTo>
                    <a:pt x="0" y="4953"/>
                    <a:pt x="4953" y="0"/>
                    <a:pt x="11144" y="0"/>
                  </a:cubicBezTo>
                  <a:lnTo>
                    <a:pt x="64770" y="0"/>
                  </a:lnTo>
                  <a:cubicBezTo>
                    <a:pt x="70961" y="0"/>
                    <a:pt x="75914" y="4953"/>
                    <a:pt x="75914" y="11144"/>
                  </a:cubicBezTo>
                  <a:cubicBezTo>
                    <a:pt x="75914" y="17336"/>
                    <a:pt x="70961" y="22288"/>
                    <a:pt x="64770" y="22288"/>
                  </a:cubicBezTo>
                  <a:lnTo>
                    <a:pt x="64770"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51" name="Google Shape;1951;p49"/>
            <p:cNvSpPr/>
            <p:nvPr/>
          </p:nvSpPr>
          <p:spPr>
            <a:xfrm>
              <a:off x="7097363" y="4605337"/>
              <a:ext cx="64008" cy="22288"/>
            </a:xfrm>
            <a:custGeom>
              <a:avLst/>
              <a:gdLst/>
              <a:ahLst/>
              <a:cxnLst/>
              <a:rect l="l" t="t" r="r" b="b"/>
              <a:pathLst>
                <a:path w="64008" h="22288" extrusionOk="0">
                  <a:moveTo>
                    <a:pt x="52864" y="22288"/>
                  </a:moveTo>
                  <a:lnTo>
                    <a:pt x="11144" y="22288"/>
                  </a:lnTo>
                  <a:cubicBezTo>
                    <a:pt x="4953" y="22288"/>
                    <a:pt x="0" y="17336"/>
                    <a:pt x="0" y="11144"/>
                  </a:cubicBezTo>
                  <a:cubicBezTo>
                    <a:pt x="0" y="4953"/>
                    <a:pt x="4953" y="0"/>
                    <a:pt x="11144" y="0"/>
                  </a:cubicBezTo>
                  <a:lnTo>
                    <a:pt x="52864" y="0"/>
                  </a:lnTo>
                  <a:cubicBezTo>
                    <a:pt x="59055" y="0"/>
                    <a:pt x="64008" y="4953"/>
                    <a:pt x="64008" y="11144"/>
                  </a:cubicBezTo>
                  <a:cubicBezTo>
                    <a:pt x="64008" y="17336"/>
                    <a:pt x="59055" y="22288"/>
                    <a:pt x="52864" y="22288"/>
                  </a:cubicBezTo>
                  <a:lnTo>
                    <a:pt x="52864"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52" name="Google Shape;1952;p49"/>
            <p:cNvSpPr/>
            <p:nvPr/>
          </p:nvSpPr>
          <p:spPr>
            <a:xfrm>
              <a:off x="7072788" y="4700587"/>
              <a:ext cx="88582" cy="22288"/>
            </a:xfrm>
            <a:custGeom>
              <a:avLst/>
              <a:gdLst/>
              <a:ahLst/>
              <a:cxnLst/>
              <a:rect l="l" t="t" r="r" b="b"/>
              <a:pathLst>
                <a:path w="88582" h="22288" extrusionOk="0">
                  <a:moveTo>
                    <a:pt x="77438" y="22288"/>
                  </a:moveTo>
                  <a:lnTo>
                    <a:pt x="11144" y="22288"/>
                  </a:lnTo>
                  <a:cubicBezTo>
                    <a:pt x="4953" y="22288"/>
                    <a:pt x="0" y="17336"/>
                    <a:pt x="0" y="11144"/>
                  </a:cubicBezTo>
                  <a:cubicBezTo>
                    <a:pt x="0" y="4953"/>
                    <a:pt x="4953" y="0"/>
                    <a:pt x="11144" y="0"/>
                  </a:cubicBezTo>
                  <a:lnTo>
                    <a:pt x="77438" y="0"/>
                  </a:lnTo>
                  <a:cubicBezTo>
                    <a:pt x="83629" y="0"/>
                    <a:pt x="88583" y="4953"/>
                    <a:pt x="88583" y="11144"/>
                  </a:cubicBezTo>
                  <a:cubicBezTo>
                    <a:pt x="88583" y="17336"/>
                    <a:pt x="83629" y="22288"/>
                    <a:pt x="77438" y="22288"/>
                  </a:cubicBezTo>
                  <a:lnTo>
                    <a:pt x="77438"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953" name="Google Shape;1953;p49"/>
          <p:cNvGrpSpPr/>
          <p:nvPr/>
        </p:nvGrpSpPr>
        <p:grpSpPr>
          <a:xfrm>
            <a:off x="4794209" y="3888590"/>
            <a:ext cx="374468" cy="374560"/>
            <a:chOff x="6295643" y="4438650"/>
            <a:chExt cx="380905" cy="380999"/>
          </a:xfrm>
        </p:grpSpPr>
        <p:sp>
          <p:nvSpPr>
            <p:cNvPr id="1954" name="Google Shape;1954;p49"/>
            <p:cNvSpPr/>
            <p:nvPr/>
          </p:nvSpPr>
          <p:spPr>
            <a:xfrm>
              <a:off x="6344339" y="4689348"/>
              <a:ext cx="332209" cy="70484"/>
            </a:xfrm>
            <a:custGeom>
              <a:avLst/>
              <a:gdLst/>
              <a:ahLst/>
              <a:cxnLst/>
              <a:rect l="l" t="t" r="r" b="b"/>
              <a:pathLst>
                <a:path w="332209" h="70484" extrusionOk="0">
                  <a:moveTo>
                    <a:pt x="332210" y="59341"/>
                  </a:moveTo>
                  <a:cubicBezTo>
                    <a:pt x="332210" y="65532"/>
                    <a:pt x="327256" y="70485"/>
                    <a:pt x="321065" y="70485"/>
                  </a:cubicBezTo>
                  <a:lnTo>
                    <a:pt x="25600" y="70485"/>
                  </a:lnTo>
                  <a:cubicBezTo>
                    <a:pt x="14265" y="70485"/>
                    <a:pt x="4740" y="62008"/>
                    <a:pt x="3311" y="50863"/>
                  </a:cubicBezTo>
                  <a:lnTo>
                    <a:pt x="168" y="25527"/>
                  </a:lnTo>
                  <a:cubicBezTo>
                    <a:pt x="-1451" y="12192"/>
                    <a:pt x="8836" y="381"/>
                    <a:pt x="22361" y="286"/>
                  </a:cubicBezTo>
                  <a:cubicBezTo>
                    <a:pt x="80464" y="0"/>
                    <a:pt x="68653" y="0"/>
                    <a:pt x="70272" y="0"/>
                  </a:cubicBezTo>
                  <a:cubicBezTo>
                    <a:pt x="76368" y="0"/>
                    <a:pt x="81416" y="4953"/>
                    <a:pt x="81416" y="11144"/>
                  </a:cubicBezTo>
                  <a:cubicBezTo>
                    <a:pt x="81416" y="17336"/>
                    <a:pt x="76463" y="22288"/>
                    <a:pt x="70272" y="22384"/>
                  </a:cubicBezTo>
                  <a:cubicBezTo>
                    <a:pt x="20456" y="22670"/>
                    <a:pt x="22361" y="22574"/>
                    <a:pt x="22266" y="22670"/>
                  </a:cubicBezTo>
                  <a:cubicBezTo>
                    <a:pt x="25695" y="49911"/>
                    <a:pt x="25409" y="48101"/>
                    <a:pt x="25505" y="48101"/>
                  </a:cubicBezTo>
                  <a:lnTo>
                    <a:pt x="320970" y="48101"/>
                  </a:lnTo>
                  <a:cubicBezTo>
                    <a:pt x="327161" y="48101"/>
                    <a:pt x="332114" y="53054"/>
                    <a:pt x="332114" y="59246"/>
                  </a:cubicBezTo>
                  <a:lnTo>
                    <a:pt x="332114" y="59246"/>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55" name="Google Shape;1955;p49"/>
            <p:cNvSpPr/>
            <p:nvPr/>
          </p:nvSpPr>
          <p:spPr>
            <a:xfrm>
              <a:off x="6521767" y="4737544"/>
              <a:ext cx="154781" cy="22288"/>
            </a:xfrm>
            <a:custGeom>
              <a:avLst/>
              <a:gdLst/>
              <a:ahLst/>
              <a:cxnLst/>
              <a:rect l="l" t="t" r="r" b="b"/>
              <a:pathLst>
                <a:path w="154781" h="22288" extrusionOk="0">
                  <a:moveTo>
                    <a:pt x="154781" y="11144"/>
                  </a:moveTo>
                  <a:cubicBezTo>
                    <a:pt x="154781" y="17336"/>
                    <a:pt x="149828" y="22288"/>
                    <a:pt x="143637" y="22288"/>
                  </a:cubicBezTo>
                  <a:lnTo>
                    <a:pt x="0" y="22288"/>
                  </a:lnTo>
                  <a:lnTo>
                    <a:pt x="0" y="0"/>
                  </a:lnTo>
                  <a:lnTo>
                    <a:pt x="143637" y="0"/>
                  </a:lnTo>
                  <a:cubicBezTo>
                    <a:pt x="149828" y="0"/>
                    <a:pt x="154781" y="4953"/>
                    <a:pt x="154781" y="11144"/>
                  </a:cubicBezTo>
                  <a:lnTo>
                    <a:pt x="154781" y="111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56" name="Google Shape;1956;p49"/>
            <p:cNvSpPr/>
            <p:nvPr/>
          </p:nvSpPr>
          <p:spPr>
            <a:xfrm>
              <a:off x="6385178" y="4737544"/>
              <a:ext cx="82105" cy="82105"/>
            </a:xfrm>
            <a:custGeom>
              <a:avLst/>
              <a:gdLst/>
              <a:ahLst/>
              <a:cxnLst/>
              <a:rect l="l" t="t" r="r" b="b"/>
              <a:pathLst>
                <a:path w="82105" h="82105" extrusionOk="0">
                  <a:moveTo>
                    <a:pt x="41053" y="0"/>
                  </a:moveTo>
                  <a:cubicBezTo>
                    <a:pt x="18383" y="0"/>
                    <a:pt x="0" y="18383"/>
                    <a:pt x="0" y="41053"/>
                  </a:cubicBezTo>
                  <a:cubicBezTo>
                    <a:pt x="0" y="63722"/>
                    <a:pt x="18383" y="82105"/>
                    <a:pt x="41053" y="82105"/>
                  </a:cubicBezTo>
                  <a:cubicBezTo>
                    <a:pt x="63722" y="82105"/>
                    <a:pt x="82106" y="63722"/>
                    <a:pt x="82106" y="41053"/>
                  </a:cubicBezTo>
                  <a:cubicBezTo>
                    <a:pt x="82106" y="18383"/>
                    <a:pt x="63722" y="0"/>
                    <a:pt x="41053" y="0"/>
                  </a:cubicBezTo>
                  <a:lnTo>
                    <a:pt x="41053"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57" name="Google Shape;1957;p49"/>
            <p:cNvSpPr/>
            <p:nvPr/>
          </p:nvSpPr>
          <p:spPr>
            <a:xfrm>
              <a:off x="6564534" y="4737544"/>
              <a:ext cx="82105" cy="82105"/>
            </a:xfrm>
            <a:custGeom>
              <a:avLst/>
              <a:gdLst/>
              <a:ahLst/>
              <a:cxnLst/>
              <a:rect l="l" t="t" r="r" b="b"/>
              <a:pathLst>
                <a:path w="82105" h="82105" extrusionOk="0">
                  <a:moveTo>
                    <a:pt x="41053" y="0"/>
                  </a:moveTo>
                  <a:cubicBezTo>
                    <a:pt x="18383" y="0"/>
                    <a:pt x="0" y="18383"/>
                    <a:pt x="0" y="41053"/>
                  </a:cubicBezTo>
                  <a:cubicBezTo>
                    <a:pt x="0" y="63722"/>
                    <a:pt x="18383" y="82105"/>
                    <a:pt x="41053" y="82105"/>
                  </a:cubicBezTo>
                  <a:cubicBezTo>
                    <a:pt x="63722" y="82105"/>
                    <a:pt x="82105" y="63722"/>
                    <a:pt x="82105" y="41053"/>
                  </a:cubicBezTo>
                  <a:cubicBezTo>
                    <a:pt x="82105" y="18383"/>
                    <a:pt x="63722" y="0"/>
                    <a:pt x="41053" y="0"/>
                  </a:cubicBezTo>
                  <a:lnTo>
                    <a:pt x="41053"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58" name="Google Shape;1958;p49"/>
            <p:cNvSpPr/>
            <p:nvPr/>
          </p:nvSpPr>
          <p:spPr>
            <a:xfrm>
              <a:off x="6295643" y="4438650"/>
              <a:ext cx="94003" cy="82105"/>
            </a:xfrm>
            <a:custGeom>
              <a:avLst/>
              <a:gdLst/>
              <a:ahLst/>
              <a:cxnLst/>
              <a:rect l="l" t="t" r="r" b="b"/>
              <a:pathLst>
                <a:path w="94003" h="82105" extrusionOk="0">
                  <a:moveTo>
                    <a:pt x="82772" y="82105"/>
                  </a:moveTo>
                  <a:cubicBezTo>
                    <a:pt x="77438" y="82105"/>
                    <a:pt x="72771" y="78296"/>
                    <a:pt x="71819" y="72962"/>
                  </a:cubicBezTo>
                  <a:lnTo>
                    <a:pt x="62770" y="22860"/>
                  </a:lnTo>
                  <a:cubicBezTo>
                    <a:pt x="62579" y="22003"/>
                    <a:pt x="65151" y="22288"/>
                    <a:pt x="11144" y="22288"/>
                  </a:cubicBezTo>
                  <a:cubicBezTo>
                    <a:pt x="4953" y="22288"/>
                    <a:pt x="0" y="17336"/>
                    <a:pt x="0" y="11144"/>
                  </a:cubicBezTo>
                  <a:cubicBezTo>
                    <a:pt x="0" y="4953"/>
                    <a:pt x="4953" y="0"/>
                    <a:pt x="11144" y="0"/>
                  </a:cubicBezTo>
                  <a:lnTo>
                    <a:pt x="62198" y="0"/>
                  </a:lnTo>
                  <a:cubicBezTo>
                    <a:pt x="73343" y="0"/>
                    <a:pt x="82772" y="7906"/>
                    <a:pt x="84772" y="18859"/>
                  </a:cubicBezTo>
                  <a:lnTo>
                    <a:pt x="93821" y="68961"/>
                  </a:lnTo>
                  <a:cubicBezTo>
                    <a:pt x="95060" y="75819"/>
                    <a:pt x="89821" y="82105"/>
                    <a:pt x="82868" y="82105"/>
                  </a:cubicBezTo>
                  <a:lnTo>
                    <a:pt x="82868" y="8210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59" name="Google Shape;1959;p49"/>
            <p:cNvSpPr/>
            <p:nvPr/>
          </p:nvSpPr>
          <p:spPr>
            <a:xfrm>
              <a:off x="6367231" y="4498371"/>
              <a:ext cx="308555" cy="213550"/>
            </a:xfrm>
            <a:custGeom>
              <a:avLst/>
              <a:gdLst/>
              <a:ahLst/>
              <a:cxnLst/>
              <a:rect l="l" t="t" r="r" b="b"/>
              <a:pathLst>
                <a:path w="308555" h="213550" extrusionOk="0">
                  <a:moveTo>
                    <a:pt x="281980" y="476"/>
                  </a:moveTo>
                  <a:cubicBezTo>
                    <a:pt x="269027" y="476"/>
                    <a:pt x="24520" y="0"/>
                    <a:pt x="11185" y="0"/>
                  </a:cubicBezTo>
                  <a:cubicBezTo>
                    <a:pt x="4232" y="0"/>
                    <a:pt x="-912" y="6191"/>
                    <a:pt x="136" y="12859"/>
                  </a:cubicBezTo>
                  <a:lnTo>
                    <a:pt x="30044" y="204121"/>
                  </a:lnTo>
                  <a:cubicBezTo>
                    <a:pt x="30902" y="209550"/>
                    <a:pt x="35569" y="213551"/>
                    <a:pt x="41093" y="213551"/>
                  </a:cubicBezTo>
                  <a:lnTo>
                    <a:pt x="273408" y="213551"/>
                  </a:lnTo>
                  <a:cubicBezTo>
                    <a:pt x="293411" y="213551"/>
                    <a:pt x="308555" y="198406"/>
                    <a:pt x="308555" y="178308"/>
                  </a:cubicBezTo>
                  <a:lnTo>
                    <a:pt x="308555" y="27051"/>
                  </a:lnTo>
                  <a:cubicBezTo>
                    <a:pt x="308555" y="12383"/>
                    <a:pt x="296649" y="476"/>
                    <a:pt x="281980" y="381"/>
                  </a:cubicBezTo>
                  <a:lnTo>
                    <a:pt x="281980" y="381"/>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60" name="Google Shape;1960;p49"/>
            <p:cNvSpPr/>
            <p:nvPr/>
          </p:nvSpPr>
          <p:spPr>
            <a:xfrm>
              <a:off x="6521767" y="4498657"/>
              <a:ext cx="154781" cy="213360"/>
            </a:xfrm>
            <a:custGeom>
              <a:avLst/>
              <a:gdLst/>
              <a:ahLst/>
              <a:cxnLst/>
              <a:rect l="l" t="t" r="r" b="b"/>
              <a:pathLst>
                <a:path w="154781" h="213360" extrusionOk="0">
                  <a:moveTo>
                    <a:pt x="154781" y="26861"/>
                  </a:moveTo>
                  <a:lnTo>
                    <a:pt x="154781" y="178118"/>
                  </a:lnTo>
                  <a:cubicBezTo>
                    <a:pt x="154781" y="198215"/>
                    <a:pt x="139636" y="213360"/>
                    <a:pt x="119634" y="213360"/>
                  </a:cubicBezTo>
                  <a:lnTo>
                    <a:pt x="0" y="213360"/>
                  </a:lnTo>
                  <a:lnTo>
                    <a:pt x="0" y="0"/>
                  </a:lnTo>
                  <a:cubicBezTo>
                    <a:pt x="124015" y="191"/>
                    <a:pt x="-2477" y="0"/>
                    <a:pt x="128111" y="191"/>
                  </a:cubicBezTo>
                  <a:cubicBezTo>
                    <a:pt x="142780" y="191"/>
                    <a:pt x="154781" y="12192"/>
                    <a:pt x="154781" y="26861"/>
                  </a:cubicBezTo>
                  <a:lnTo>
                    <a:pt x="154781" y="26861"/>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61" name="Google Shape;1961;p49"/>
            <p:cNvSpPr/>
            <p:nvPr/>
          </p:nvSpPr>
          <p:spPr>
            <a:xfrm>
              <a:off x="6451485" y="4451318"/>
              <a:ext cx="140944" cy="177069"/>
            </a:xfrm>
            <a:custGeom>
              <a:avLst/>
              <a:gdLst/>
              <a:ahLst/>
              <a:cxnLst/>
              <a:rect l="l" t="t" r="r" b="b"/>
              <a:pathLst>
                <a:path w="140944" h="177069" extrusionOk="0">
                  <a:moveTo>
                    <a:pt x="135909" y="124016"/>
                  </a:moveTo>
                  <a:lnTo>
                    <a:pt x="91808" y="168211"/>
                  </a:lnTo>
                  <a:cubicBezTo>
                    <a:pt x="79997" y="180023"/>
                    <a:pt x="60852" y="180023"/>
                    <a:pt x="49041" y="168211"/>
                  </a:cubicBezTo>
                  <a:lnTo>
                    <a:pt x="4940" y="124016"/>
                  </a:lnTo>
                  <a:cubicBezTo>
                    <a:pt x="-5632" y="113443"/>
                    <a:pt x="1892" y="95250"/>
                    <a:pt x="16846" y="95250"/>
                  </a:cubicBezTo>
                  <a:lnTo>
                    <a:pt x="35515" y="95250"/>
                  </a:lnTo>
                  <a:lnTo>
                    <a:pt x="35515" y="23813"/>
                  </a:lnTo>
                  <a:cubicBezTo>
                    <a:pt x="35515" y="10668"/>
                    <a:pt x="46184" y="0"/>
                    <a:pt x="59328" y="0"/>
                  </a:cubicBezTo>
                  <a:lnTo>
                    <a:pt x="81617" y="0"/>
                  </a:lnTo>
                  <a:cubicBezTo>
                    <a:pt x="94761" y="0"/>
                    <a:pt x="105429" y="10668"/>
                    <a:pt x="105429" y="23813"/>
                  </a:cubicBezTo>
                  <a:lnTo>
                    <a:pt x="105429" y="95250"/>
                  </a:lnTo>
                  <a:lnTo>
                    <a:pt x="124098" y="95250"/>
                  </a:lnTo>
                  <a:cubicBezTo>
                    <a:pt x="139052" y="95250"/>
                    <a:pt x="146577" y="113443"/>
                    <a:pt x="136004" y="124016"/>
                  </a:cubicBezTo>
                  <a:lnTo>
                    <a:pt x="136004" y="124016"/>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62" name="Google Shape;1962;p49"/>
            <p:cNvSpPr/>
            <p:nvPr/>
          </p:nvSpPr>
          <p:spPr>
            <a:xfrm>
              <a:off x="6521915" y="4451318"/>
              <a:ext cx="70609" cy="177127"/>
            </a:xfrm>
            <a:custGeom>
              <a:avLst/>
              <a:gdLst/>
              <a:ahLst/>
              <a:cxnLst/>
              <a:rect l="l" t="t" r="r" b="b"/>
              <a:pathLst>
                <a:path w="70609" h="177127" extrusionOk="0">
                  <a:moveTo>
                    <a:pt x="65479" y="124016"/>
                  </a:moveTo>
                  <a:lnTo>
                    <a:pt x="21378" y="168211"/>
                  </a:lnTo>
                  <a:cubicBezTo>
                    <a:pt x="15663" y="173926"/>
                    <a:pt x="8043" y="177070"/>
                    <a:pt x="42" y="177070"/>
                  </a:cubicBezTo>
                  <a:cubicBezTo>
                    <a:pt x="-53" y="177070"/>
                    <a:pt x="42" y="185452"/>
                    <a:pt x="42" y="0"/>
                  </a:cubicBezTo>
                  <a:lnTo>
                    <a:pt x="11282" y="0"/>
                  </a:lnTo>
                  <a:cubicBezTo>
                    <a:pt x="24426" y="0"/>
                    <a:pt x="35094" y="10668"/>
                    <a:pt x="35094" y="23813"/>
                  </a:cubicBezTo>
                  <a:lnTo>
                    <a:pt x="35094" y="95250"/>
                  </a:lnTo>
                  <a:lnTo>
                    <a:pt x="53763" y="95250"/>
                  </a:lnTo>
                  <a:cubicBezTo>
                    <a:pt x="68718" y="95250"/>
                    <a:pt x="76242" y="113443"/>
                    <a:pt x="65669" y="124016"/>
                  </a:cubicBezTo>
                  <a:lnTo>
                    <a:pt x="65669" y="124016"/>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963" name="Google Shape;1963;p49"/>
          <p:cNvGrpSpPr/>
          <p:nvPr/>
        </p:nvGrpSpPr>
        <p:grpSpPr>
          <a:xfrm>
            <a:off x="4030104" y="3965375"/>
            <a:ext cx="374557" cy="220990"/>
            <a:chOff x="5518403" y="4516755"/>
            <a:chExt cx="380996" cy="224789"/>
          </a:xfrm>
        </p:grpSpPr>
        <p:grpSp>
          <p:nvGrpSpPr>
            <p:cNvPr id="1964" name="Google Shape;1964;p49"/>
            <p:cNvGrpSpPr/>
            <p:nvPr/>
          </p:nvGrpSpPr>
          <p:grpSpPr>
            <a:xfrm>
              <a:off x="5639946" y="4516850"/>
              <a:ext cx="259453" cy="224694"/>
              <a:chOff x="5639946" y="4516850"/>
              <a:chExt cx="259453" cy="224694"/>
            </a:xfrm>
          </p:grpSpPr>
          <p:sp>
            <p:nvSpPr>
              <p:cNvPr id="1965" name="Google Shape;1965;p49"/>
              <p:cNvSpPr/>
              <p:nvPr/>
            </p:nvSpPr>
            <p:spPr>
              <a:xfrm>
                <a:off x="5639946" y="4516850"/>
                <a:ext cx="259453" cy="224694"/>
              </a:xfrm>
              <a:custGeom>
                <a:avLst/>
                <a:gdLst/>
                <a:ahLst/>
                <a:cxnLst/>
                <a:rect l="l" t="t" r="r" b="b"/>
                <a:pathLst>
                  <a:path w="259453" h="224694" extrusionOk="0">
                    <a:moveTo>
                      <a:pt x="259267" y="30956"/>
                    </a:moveTo>
                    <a:lnTo>
                      <a:pt x="239741" y="200120"/>
                    </a:lnTo>
                    <a:cubicBezTo>
                      <a:pt x="238122" y="214122"/>
                      <a:pt x="226215" y="224695"/>
                      <a:pt x="212119" y="224695"/>
                    </a:cubicBezTo>
                    <a:lnTo>
                      <a:pt x="27810" y="224695"/>
                    </a:lnTo>
                    <a:cubicBezTo>
                      <a:pt x="11141" y="224695"/>
                      <a:pt x="-1718" y="210121"/>
                      <a:pt x="187" y="193738"/>
                    </a:cubicBezTo>
                    <a:lnTo>
                      <a:pt x="19714" y="24575"/>
                    </a:lnTo>
                    <a:cubicBezTo>
                      <a:pt x="21333" y="10573"/>
                      <a:pt x="33239" y="0"/>
                      <a:pt x="47336" y="0"/>
                    </a:cubicBezTo>
                    <a:lnTo>
                      <a:pt x="231645" y="0"/>
                    </a:lnTo>
                    <a:cubicBezTo>
                      <a:pt x="248218" y="0"/>
                      <a:pt x="261172" y="14478"/>
                      <a:pt x="259267" y="30956"/>
                    </a:cubicBezTo>
                    <a:lnTo>
                      <a:pt x="259267" y="30956"/>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66" name="Google Shape;1966;p49"/>
              <p:cNvSpPr/>
              <p:nvPr/>
            </p:nvSpPr>
            <p:spPr>
              <a:xfrm>
                <a:off x="5755290" y="4516850"/>
                <a:ext cx="144108" cy="224694"/>
              </a:xfrm>
              <a:custGeom>
                <a:avLst/>
                <a:gdLst/>
                <a:ahLst/>
                <a:cxnLst/>
                <a:rect l="l" t="t" r="r" b="b"/>
                <a:pathLst>
                  <a:path w="144108" h="224694" extrusionOk="0">
                    <a:moveTo>
                      <a:pt x="143923" y="30956"/>
                    </a:moveTo>
                    <a:lnTo>
                      <a:pt x="124396" y="200120"/>
                    </a:lnTo>
                    <a:cubicBezTo>
                      <a:pt x="122777" y="214122"/>
                      <a:pt x="110871" y="224695"/>
                      <a:pt x="96774" y="224695"/>
                    </a:cubicBezTo>
                    <a:lnTo>
                      <a:pt x="0" y="224695"/>
                    </a:lnTo>
                    <a:lnTo>
                      <a:pt x="29146" y="0"/>
                    </a:lnTo>
                    <a:lnTo>
                      <a:pt x="116300" y="0"/>
                    </a:lnTo>
                    <a:cubicBezTo>
                      <a:pt x="132874" y="0"/>
                      <a:pt x="145828" y="14478"/>
                      <a:pt x="143923" y="30956"/>
                    </a:cubicBezTo>
                    <a:lnTo>
                      <a:pt x="143923" y="30956"/>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967" name="Google Shape;1967;p49"/>
            <p:cNvSpPr/>
            <p:nvPr/>
          </p:nvSpPr>
          <p:spPr>
            <a:xfrm>
              <a:off x="5730318" y="4516755"/>
              <a:ext cx="96505" cy="84677"/>
            </a:xfrm>
            <a:custGeom>
              <a:avLst/>
              <a:gdLst/>
              <a:ahLst/>
              <a:cxnLst/>
              <a:rect l="l" t="t" r="r" b="b"/>
              <a:pathLst>
                <a:path w="96505" h="84677" extrusionOk="0">
                  <a:moveTo>
                    <a:pt x="96505" y="0"/>
                  </a:moveTo>
                  <a:lnTo>
                    <a:pt x="86409" y="74962"/>
                  </a:lnTo>
                  <a:cubicBezTo>
                    <a:pt x="85647" y="80486"/>
                    <a:pt x="80979" y="84677"/>
                    <a:pt x="75360" y="84677"/>
                  </a:cubicBezTo>
                  <a:lnTo>
                    <a:pt x="11161" y="84677"/>
                  </a:lnTo>
                  <a:cubicBezTo>
                    <a:pt x="4399" y="84677"/>
                    <a:pt x="-840" y="78772"/>
                    <a:pt x="112" y="72009"/>
                  </a:cubicBezTo>
                  <a:lnTo>
                    <a:pt x="9828" y="95"/>
                  </a:lnTo>
                  <a:lnTo>
                    <a:pt x="96505" y="9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68" name="Google Shape;1968;p49"/>
            <p:cNvSpPr/>
            <p:nvPr/>
          </p:nvSpPr>
          <p:spPr>
            <a:xfrm>
              <a:off x="5773578" y="4516755"/>
              <a:ext cx="53244" cy="84677"/>
            </a:xfrm>
            <a:custGeom>
              <a:avLst/>
              <a:gdLst/>
              <a:ahLst/>
              <a:cxnLst/>
              <a:rect l="l" t="t" r="r" b="b"/>
              <a:pathLst>
                <a:path w="53244" h="84677" extrusionOk="0">
                  <a:moveTo>
                    <a:pt x="53245" y="0"/>
                  </a:moveTo>
                  <a:lnTo>
                    <a:pt x="43148" y="74962"/>
                  </a:lnTo>
                  <a:cubicBezTo>
                    <a:pt x="42386" y="80486"/>
                    <a:pt x="37719" y="84677"/>
                    <a:pt x="32099" y="84677"/>
                  </a:cubicBezTo>
                  <a:lnTo>
                    <a:pt x="0" y="84677"/>
                  </a:lnTo>
                  <a:lnTo>
                    <a:pt x="10954" y="95"/>
                  </a:lnTo>
                  <a:lnTo>
                    <a:pt x="53245" y="9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69" name="Google Shape;1969;p49"/>
            <p:cNvSpPr/>
            <p:nvPr/>
          </p:nvSpPr>
          <p:spPr>
            <a:xfrm>
              <a:off x="5518403" y="4665725"/>
              <a:ext cx="100393" cy="22288"/>
            </a:xfrm>
            <a:custGeom>
              <a:avLst/>
              <a:gdLst/>
              <a:ahLst/>
              <a:cxnLst/>
              <a:rect l="l" t="t" r="r" b="b"/>
              <a:pathLst>
                <a:path w="100393" h="22288" extrusionOk="0">
                  <a:moveTo>
                    <a:pt x="89249" y="22288"/>
                  </a:moveTo>
                  <a:lnTo>
                    <a:pt x="11144" y="22288"/>
                  </a:lnTo>
                  <a:cubicBezTo>
                    <a:pt x="4953" y="22288"/>
                    <a:pt x="0" y="17336"/>
                    <a:pt x="0" y="11144"/>
                  </a:cubicBezTo>
                  <a:cubicBezTo>
                    <a:pt x="0" y="4953"/>
                    <a:pt x="4953" y="0"/>
                    <a:pt x="11144" y="0"/>
                  </a:cubicBezTo>
                  <a:lnTo>
                    <a:pt x="89249" y="0"/>
                  </a:lnTo>
                  <a:cubicBezTo>
                    <a:pt x="95441" y="0"/>
                    <a:pt x="100394" y="4953"/>
                    <a:pt x="100394" y="11144"/>
                  </a:cubicBezTo>
                  <a:cubicBezTo>
                    <a:pt x="100394" y="17336"/>
                    <a:pt x="95441" y="22288"/>
                    <a:pt x="89249" y="22288"/>
                  </a:cubicBezTo>
                  <a:lnTo>
                    <a:pt x="89249"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70" name="Google Shape;1970;p49"/>
            <p:cNvSpPr/>
            <p:nvPr/>
          </p:nvSpPr>
          <p:spPr>
            <a:xfrm>
              <a:off x="5530976" y="4618100"/>
              <a:ext cx="87820" cy="22288"/>
            </a:xfrm>
            <a:custGeom>
              <a:avLst/>
              <a:gdLst/>
              <a:ahLst/>
              <a:cxnLst/>
              <a:rect l="l" t="t" r="r" b="b"/>
              <a:pathLst>
                <a:path w="87820" h="22288" extrusionOk="0">
                  <a:moveTo>
                    <a:pt x="76676" y="22288"/>
                  </a:moveTo>
                  <a:lnTo>
                    <a:pt x="11144" y="22288"/>
                  </a:lnTo>
                  <a:cubicBezTo>
                    <a:pt x="4953" y="22288"/>
                    <a:pt x="0" y="17336"/>
                    <a:pt x="0" y="11144"/>
                  </a:cubicBezTo>
                  <a:cubicBezTo>
                    <a:pt x="0" y="4953"/>
                    <a:pt x="4953" y="0"/>
                    <a:pt x="11144" y="0"/>
                  </a:cubicBezTo>
                  <a:lnTo>
                    <a:pt x="76676" y="0"/>
                  </a:lnTo>
                  <a:cubicBezTo>
                    <a:pt x="82868" y="0"/>
                    <a:pt x="87821" y="4953"/>
                    <a:pt x="87821" y="11144"/>
                  </a:cubicBezTo>
                  <a:cubicBezTo>
                    <a:pt x="87821" y="17336"/>
                    <a:pt x="82868" y="22288"/>
                    <a:pt x="76676" y="22288"/>
                  </a:cubicBezTo>
                  <a:lnTo>
                    <a:pt x="76676"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71" name="Google Shape;1971;p49"/>
            <p:cNvSpPr/>
            <p:nvPr/>
          </p:nvSpPr>
          <p:spPr>
            <a:xfrm>
              <a:off x="5542883" y="4570475"/>
              <a:ext cx="75914" cy="22288"/>
            </a:xfrm>
            <a:custGeom>
              <a:avLst/>
              <a:gdLst/>
              <a:ahLst/>
              <a:cxnLst/>
              <a:rect l="l" t="t" r="r" b="b"/>
              <a:pathLst>
                <a:path w="75914" h="22288" extrusionOk="0">
                  <a:moveTo>
                    <a:pt x="64770" y="22288"/>
                  </a:moveTo>
                  <a:lnTo>
                    <a:pt x="11144" y="22288"/>
                  </a:lnTo>
                  <a:cubicBezTo>
                    <a:pt x="4953" y="22288"/>
                    <a:pt x="0" y="17336"/>
                    <a:pt x="0" y="11144"/>
                  </a:cubicBezTo>
                  <a:cubicBezTo>
                    <a:pt x="0" y="4953"/>
                    <a:pt x="4953" y="0"/>
                    <a:pt x="11144" y="0"/>
                  </a:cubicBezTo>
                  <a:lnTo>
                    <a:pt x="64770" y="0"/>
                  </a:lnTo>
                  <a:cubicBezTo>
                    <a:pt x="70961" y="0"/>
                    <a:pt x="75914" y="4953"/>
                    <a:pt x="75914" y="11144"/>
                  </a:cubicBezTo>
                  <a:cubicBezTo>
                    <a:pt x="75914" y="17336"/>
                    <a:pt x="70961" y="22288"/>
                    <a:pt x="64770" y="22288"/>
                  </a:cubicBezTo>
                  <a:lnTo>
                    <a:pt x="64770"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972" name="Google Shape;1972;p49"/>
          <p:cNvGrpSpPr/>
          <p:nvPr/>
        </p:nvGrpSpPr>
        <p:grpSpPr>
          <a:xfrm>
            <a:off x="3274990" y="3888590"/>
            <a:ext cx="356762" cy="374561"/>
            <a:chOff x="4750308" y="4438650"/>
            <a:chExt cx="362895" cy="381000"/>
          </a:xfrm>
        </p:grpSpPr>
        <p:sp>
          <p:nvSpPr>
            <p:cNvPr id="1973" name="Google Shape;1973;p49"/>
            <p:cNvSpPr/>
            <p:nvPr/>
          </p:nvSpPr>
          <p:spPr>
            <a:xfrm>
              <a:off x="4750308" y="4438650"/>
              <a:ext cx="260508" cy="381000"/>
            </a:xfrm>
            <a:custGeom>
              <a:avLst/>
              <a:gdLst/>
              <a:ahLst/>
              <a:cxnLst/>
              <a:rect l="l" t="t" r="r" b="b"/>
              <a:pathLst>
                <a:path w="260508" h="381000" extrusionOk="0">
                  <a:moveTo>
                    <a:pt x="260509" y="48768"/>
                  </a:moveTo>
                  <a:lnTo>
                    <a:pt x="260509" y="332232"/>
                  </a:lnTo>
                  <a:cubicBezTo>
                    <a:pt x="260509" y="359093"/>
                    <a:pt x="238601" y="381000"/>
                    <a:pt x="211741" y="381000"/>
                  </a:cubicBezTo>
                  <a:lnTo>
                    <a:pt x="48768" y="381000"/>
                  </a:lnTo>
                  <a:cubicBezTo>
                    <a:pt x="21908" y="381000"/>
                    <a:pt x="0" y="359093"/>
                    <a:pt x="0" y="332232"/>
                  </a:cubicBezTo>
                  <a:lnTo>
                    <a:pt x="0" y="48768"/>
                  </a:lnTo>
                  <a:cubicBezTo>
                    <a:pt x="0" y="21908"/>
                    <a:pt x="21908" y="0"/>
                    <a:pt x="48768" y="0"/>
                  </a:cubicBezTo>
                  <a:lnTo>
                    <a:pt x="211741" y="0"/>
                  </a:lnTo>
                  <a:cubicBezTo>
                    <a:pt x="238601" y="0"/>
                    <a:pt x="260509" y="21908"/>
                    <a:pt x="260509" y="48768"/>
                  </a:cubicBezTo>
                  <a:lnTo>
                    <a:pt x="260509" y="48768"/>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74" name="Google Shape;1974;p49"/>
            <p:cNvSpPr/>
            <p:nvPr/>
          </p:nvSpPr>
          <p:spPr>
            <a:xfrm>
              <a:off x="4880609" y="4438650"/>
              <a:ext cx="130206" cy="381000"/>
            </a:xfrm>
            <a:custGeom>
              <a:avLst/>
              <a:gdLst/>
              <a:ahLst/>
              <a:cxnLst/>
              <a:rect l="l" t="t" r="r" b="b"/>
              <a:pathLst>
                <a:path w="130206" h="381000" extrusionOk="0">
                  <a:moveTo>
                    <a:pt x="130207" y="48768"/>
                  </a:moveTo>
                  <a:lnTo>
                    <a:pt x="130207" y="332232"/>
                  </a:lnTo>
                  <a:cubicBezTo>
                    <a:pt x="130207" y="359093"/>
                    <a:pt x="108299" y="381000"/>
                    <a:pt x="81439" y="381000"/>
                  </a:cubicBezTo>
                  <a:lnTo>
                    <a:pt x="0" y="381000"/>
                  </a:lnTo>
                  <a:lnTo>
                    <a:pt x="0" y="0"/>
                  </a:lnTo>
                  <a:lnTo>
                    <a:pt x="81439" y="0"/>
                  </a:lnTo>
                  <a:cubicBezTo>
                    <a:pt x="108299" y="0"/>
                    <a:pt x="130207" y="21908"/>
                    <a:pt x="130207" y="48768"/>
                  </a:cubicBezTo>
                  <a:lnTo>
                    <a:pt x="130207" y="48768"/>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75" name="Google Shape;1975;p49"/>
            <p:cNvSpPr/>
            <p:nvPr/>
          </p:nvSpPr>
          <p:spPr>
            <a:xfrm>
              <a:off x="4863536" y="4748974"/>
              <a:ext cx="34051" cy="22288"/>
            </a:xfrm>
            <a:custGeom>
              <a:avLst/>
              <a:gdLst/>
              <a:ahLst/>
              <a:cxnLst/>
              <a:rect l="l" t="t" r="r" b="b"/>
              <a:pathLst>
                <a:path w="34051" h="22288" extrusionOk="0">
                  <a:moveTo>
                    <a:pt x="22979" y="22289"/>
                  </a:moveTo>
                  <a:lnTo>
                    <a:pt x="11073" y="22289"/>
                  </a:lnTo>
                  <a:cubicBezTo>
                    <a:pt x="-3691" y="22289"/>
                    <a:pt x="-3691" y="0"/>
                    <a:pt x="11073" y="0"/>
                  </a:cubicBezTo>
                  <a:lnTo>
                    <a:pt x="22979" y="0"/>
                  </a:lnTo>
                  <a:cubicBezTo>
                    <a:pt x="37743" y="0"/>
                    <a:pt x="37743" y="22289"/>
                    <a:pt x="22979" y="22289"/>
                  </a:cubicBezTo>
                  <a:lnTo>
                    <a:pt x="22979" y="2228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76" name="Google Shape;1976;p49"/>
            <p:cNvSpPr/>
            <p:nvPr/>
          </p:nvSpPr>
          <p:spPr>
            <a:xfrm>
              <a:off x="4880609" y="4748974"/>
              <a:ext cx="16978" cy="22288"/>
            </a:xfrm>
            <a:custGeom>
              <a:avLst/>
              <a:gdLst/>
              <a:ahLst/>
              <a:cxnLst/>
              <a:rect l="l" t="t" r="r" b="b"/>
              <a:pathLst>
                <a:path w="16978" h="22288" extrusionOk="0">
                  <a:moveTo>
                    <a:pt x="5905" y="22289"/>
                  </a:moveTo>
                  <a:lnTo>
                    <a:pt x="0" y="22289"/>
                  </a:lnTo>
                  <a:lnTo>
                    <a:pt x="0" y="0"/>
                  </a:lnTo>
                  <a:lnTo>
                    <a:pt x="5905" y="0"/>
                  </a:lnTo>
                  <a:cubicBezTo>
                    <a:pt x="20669" y="0"/>
                    <a:pt x="20669" y="22289"/>
                    <a:pt x="5905" y="22289"/>
                  </a:cubicBezTo>
                  <a:lnTo>
                    <a:pt x="5905" y="2228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77" name="Google Shape;1977;p49"/>
            <p:cNvSpPr/>
            <p:nvPr/>
          </p:nvSpPr>
          <p:spPr>
            <a:xfrm>
              <a:off x="4750308" y="4438650"/>
              <a:ext cx="260508" cy="381000"/>
            </a:xfrm>
            <a:custGeom>
              <a:avLst/>
              <a:gdLst/>
              <a:ahLst/>
              <a:cxnLst/>
              <a:rect l="l" t="t" r="r" b="b"/>
              <a:pathLst>
                <a:path w="260508" h="381000" extrusionOk="0">
                  <a:moveTo>
                    <a:pt x="211741" y="0"/>
                  </a:moveTo>
                  <a:lnTo>
                    <a:pt x="48768" y="0"/>
                  </a:lnTo>
                  <a:cubicBezTo>
                    <a:pt x="21908" y="0"/>
                    <a:pt x="0" y="21908"/>
                    <a:pt x="0" y="48768"/>
                  </a:cubicBezTo>
                  <a:lnTo>
                    <a:pt x="0" y="332232"/>
                  </a:lnTo>
                  <a:cubicBezTo>
                    <a:pt x="0" y="359093"/>
                    <a:pt x="21908" y="381000"/>
                    <a:pt x="48768" y="381000"/>
                  </a:cubicBezTo>
                  <a:lnTo>
                    <a:pt x="211741" y="381000"/>
                  </a:lnTo>
                  <a:cubicBezTo>
                    <a:pt x="238601" y="381000"/>
                    <a:pt x="260509" y="359093"/>
                    <a:pt x="260509" y="332232"/>
                  </a:cubicBezTo>
                  <a:lnTo>
                    <a:pt x="260509" y="48768"/>
                  </a:lnTo>
                  <a:cubicBezTo>
                    <a:pt x="260509" y="21908"/>
                    <a:pt x="238601" y="0"/>
                    <a:pt x="211741" y="0"/>
                  </a:cubicBezTo>
                  <a:lnTo>
                    <a:pt x="211741" y="0"/>
                  </a:lnTo>
                  <a:close/>
                  <a:moveTo>
                    <a:pt x="238125" y="332232"/>
                  </a:moveTo>
                  <a:cubicBezTo>
                    <a:pt x="238125" y="346805"/>
                    <a:pt x="226314" y="358616"/>
                    <a:pt x="211741" y="358616"/>
                  </a:cubicBezTo>
                  <a:lnTo>
                    <a:pt x="48768" y="358616"/>
                  </a:lnTo>
                  <a:cubicBezTo>
                    <a:pt x="34195" y="358616"/>
                    <a:pt x="22384" y="346805"/>
                    <a:pt x="22384" y="332232"/>
                  </a:cubicBezTo>
                  <a:lnTo>
                    <a:pt x="22384" y="48768"/>
                  </a:lnTo>
                  <a:cubicBezTo>
                    <a:pt x="22384" y="34195"/>
                    <a:pt x="34195" y="22384"/>
                    <a:pt x="48768" y="22384"/>
                  </a:cubicBezTo>
                  <a:lnTo>
                    <a:pt x="77438" y="22384"/>
                  </a:lnTo>
                  <a:lnTo>
                    <a:pt x="77438" y="41053"/>
                  </a:lnTo>
                  <a:cubicBezTo>
                    <a:pt x="77438" y="57436"/>
                    <a:pt x="89725" y="70676"/>
                    <a:pt x="104775" y="70676"/>
                  </a:cubicBezTo>
                  <a:lnTo>
                    <a:pt x="155734" y="70676"/>
                  </a:lnTo>
                  <a:cubicBezTo>
                    <a:pt x="170783" y="70676"/>
                    <a:pt x="183071" y="57340"/>
                    <a:pt x="183071" y="41053"/>
                  </a:cubicBezTo>
                  <a:lnTo>
                    <a:pt x="183071" y="22384"/>
                  </a:lnTo>
                  <a:lnTo>
                    <a:pt x="211741" y="22384"/>
                  </a:lnTo>
                  <a:cubicBezTo>
                    <a:pt x="226314" y="22384"/>
                    <a:pt x="238125" y="34195"/>
                    <a:pt x="238125" y="48768"/>
                  </a:cubicBezTo>
                  <a:lnTo>
                    <a:pt x="238125" y="332232"/>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978" name="Google Shape;1978;p49"/>
            <p:cNvGrpSpPr/>
            <p:nvPr/>
          </p:nvGrpSpPr>
          <p:grpSpPr>
            <a:xfrm>
              <a:off x="4880514" y="4438745"/>
              <a:ext cx="232689" cy="380904"/>
              <a:chOff x="4880514" y="4438745"/>
              <a:chExt cx="232689" cy="380904"/>
            </a:xfrm>
          </p:grpSpPr>
          <p:sp>
            <p:nvSpPr>
              <p:cNvPr id="1979" name="Google Shape;1979;p49"/>
              <p:cNvSpPr/>
              <p:nvPr/>
            </p:nvSpPr>
            <p:spPr>
              <a:xfrm>
                <a:off x="4880514" y="4438745"/>
                <a:ext cx="130301" cy="380904"/>
              </a:xfrm>
              <a:custGeom>
                <a:avLst/>
                <a:gdLst/>
                <a:ahLst/>
                <a:cxnLst/>
                <a:rect l="l" t="t" r="r" b="b"/>
                <a:pathLst>
                  <a:path w="130301" h="380904" extrusionOk="0">
                    <a:moveTo>
                      <a:pt x="130302" y="48673"/>
                    </a:moveTo>
                    <a:lnTo>
                      <a:pt x="130302" y="332137"/>
                    </a:lnTo>
                    <a:cubicBezTo>
                      <a:pt x="130302" y="358997"/>
                      <a:pt x="108394" y="380905"/>
                      <a:pt x="81534" y="380905"/>
                    </a:cubicBezTo>
                    <a:lnTo>
                      <a:pt x="95" y="380905"/>
                    </a:lnTo>
                    <a:lnTo>
                      <a:pt x="95" y="358616"/>
                    </a:lnTo>
                    <a:lnTo>
                      <a:pt x="81534" y="358616"/>
                    </a:lnTo>
                    <a:cubicBezTo>
                      <a:pt x="96107" y="358616"/>
                      <a:pt x="107918" y="346805"/>
                      <a:pt x="107918" y="332232"/>
                    </a:cubicBezTo>
                    <a:lnTo>
                      <a:pt x="107918" y="48768"/>
                    </a:lnTo>
                    <a:cubicBezTo>
                      <a:pt x="107918" y="34195"/>
                      <a:pt x="96107" y="22384"/>
                      <a:pt x="81534" y="22384"/>
                    </a:cubicBezTo>
                    <a:lnTo>
                      <a:pt x="52864" y="22384"/>
                    </a:lnTo>
                    <a:lnTo>
                      <a:pt x="52864" y="41053"/>
                    </a:lnTo>
                    <a:cubicBezTo>
                      <a:pt x="52864" y="57436"/>
                      <a:pt x="40576" y="70675"/>
                      <a:pt x="25527" y="70675"/>
                    </a:cubicBezTo>
                    <a:lnTo>
                      <a:pt x="0" y="70675"/>
                    </a:lnTo>
                    <a:lnTo>
                      <a:pt x="0" y="0"/>
                    </a:lnTo>
                    <a:lnTo>
                      <a:pt x="81439" y="0"/>
                    </a:lnTo>
                    <a:cubicBezTo>
                      <a:pt x="108299" y="0"/>
                      <a:pt x="130207" y="21908"/>
                      <a:pt x="130207" y="48768"/>
                    </a:cubicBezTo>
                    <a:lnTo>
                      <a:pt x="130207" y="4876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80" name="Google Shape;1980;p49"/>
              <p:cNvSpPr/>
              <p:nvPr/>
            </p:nvSpPr>
            <p:spPr>
              <a:xfrm>
                <a:off x="4883181" y="4499133"/>
                <a:ext cx="230022" cy="230124"/>
              </a:xfrm>
              <a:custGeom>
                <a:avLst/>
                <a:gdLst/>
                <a:ahLst/>
                <a:cxnLst/>
                <a:rect l="l" t="t" r="r" b="b"/>
                <a:pathLst>
                  <a:path w="230022" h="230124" extrusionOk="0">
                    <a:moveTo>
                      <a:pt x="176213" y="23622"/>
                    </a:moveTo>
                    <a:lnTo>
                      <a:pt x="178213" y="40672"/>
                    </a:lnTo>
                    <a:lnTo>
                      <a:pt x="192024" y="39433"/>
                    </a:lnTo>
                    <a:lnTo>
                      <a:pt x="222028" y="69437"/>
                    </a:lnTo>
                    <a:cubicBezTo>
                      <a:pt x="230124" y="77533"/>
                      <a:pt x="232029" y="89440"/>
                      <a:pt x="227933" y="99155"/>
                    </a:cubicBezTo>
                    <a:cubicBezTo>
                      <a:pt x="225076" y="106108"/>
                      <a:pt x="232124" y="97917"/>
                      <a:pt x="107918" y="222123"/>
                    </a:cubicBezTo>
                    <a:cubicBezTo>
                      <a:pt x="97250" y="232791"/>
                      <a:pt x="80010" y="232791"/>
                      <a:pt x="69342" y="222123"/>
                    </a:cubicBezTo>
                    <a:cubicBezTo>
                      <a:pt x="31909" y="184690"/>
                      <a:pt x="38862" y="194977"/>
                      <a:pt x="33909" y="176879"/>
                    </a:cubicBezTo>
                    <a:cubicBezTo>
                      <a:pt x="18669" y="174022"/>
                      <a:pt x="24574" y="177355"/>
                      <a:pt x="8001" y="160782"/>
                    </a:cubicBezTo>
                    <a:cubicBezTo>
                      <a:pt x="-2667" y="150114"/>
                      <a:pt x="-2667" y="132874"/>
                      <a:pt x="8001" y="122111"/>
                    </a:cubicBezTo>
                    <a:cubicBezTo>
                      <a:pt x="129159" y="953"/>
                      <a:pt x="125730" y="0"/>
                      <a:pt x="141446" y="0"/>
                    </a:cubicBezTo>
                    <a:cubicBezTo>
                      <a:pt x="155638" y="0"/>
                      <a:pt x="161353" y="8572"/>
                      <a:pt x="176308" y="23527"/>
                    </a:cubicBezTo>
                    <a:lnTo>
                      <a:pt x="176308" y="23527"/>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81" name="Google Shape;1981;p49"/>
              <p:cNvSpPr/>
              <p:nvPr/>
            </p:nvSpPr>
            <p:spPr>
              <a:xfrm>
                <a:off x="4948523" y="4499038"/>
                <a:ext cx="164585" cy="164496"/>
              </a:xfrm>
              <a:custGeom>
                <a:avLst/>
                <a:gdLst/>
                <a:ahLst/>
                <a:cxnLst/>
                <a:rect l="l" t="t" r="r" b="b"/>
                <a:pathLst>
                  <a:path w="164585" h="164496" extrusionOk="0">
                    <a:moveTo>
                      <a:pt x="95250" y="8192"/>
                    </a:moveTo>
                    <a:lnTo>
                      <a:pt x="110776" y="23717"/>
                    </a:lnTo>
                    <a:lnTo>
                      <a:pt x="109823" y="40005"/>
                    </a:lnTo>
                    <a:lnTo>
                      <a:pt x="126778" y="39719"/>
                    </a:lnTo>
                    <a:lnTo>
                      <a:pt x="156591" y="69437"/>
                    </a:lnTo>
                    <a:cubicBezTo>
                      <a:pt x="164687" y="77534"/>
                      <a:pt x="166592" y="89440"/>
                      <a:pt x="162496" y="99155"/>
                    </a:cubicBezTo>
                    <a:cubicBezTo>
                      <a:pt x="159734" y="105918"/>
                      <a:pt x="161544" y="103061"/>
                      <a:pt x="100013" y="164497"/>
                    </a:cubicBezTo>
                    <a:lnTo>
                      <a:pt x="0" y="64484"/>
                    </a:lnTo>
                    <a:lnTo>
                      <a:pt x="56483" y="8001"/>
                    </a:lnTo>
                    <a:cubicBezTo>
                      <a:pt x="67151" y="-2667"/>
                      <a:pt x="84392" y="-2667"/>
                      <a:pt x="95060" y="8001"/>
                    </a:cubicBezTo>
                    <a:lnTo>
                      <a:pt x="95060" y="8001"/>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982" name="Google Shape;1982;p49"/>
            <p:cNvSpPr/>
            <p:nvPr/>
          </p:nvSpPr>
          <p:spPr>
            <a:xfrm>
              <a:off x="4904993" y="4522850"/>
              <a:ext cx="170307" cy="166782"/>
            </a:xfrm>
            <a:custGeom>
              <a:avLst/>
              <a:gdLst/>
              <a:ahLst/>
              <a:cxnLst/>
              <a:rect l="l" t="t" r="r" b="b"/>
              <a:pathLst>
                <a:path w="170307" h="166782" extrusionOk="0">
                  <a:moveTo>
                    <a:pt x="154496" y="0"/>
                  </a:moveTo>
                  <a:lnTo>
                    <a:pt x="170307" y="15812"/>
                  </a:lnTo>
                  <a:cubicBezTo>
                    <a:pt x="161639" y="24289"/>
                    <a:pt x="24194" y="158496"/>
                    <a:pt x="15812" y="166783"/>
                  </a:cubicBezTo>
                  <a:lnTo>
                    <a:pt x="0" y="150971"/>
                  </a:lnTo>
                  <a:cubicBezTo>
                    <a:pt x="8382" y="142780"/>
                    <a:pt x="145828" y="8477"/>
                    <a:pt x="154496" y="0"/>
                  </a:cubicBezTo>
                  <a:lnTo>
                    <a:pt x="154496"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83" name="Google Shape;1983;p49"/>
            <p:cNvSpPr/>
            <p:nvPr/>
          </p:nvSpPr>
          <p:spPr>
            <a:xfrm>
              <a:off x="4982813" y="4522850"/>
              <a:ext cx="92487" cy="90773"/>
            </a:xfrm>
            <a:custGeom>
              <a:avLst/>
              <a:gdLst/>
              <a:ahLst/>
              <a:cxnLst/>
              <a:rect l="l" t="t" r="r" b="b"/>
              <a:pathLst>
                <a:path w="92487" h="90773" extrusionOk="0">
                  <a:moveTo>
                    <a:pt x="76676" y="0"/>
                  </a:moveTo>
                  <a:lnTo>
                    <a:pt x="92488" y="15812"/>
                  </a:lnTo>
                  <a:lnTo>
                    <a:pt x="15812" y="90773"/>
                  </a:lnTo>
                  <a:lnTo>
                    <a:pt x="0" y="74962"/>
                  </a:lnTo>
                  <a:lnTo>
                    <a:pt x="76676"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984" name="Google Shape;1984;p49"/>
          <p:cNvGrpSpPr/>
          <p:nvPr/>
        </p:nvGrpSpPr>
        <p:grpSpPr>
          <a:xfrm>
            <a:off x="2508262" y="3888560"/>
            <a:ext cx="362107" cy="374561"/>
            <a:chOff x="3970400" y="4438619"/>
            <a:chExt cx="368332" cy="381000"/>
          </a:xfrm>
        </p:grpSpPr>
        <p:grpSp>
          <p:nvGrpSpPr>
            <p:cNvPr id="1985" name="Google Shape;1985;p49"/>
            <p:cNvGrpSpPr/>
            <p:nvPr/>
          </p:nvGrpSpPr>
          <p:grpSpPr>
            <a:xfrm>
              <a:off x="4012153" y="4438619"/>
              <a:ext cx="297614" cy="381000"/>
              <a:chOff x="4012153" y="4438619"/>
              <a:chExt cx="297614" cy="381000"/>
            </a:xfrm>
          </p:grpSpPr>
          <p:sp>
            <p:nvSpPr>
              <p:cNvPr id="1986" name="Google Shape;1986;p49"/>
              <p:cNvSpPr/>
              <p:nvPr/>
            </p:nvSpPr>
            <p:spPr>
              <a:xfrm>
                <a:off x="4018083" y="4438619"/>
                <a:ext cx="93793" cy="165956"/>
              </a:xfrm>
              <a:custGeom>
                <a:avLst/>
                <a:gdLst/>
                <a:ahLst/>
                <a:cxnLst/>
                <a:rect l="l" t="t" r="r" b="b"/>
                <a:pathLst>
                  <a:path w="93793" h="165956" extrusionOk="0">
                    <a:moveTo>
                      <a:pt x="11182" y="165956"/>
                    </a:moveTo>
                    <a:cubicBezTo>
                      <a:pt x="2990" y="165956"/>
                      <a:pt x="-2534" y="157289"/>
                      <a:pt x="1180" y="149859"/>
                    </a:cubicBezTo>
                    <a:lnTo>
                      <a:pt x="72618" y="6222"/>
                    </a:lnTo>
                    <a:cubicBezTo>
                      <a:pt x="75380" y="697"/>
                      <a:pt x="82048" y="-1589"/>
                      <a:pt x="87572" y="1174"/>
                    </a:cubicBezTo>
                    <a:cubicBezTo>
                      <a:pt x="93096" y="3936"/>
                      <a:pt x="95383" y="10603"/>
                      <a:pt x="92620" y="16128"/>
                    </a:cubicBezTo>
                    <a:lnTo>
                      <a:pt x="21183" y="159765"/>
                    </a:lnTo>
                    <a:cubicBezTo>
                      <a:pt x="19278" y="163670"/>
                      <a:pt x="15277" y="165956"/>
                      <a:pt x="11182" y="165956"/>
                    </a:cubicBezTo>
                    <a:lnTo>
                      <a:pt x="11182" y="165956"/>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87" name="Google Shape;1987;p49"/>
              <p:cNvSpPr/>
              <p:nvPr/>
            </p:nvSpPr>
            <p:spPr>
              <a:xfrm>
                <a:off x="4184682" y="4438714"/>
                <a:ext cx="93793" cy="165956"/>
              </a:xfrm>
              <a:custGeom>
                <a:avLst/>
                <a:gdLst/>
                <a:ahLst/>
                <a:cxnLst/>
                <a:rect l="l" t="t" r="r" b="b"/>
                <a:pathLst>
                  <a:path w="93793" h="165956" extrusionOk="0">
                    <a:moveTo>
                      <a:pt x="82612" y="165861"/>
                    </a:moveTo>
                    <a:cubicBezTo>
                      <a:pt x="78517" y="165861"/>
                      <a:pt x="74516" y="163575"/>
                      <a:pt x="72611" y="159670"/>
                    </a:cubicBezTo>
                    <a:lnTo>
                      <a:pt x="1174" y="16128"/>
                    </a:lnTo>
                    <a:cubicBezTo>
                      <a:pt x="-1589" y="10603"/>
                      <a:pt x="697" y="3936"/>
                      <a:pt x="6222" y="1174"/>
                    </a:cubicBezTo>
                    <a:cubicBezTo>
                      <a:pt x="11746" y="-1589"/>
                      <a:pt x="18414" y="697"/>
                      <a:pt x="21176" y="6222"/>
                    </a:cubicBezTo>
                    <a:lnTo>
                      <a:pt x="92614" y="149859"/>
                    </a:lnTo>
                    <a:cubicBezTo>
                      <a:pt x="96328" y="157288"/>
                      <a:pt x="90804" y="165956"/>
                      <a:pt x="82612" y="165956"/>
                    </a:cubicBezTo>
                    <a:lnTo>
                      <a:pt x="82612" y="165956"/>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88" name="Google Shape;1988;p49"/>
              <p:cNvSpPr/>
              <p:nvPr/>
            </p:nvSpPr>
            <p:spPr>
              <a:xfrm>
                <a:off x="4012153" y="4641723"/>
                <a:ext cx="297519" cy="177896"/>
              </a:xfrm>
              <a:custGeom>
                <a:avLst/>
                <a:gdLst/>
                <a:ahLst/>
                <a:cxnLst/>
                <a:rect l="l" t="t" r="r" b="b"/>
                <a:pathLst>
                  <a:path w="297519" h="177896" extrusionOk="0">
                    <a:moveTo>
                      <a:pt x="297432" y="13049"/>
                    </a:moveTo>
                    <a:lnTo>
                      <a:pt x="277049" y="131921"/>
                    </a:lnTo>
                    <a:cubicBezTo>
                      <a:pt x="272858" y="156591"/>
                      <a:pt x="260571" y="172403"/>
                      <a:pt x="242664" y="176689"/>
                    </a:cubicBezTo>
                    <a:cubicBezTo>
                      <a:pt x="239330" y="178308"/>
                      <a:pt x="254475" y="177832"/>
                      <a:pt x="59879" y="177832"/>
                    </a:cubicBezTo>
                    <a:cubicBezTo>
                      <a:pt x="58069" y="177832"/>
                      <a:pt x="56450" y="177451"/>
                      <a:pt x="54926" y="176689"/>
                    </a:cubicBezTo>
                    <a:cubicBezTo>
                      <a:pt x="37019" y="172498"/>
                      <a:pt x="24636" y="156686"/>
                      <a:pt x="20541" y="131921"/>
                    </a:cubicBezTo>
                    <a:cubicBezTo>
                      <a:pt x="8825" y="63437"/>
                      <a:pt x="25398" y="160211"/>
                      <a:pt x="157" y="13049"/>
                    </a:cubicBezTo>
                    <a:cubicBezTo>
                      <a:pt x="-986" y="6191"/>
                      <a:pt x="4253" y="0"/>
                      <a:pt x="11111" y="0"/>
                    </a:cubicBezTo>
                    <a:lnTo>
                      <a:pt x="286383" y="0"/>
                    </a:lnTo>
                    <a:cubicBezTo>
                      <a:pt x="293337" y="0"/>
                      <a:pt x="298575" y="6191"/>
                      <a:pt x="297337" y="13049"/>
                    </a:cubicBezTo>
                    <a:lnTo>
                      <a:pt x="297337" y="13049"/>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89" name="Google Shape;1989;p49"/>
              <p:cNvSpPr/>
              <p:nvPr/>
            </p:nvSpPr>
            <p:spPr>
              <a:xfrm>
                <a:off x="4153947" y="4641723"/>
                <a:ext cx="155820" cy="177896"/>
              </a:xfrm>
              <a:custGeom>
                <a:avLst/>
                <a:gdLst/>
                <a:ahLst/>
                <a:cxnLst/>
                <a:rect l="l" t="t" r="r" b="b"/>
                <a:pathLst>
                  <a:path w="155820" h="177896" extrusionOk="0">
                    <a:moveTo>
                      <a:pt x="155638" y="13049"/>
                    </a:moveTo>
                    <a:lnTo>
                      <a:pt x="135255" y="131921"/>
                    </a:lnTo>
                    <a:cubicBezTo>
                      <a:pt x="131064" y="156591"/>
                      <a:pt x="118777" y="172403"/>
                      <a:pt x="100870" y="176689"/>
                    </a:cubicBezTo>
                    <a:cubicBezTo>
                      <a:pt x="97631" y="178308"/>
                      <a:pt x="104394" y="177832"/>
                      <a:pt x="0" y="177832"/>
                    </a:cubicBezTo>
                    <a:lnTo>
                      <a:pt x="0" y="0"/>
                    </a:lnTo>
                    <a:lnTo>
                      <a:pt x="144685" y="0"/>
                    </a:lnTo>
                    <a:cubicBezTo>
                      <a:pt x="151638" y="0"/>
                      <a:pt x="156877" y="6191"/>
                      <a:pt x="155638" y="13049"/>
                    </a:cubicBezTo>
                    <a:lnTo>
                      <a:pt x="155638" y="13049"/>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990" name="Google Shape;1990;p49"/>
            <p:cNvSpPr/>
            <p:nvPr/>
          </p:nvSpPr>
          <p:spPr>
            <a:xfrm>
              <a:off x="3970400" y="4582286"/>
              <a:ext cx="355663" cy="81820"/>
            </a:xfrm>
            <a:custGeom>
              <a:avLst/>
              <a:gdLst/>
              <a:ahLst/>
              <a:cxnLst/>
              <a:rect l="l" t="t" r="r" b="b"/>
              <a:pathLst>
                <a:path w="355663" h="81820" extrusionOk="0">
                  <a:moveTo>
                    <a:pt x="355663" y="27051"/>
                  </a:moveTo>
                  <a:lnTo>
                    <a:pt x="355663" y="54674"/>
                  </a:lnTo>
                  <a:cubicBezTo>
                    <a:pt x="355663" y="69628"/>
                    <a:pt x="343471" y="81820"/>
                    <a:pt x="328517" y="81820"/>
                  </a:cubicBezTo>
                  <a:lnTo>
                    <a:pt x="27051" y="81820"/>
                  </a:lnTo>
                  <a:cubicBezTo>
                    <a:pt x="12097" y="81820"/>
                    <a:pt x="0" y="69628"/>
                    <a:pt x="0" y="54674"/>
                  </a:cubicBezTo>
                  <a:lnTo>
                    <a:pt x="0" y="27051"/>
                  </a:lnTo>
                  <a:cubicBezTo>
                    <a:pt x="0" y="12097"/>
                    <a:pt x="12192" y="0"/>
                    <a:pt x="27051" y="0"/>
                  </a:cubicBezTo>
                  <a:lnTo>
                    <a:pt x="328517" y="0"/>
                  </a:lnTo>
                  <a:cubicBezTo>
                    <a:pt x="343471" y="0"/>
                    <a:pt x="355663" y="12192"/>
                    <a:pt x="355663" y="27051"/>
                  </a:cubicBezTo>
                  <a:lnTo>
                    <a:pt x="355663" y="27051"/>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91" name="Google Shape;1991;p49"/>
            <p:cNvSpPr/>
            <p:nvPr/>
          </p:nvSpPr>
          <p:spPr>
            <a:xfrm>
              <a:off x="4153757" y="4582286"/>
              <a:ext cx="172307" cy="81820"/>
            </a:xfrm>
            <a:custGeom>
              <a:avLst/>
              <a:gdLst/>
              <a:ahLst/>
              <a:cxnLst/>
              <a:rect l="l" t="t" r="r" b="b"/>
              <a:pathLst>
                <a:path w="172307" h="81820" extrusionOk="0">
                  <a:moveTo>
                    <a:pt x="172307" y="27051"/>
                  </a:moveTo>
                  <a:lnTo>
                    <a:pt x="172307" y="54674"/>
                  </a:lnTo>
                  <a:cubicBezTo>
                    <a:pt x="172307" y="69628"/>
                    <a:pt x="160115" y="81820"/>
                    <a:pt x="145161" y="81820"/>
                  </a:cubicBezTo>
                  <a:lnTo>
                    <a:pt x="0" y="81820"/>
                  </a:lnTo>
                  <a:lnTo>
                    <a:pt x="0" y="0"/>
                  </a:lnTo>
                  <a:lnTo>
                    <a:pt x="145161" y="0"/>
                  </a:lnTo>
                  <a:cubicBezTo>
                    <a:pt x="160115" y="0"/>
                    <a:pt x="172307" y="12192"/>
                    <a:pt x="172307" y="27051"/>
                  </a:cubicBezTo>
                  <a:lnTo>
                    <a:pt x="172307" y="27051"/>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92" name="Google Shape;1992;p49"/>
            <p:cNvSpPr/>
            <p:nvPr/>
          </p:nvSpPr>
          <p:spPr>
            <a:xfrm>
              <a:off x="4083558" y="4689443"/>
              <a:ext cx="106108" cy="22288"/>
            </a:xfrm>
            <a:custGeom>
              <a:avLst/>
              <a:gdLst/>
              <a:ahLst/>
              <a:cxnLst/>
              <a:rect l="l" t="t" r="r" b="b"/>
              <a:pathLst>
                <a:path w="106108" h="22288" extrusionOk="0">
                  <a:moveTo>
                    <a:pt x="94964" y="22289"/>
                  </a:moveTo>
                  <a:lnTo>
                    <a:pt x="11144" y="22289"/>
                  </a:lnTo>
                  <a:cubicBezTo>
                    <a:pt x="4953" y="22289"/>
                    <a:pt x="0" y="17336"/>
                    <a:pt x="0" y="11144"/>
                  </a:cubicBezTo>
                  <a:cubicBezTo>
                    <a:pt x="0" y="4953"/>
                    <a:pt x="4953" y="0"/>
                    <a:pt x="11144" y="0"/>
                  </a:cubicBezTo>
                  <a:lnTo>
                    <a:pt x="94964" y="0"/>
                  </a:lnTo>
                  <a:cubicBezTo>
                    <a:pt x="101155" y="0"/>
                    <a:pt x="106108" y="4953"/>
                    <a:pt x="106108" y="11144"/>
                  </a:cubicBezTo>
                  <a:cubicBezTo>
                    <a:pt x="106108" y="17336"/>
                    <a:pt x="101155" y="22289"/>
                    <a:pt x="94964" y="22289"/>
                  </a:cubicBezTo>
                  <a:lnTo>
                    <a:pt x="94964" y="22289"/>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93" name="Google Shape;1993;p49"/>
            <p:cNvSpPr/>
            <p:nvPr/>
          </p:nvSpPr>
          <p:spPr>
            <a:xfrm>
              <a:off x="4153852" y="4689443"/>
              <a:ext cx="35813" cy="22288"/>
            </a:xfrm>
            <a:custGeom>
              <a:avLst/>
              <a:gdLst/>
              <a:ahLst/>
              <a:cxnLst/>
              <a:rect l="l" t="t" r="r" b="b"/>
              <a:pathLst>
                <a:path w="35813" h="22288" extrusionOk="0">
                  <a:moveTo>
                    <a:pt x="35814" y="11144"/>
                  </a:moveTo>
                  <a:cubicBezTo>
                    <a:pt x="35814" y="17336"/>
                    <a:pt x="30861" y="22289"/>
                    <a:pt x="24670" y="22289"/>
                  </a:cubicBezTo>
                  <a:lnTo>
                    <a:pt x="0" y="22289"/>
                  </a:lnTo>
                  <a:lnTo>
                    <a:pt x="0" y="0"/>
                  </a:lnTo>
                  <a:lnTo>
                    <a:pt x="24670" y="0"/>
                  </a:lnTo>
                  <a:cubicBezTo>
                    <a:pt x="30861" y="0"/>
                    <a:pt x="35814" y="4953"/>
                    <a:pt x="35814" y="11144"/>
                  </a:cubicBezTo>
                  <a:lnTo>
                    <a:pt x="35814" y="111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94" name="Google Shape;1994;p49"/>
            <p:cNvSpPr/>
            <p:nvPr/>
          </p:nvSpPr>
          <p:spPr>
            <a:xfrm>
              <a:off x="4026503" y="4736973"/>
              <a:ext cx="158591" cy="22288"/>
            </a:xfrm>
            <a:custGeom>
              <a:avLst/>
              <a:gdLst/>
              <a:ahLst/>
              <a:cxnLst/>
              <a:rect l="l" t="t" r="r" b="b"/>
              <a:pathLst>
                <a:path w="158591" h="22288" extrusionOk="0">
                  <a:moveTo>
                    <a:pt x="158496" y="11144"/>
                  </a:moveTo>
                  <a:cubicBezTo>
                    <a:pt x="158496" y="17336"/>
                    <a:pt x="153543" y="22288"/>
                    <a:pt x="147352" y="22288"/>
                  </a:cubicBezTo>
                  <a:lnTo>
                    <a:pt x="3810" y="22288"/>
                  </a:lnTo>
                  <a:lnTo>
                    <a:pt x="0" y="0"/>
                  </a:lnTo>
                  <a:lnTo>
                    <a:pt x="147447" y="0"/>
                  </a:lnTo>
                  <a:cubicBezTo>
                    <a:pt x="153638" y="0"/>
                    <a:pt x="158591" y="4953"/>
                    <a:pt x="158591" y="11144"/>
                  </a:cubicBezTo>
                  <a:lnTo>
                    <a:pt x="158591" y="111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995" name="Google Shape;1995;p49"/>
            <p:cNvGrpSpPr/>
            <p:nvPr/>
          </p:nvGrpSpPr>
          <p:grpSpPr>
            <a:xfrm>
              <a:off x="4153947" y="4641511"/>
              <a:ext cx="184785" cy="178081"/>
              <a:chOff x="4153947" y="4641511"/>
              <a:chExt cx="184785" cy="178081"/>
            </a:xfrm>
          </p:grpSpPr>
          <p:sp>
            <p:nvSpPr>
              <p:cNvPr id="1996" name="Google Shape;1996;p49"/>
              <p:cNvSpPr/>
              <p:nvPr/>
            </p:nvSpPr>
            <p:spPr>
              <a:xfrm>
                <a:off x="4153947" y="4736973"/>
                <a:ext cx="31051" cy="22288"/>
              </a:xfrm>
              <a:custGeom>
                <a:avLst/>
                <a:gdLst/>
                <a:ahLst/>
                <a:cxnLst/>
                <a:rect l="l" t="t" r="r" b="b"/>
                <a:pathLst>
                  <a:path w="31051" h="22288" extrusionOk="0">
                    <a:moveTo>
                      <a:pt x="31051" y="11144"/>
                    </a:moveTo>
                    <a:cubicBezTo>
                      <a:pt x="31051" y="17336"/>
                      <a:pt x="26099" y="22288"/>
                      <a:pt x="19907" y="22288"/>
                    </a:cubicBezTo>
                    <a:lnTo>
                      <a:pt x="0" y="22288"/>
                    </a:lnTo>
                    <a:lnTo>
                      <a:pt x="0" y="0"/>
                    </a:lnTo>
                    <a:lnTo>
                      <a:pt x="19907" y="0"/>
                    </a:lnTo>
                    <a:cubicBezTo>
                      <a:pt x="26099" y="0"/>
                      <a:pt x="31051" y="4953"/>
                      <a:pt x="31051" y="11144"/>
                    </a:cubicBezTo>
                    <a:lnTo>
                      <a:pt x="31051" y="111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97" name="Google Shape;1997;p49"/>
              <p:cNvSpPr/>
              <p:nvPr/>
            </p:nvSpPr>
            <p:spPr>
              <a:xfrm>
                <a:off x="4160900" y="4641780"/>
                <a:ext cx="177831" cy="177812"/>
              </a:xfrm>
              <a:custGeom>
                <a:avLst/>
                <a:gdLst/>
                <a:ahLst/>
                <a:cxnLst/>
                <a:rect l="l" t="t" r="r" b="b"/>
                <a:pathLst>
                  <a:path w="177831" h="177812" extrusionOk="0">
                    <a:moveTo>
                      <a:pt x="177832" y="88906"/>
                    </a:moveTo>
                    <a:cubicBezTo>
                      <a:pt x="177832" y="140341"/>
                      <a:pt x="134207" y="179204"/>
                      <a:pt x="88202" y="177775"/>
                    </a:cubicBezTo>
                    <a:cubicBezTo>
                      <a:pt x="39529" y="177394"/>
                      <a:pt x="0" y="137674"/>
                      <a:pt x="0" y="88906"/>
                    </a:cubicBezTo>
                    <a:cubicBezTo>
                      <a:pt x="0" y="40139"/>
                      <a:pt x="39529" y="419"/>
                      <a:pt x="88202" y="38"/>
                    </a:cubicBezTo>
                    <a:cubicBezTo>
                      <a:pt x="134398" y="-1391"/>
                      <a:pt x="177832" y="37567"/>
                      <a:pt x="177832" y="88906"/>
                    </a:cubicBezTo>
                    <a:lnTo>
                      <a:pt x="177832" y="88906"/>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98" name="Google Shape;1998;p49"/>
              <p:cNvSpPr/>
              <p:nvPr/>
            </p:nvSpPr>
            <p:spPr>
              <a:xfrm>
                <a:off x="4249041" y="4641511"/>
                <a:ext cx="89691" cy="178081"/>
              </a:xfrm>
              <a:custGeom>
                <a:avLst/>
                <a:gdLst/>
                <a:ahLst/>
                <a:cxnLst/>
                <a:rect l="l" t="t" r="r" b="b"/>
                <a:pathLst>
                  <a:path w="89691" h="178081" extrusionOk="0">
                    <a:moveTo>
                      <a:pt x="89691" y="89175"/>
                    </a:moveTo>
                    <a:cubicBezTo>
                      <a:pt x="89691" y="140610"/>
                      <a:pt x="46067" y="179472"/>
                      <a:pt x="61" y="178043"/>
                    </a:cubicBezTo>
                    <a:cubicBezTo>
                      <a:pt x="61" y="-13409"/>
                      <a:pt x="-320" y="211"/>
                      <a:pt x="823" y="211"/>
                    </a:cubicBezTo>
                    <a:cubicBezTo>
                      <a:pt x="49877" y="211"/>
                      <a:pt x="89691" y="40121"/>
                      <a:pt x="89691" y="89079"/>
                    </a:cubicBezTo>
                    <a:lnTo>
                      <a:pt x="89691" y="89079"/>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999" name="Google Shape;1999;p49"/>
            <p:cNvSpPr/>
            <p:nvPr/>
          </p:nvSpPr>
          <p:spPr>
            <a:xfrm>
              <a:off x="4208621" y="4689443"/>
              <a:ext cx="81724" cy="81724"/>
            </a:xfrm>
            <a:custGeom>
              <a:avLst/>
              <a:gdLst/>
              <a:ahLst/>
              <a:cxnLst/>
              <a:rect l="l" t="t" r="r" b="b"/>
              <a:pathLst>
                <a:path w="81724" h="81724" extrusionOk="0">
                  <a:moveTo>
                    <a:pt x="81724" y="40862"/>
                  </a:moveTo>
                  <a:cubicBezTo>
                    <a:pt x="81724" y="47054"/>
                    <a:pt x="76771" y="52007"/>
                    <a:pt x="70580" y="52007"/>
                  </a:cubicBezTo>
                  <a:lnTo>
                    <a:pt x="52006" y="52007"/>
                  </a:lnTo>
                  <a:lnTo>
                    <a:pt x="52006" y="70580"/>
                  </a:lnTo>
                  <a:cubicBezTo>
                    <a:pt x="52006" y="76772"/>
                    <a:pt x="47053" y="81725"/>
                    <a:pt x="40862" y="81725"/>
                  </a:cubicBezTo>
                  <a:cubicBezTo>
                    <a:pt x="34671" y="81725"/>
                    <a:pt x="29718" y="76772"/>
                    <a:pt x="29718" y="70580"/>
                  </a:cubicBezTo>
                  <a:lnTo>
                    <a:pt x="29718" y="52007"/>
                  </a:lnTo>
                  <a:lnTo>
                    <a:pt x="11144" y="52007"/>
                  </a:lnTo>
                  <a:cubicBezTo>
                    <a:pt x="4953" y="52007"/>
                    <a:pt x="0" y="47054"/>
                    <a:pt x="0" y="40862"/>
                  </a:cubicBezTo>
                  <a:cubicBezTo>
                    <a:pt x="0" y="34671"/>
                    <a:pt x="4953" y="29718"/>
                    <a:pt x="11144" y="29718"/>
                  </a:cubicBezTo>
                  <a:lnTo>
                    <a:pt x="29718" y="29718"/>
                  </a:lnTo>
                  <a:lnTo>
                    <a:pt x="29718" y="11144"/>
                  </a:lnTo>
                  <a:cubicBezTo>
                    <a:pt x="29718" y="4953"/>
                    <a:pt x="34766" y="0"/>
                    <a:pt x="40862" y="0"/>
                  </a:cubicBezTo>
                  <a:cubicBezTo>
                    <a:pt x="46958" y="0"/>
                    <a:pt x="52006" y="4953"/>
                    <a:pt x="52006" y="11144"/>
                  </a:cubicBezTo>
                  <a:lnTo>
                    <a:pt x="52006" y="29718"/>
                  </a:lnTo>
                  <a:lnTo>
                    <a:pt x="70580" y="29718"/>
                  </a:lnTo>
                  <a:cubicBezTo>
                    <a:pt x="76771" y="29718"/>
                    <a:pt x="81724" y="34671"/>
                    <a:pt x="81724" y="40862"/>
                  </a:cubicBezTo>
                  <a:lnTo>
                    <a:pt x="81724" y="40862"/>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00" name="Google Shape;2000;p49"/>
            <p:cNvSpPr/>
            <p:nvPr/>
          </p:nvSpPr>
          <p:spPr>
            <a:xfrm>
              <a:off x="4249072" y="4689327"/>
              <a:ext cx="41273" cy="81938"/>
            </a:xfrm>
            <a:custGeom>
              <a:avLst/>
              <a:gdLst/>
              <a:ahLst/>
              <a:cxnLst/>
              <a:rect l="l" t="t" r="r" b="b"/>
              <a:pathLst>
                <a:path w="41273" h="81938" extrusionOk="0">
                  <a:moveTo>
                    <a:pt x="41274" y="40978"/>
                  </a:moveTo>
                  <a:cubicBezTo>
                    <a:pt x="41274" y="47169"/>
                    <a:pt x="36321" y="52122"/>
                    <a:pt x="30129" y="52122"/>
                  </a:cubicBezTo>
                  <a:lnTo>
                    <a:pt x="11556" y="52122"/>
                  </a:lnTo>
                  <a:lnTo>
                    <a:pt x="11556" y="70696"/>
                  </a:lnTo>
                  <a:cubicBezTo>
                    <a:pt x="11556" y="76887"/>
                    <a:pt x="6603" y="81840"/>
                    <a:pt x="411" y="81840"/>
                  </a:cubicBezTo>
                  <a:cubicBezTo>
                    <a:pt x="-160" y="81840"/>
                    <a:pt x="30" y="88127"/>
                    <a:pt x="30" y="21"/>
                  </a:cubicBezTo>
                  <a:cubicBezTo>
                    <a:pt x="5841" y="-360"/>
                    <a:pt x="11556" y="4592"/>
                    <a:pt x="11556" y="11165"/>
                  </a:cubicBezTo>
                  <a:lnTo>
                    <a:pt x="11556" y="29739"/>
                  </a:lnTo>
                  <a:lnTo>
                    <a:pt x="30129" y="29739"/>
                  </a:lnTo>
                  <a:cubicBezTo>
                    <a:pt x="36321" y="29739"/>
                    <a:pt x="41274" y="34691"/>
                    <a:pt x="41274" y="40883"/>
                  </a:cubicBezTo>
                  <a:lnTo>
                    <a:pt x="41274" y="40883"/>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001" name="Google Shape;2001;p49"/>
          <p:cNvGrpSpPr/>
          <p:nvPr/>
        </p:nvGrpSpPr>
        <p:grpSpPr>
          <a:xfrm>
            <a:off x="1738165" y="3888496"/>
            <a:ext cx="374468" cy="374561"/>
            <a:chOff x="3187064" y="4438554"/>
            <a:chExt cx="380905" cy="381000"/>
          </a:xfrm>
        </p:grpSpPr>
        <p:sp>
          <p:nvSpPr>
            <p:cNvPr id="2002" name="Google Shape;2002;p49"/>
            <p:cNvSpPr/>
            <p:nvPr/>
          </p:nvSpPr>
          <p:spPr>
            <a:xfrm>
              <a:off x="3187064" y="4438650"/>
              <a:ext cx="380904" cy="380904"/>
            </a:xfrm>
            <a:custGeom>
              <a:avLst/>
              <a:gdLst/>
              <a:ahLst/>
              <a:cxnLst/>
              <a:rect l="l" t="t" r="r" b="b"/>
              <a:pathLst>
                <a:path w="380904" h="380904" extrusionOk="0">
                  <a:moveTo>
                    <a:pt x="380905" y="68389"/>
                  </a:moveTo>
                  <a:lnTo>
                    <a:pt x="380905" y="312515"/>
                  </a:lnTo>
                  <a:cubicBezTo>
                    <a:pt x="380905" y="350234"/>
                    <a:pt x="350234" y="380905"/>
                    <a:pt x="312515" y="380905"/>
                  </a:cubicBezTo>
                  <a:lnTo>
                    <a:pt x="68390" y="380905"/>
                  </a:lnTo>
                  <a:cubicBezTo>
                    <a:pt x="30671" y="380905"/>
                    <a:pt x="0" y="350234"/>
                    <a:pt x="0" y="312515"/>
                  </a:cubicBezTo>
                  <a:lnTo>
                    <a:pt x="0" y="68389"/>
                  </a:lnTo>
                  <a:cubicBezTo>
                    <a:pt x="0" y="30671"/>
                    <a:pt x="30671" y="0"/>
                    <a:pt x="68390" y="0"/>
                  </a:cubicBezTo>
                  <a:lnTo>
                    <a:pt x="312515" y="0"/>
                  </a:lnTo>
                  <a:cubicBezTo>
                    <a:pt x="350234" y="0"/>
                    <a:pt x="380905" y="30671"/>
                    <a:pt x="380905" y="68389"/>
                  </a:cubicBezTo>
                  <a:lnTo>
                    <a:pt x="380905" y="68389"/>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03" name="Google Shape;2003;p49"/>
            <p:cNvSpPr/>
            <p:nvPr/>
          </p:nvSpPr>
          <p:spPr>
            <a:xfrm>
              <a:off x="3377469" y="4438554"/>
              <a:ext cx="190500" cy="380999"/>
            </a:xfrm>
            <a:custGeom>
              <a:avLst/>
              <a:gdLst/>
              <a:ahLst/>
              <a:cxnLst/>
              <a:rect l="l" t="t" r="r" b="b"/>
              <a:pathLst>
                <a:path w="190500" h="380999" extrusionOk="0">
                  <a:moveTo>
                    <a:pt x="190500" y="68485"/>
                  </a:moveTo>
                  <a:lnTo>
                    <a:pt x="190500" y="312610"/>
                  </a:lnTo>
                  <a:cubicBezTo>
                    <a:pt x="190500" y="350329"/>
                    <a:pt x="159830" y="381000"/>
                    <a:pt x="122111" y="381000"/>
                  </a:cubicBezTo>
                  <a:lnTo>
                    <a:pt x="0" y="381000"/>
                  </a:lnTo>
                  <a:lnTo>
                    <a:pt x="0" y="0"/>
                  </a:lnTo>
                  <a:lnTo>
                    <a:pt x="122111" y="0"/>
                  </a:lnTo>
                  <a:cubicBezTo>
                    <a:pt x="159830" y="0"/>
                    <a:pt x="190500" y="30671"/>
                    <a:pt x="190500" y="68390"/>
                  </a:cubicBezTo>
                  <a:lnTo>
                    <a:pt x="190500" y="68390"/>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04" name="Google Shape;2004;p49"/>
            <p:cNvSpPr/>
            <p:nvPr/>
          </p:nvSpPr>
          <p:spPr>
            <a:xfrm>
              <a:off x="3234785" y="4713636"/>
              <a:ext cx="285273" cy="22383"/>
            </a:xfrm>
            <a:custGeom>
              <a:avLst/>
              <a:gdLst/>
              <a:ahLst/>
              <a:cxnLst/>
              <a:rect l="l" t="t" r="r" b="b"/>
              <a:pathLst>
                <a:path w="285273" h="22383" extrusionOk="0">
                  <a:moveTo>
                    <a:pt x="274130" y="22384"/>
                  </a:moveTo>
                  <a:lnTo>
                    <a:pt x="11144" y="22384"/>
                  </a:lnTo>
                  <a:cubicBezTo>
                    <a:pt x="-3715" y="22384"/>
                    <a:pt x="-3715" y="0"/>
                    <a:pt x="11144" y="0"/>
                  </a:cubicBezTo>
                  <a:lnTo>
                    <a:pt x="274130" y="0"/>
                  </a:lnTo>
                  <a:cubicBezTo>
                    <a:pt x="288988" y="0"/>
                    <a:pt x="288988" y="22384"/>
                    <a:pt x="274130" y="22384"/>
                  </a:cubicBezTo>
                  <a:lnTo>
                    <a:pt x="274130" y="2238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05" name="Google Shape;2005;p49"/>
            <p:cNvSpPr/>
            <p:nvPr/>
          </p:nvSpPr>
          <p:spPr>
            <a:xfrm>
              <a:off x="3377469" y="4713636"/>
              <a:ext cx="142589" cy="22383"/>
            </a:xfrm>
            <a:custGeom>
              <a:avLst/>
              <a:gdLst/>
              <a:ahLst/>
              <a:cxnLst/>
              <a:rect l="l" t="t" r="r" b="b"/>
              <a:pathLst>
                <a:path w="142589" h="22383" extrusionOk="0">
                  <a:moveTo>
                    <a:pt x="131445" y="22384"/>
                  </a:moveTo>
                  <a:lnTo>
                    <a:pt x="0" y="22384"/>
                  </a:lnTo>
                  <a:lnTo>
                    <a:pt x="0" y="0"/>
                  </a:lnTo>
                  <a:lnTo>
                    <a:pt x="131445" y="0"/>
                  </a:lnTo>
                  <a:cubicBezTo>
                    <a:pt x="146304" y="0"/>
                    <a:pt x="146304" y="22384"/>
                    <a:pt x="131445" y="22384"/>
                  </a:cubicBezTo>
                  <a:lnTo>
                    <a:pt x="131445" y="2238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06" name="Google Shape;2006;p49"/>
            <p:cNvSpPr/>
            <p:nvPr/>
          </p:nvSpPr>
          <p:spPr>
            <a:xfrm>
              <a:off x="3233737" y="4616862"/>
              <a:ext cx="285273" cy="22383"/>
            </a:xfrm>
            <a:custGeom>
              <a:avLst/>
              <a:gdLst/>
              <a:ahLst/>
              <a:cxnLst/>
              <a:rect l="l" t="t" r="r" b="b"/>
              <a:pathLst>
                <a:path w="285273" h="22383" extrusionOk="0">
                  <a:moveTo>
                    <a:pt x="274130" y="22384"/>
                  </a:moveTo>
                  <a:lnTo>
                    <a:pt x="11144" y="22384"/>
                  </a:lnTo>
                  <a:cubicBezTo>
                    <a:pt x="-3715" y="22384"/>
                    <a:pt x="-3715" y="0"/>
                    <a:pt x="11144" y="0"/>
                  </a:cubicBezTo>
                  <a:lnTo>
                    <a:pt x="274130" y="0"/>
                  </a:lnTo>
                  <a:cubicBezTo>
                    <a:pt x="288988" y="0"/>
                    <a:pt x="288988" y="22384"/>
                    <a:pt x="274130" y="22384"/>
                  </a:cubicBezTo>
                  <a:lnTo>
                    <a:pt x="274130" y="2238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07" name="Google Shape;2007;p49"/>
            <p:cNvSpPr/>
            <p:nvPr/>
          </p:nvSpPr>
          <p:spPr>
            <a:xfrm>
              <a:off x="3377469" y="4616862"/>
              <a:ext cx="141541" cy="22383"/>
            </a:xfrm>
            <a:custGeom>
              <a:avLst/>
              <a:gdLst/>
              <a:ahLst/>
              <a:cxnLst/>
              <a:rect l="l" t="t" r="r" b="b"/>
              <a:pathLst>
                <a:path w="141541" h="22383" extrusionOk="0">
                  <a:moveTo>
                    <a:pt x="130397" y="22384"/>
                  </a:moveTo>
                  <a:lnTo>
                    <a:pt x="0" y="22384"/>
                  </a:lnTo>
                  <a:lnTo>
                    <a:pt x="0" y="0"/>
                  </a:lnTo>
                  <a:lnTo>
                    <a:pt x="130397" y="0"/>
                  </a:lnTo>
                  <a:cubicBezTo>
                    <a:pt x="145256" y="0"/>
                    <a:pt x="145256" y="22384"/>
                    <a:pt x="130397" y="22384"/>
                  </a:cubicBezTo>
                  <a:lnTo>
                    <a:pt x="130397" y="2238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08" name="Google Shape;2008;p49"/>
            <p:cNvSpPr/>
            <p:nvPr/>
          </p:nvSpPr>
          <p:spPr>
            <a:xfrm>
              <a:off x="3233737" y="4521231"/>
              <a:ext cx="285273" cy="22383"/>
            </a:xfrm>
            <a:custGeom>
              <a:avLst/>
              <a:gdLst/>
              <a:ahLst/>
              <a:cxnLst/>
              <a:rect l="l" t="t" r="r" b="b"/>
              <a:pathLst>
                <a:path w="285273" h="22383" extrusionOk="0">
                  <a:moveTo>
                    <a:pt x="274130" y="22384"/>
                  </a:moveTo>
                  <a:lnTo>
                    <a:pt x="11144" y="22384"/>
                  </a:lnTo>
                  <a:cubicBezTo>
                    <a:pt x="-3715" y="22384"/>
                    <a:pt x="-3715" y="0"/>
                    <a:pt x="11144" y="0"/>
                  </a:cubicBezTo>
                  <a:lnTo>
                    <a:pt x="274130" y="0"/>
                  </a:lnTo>
                  <a:cubicBezTo>
                    <a:pt x="288988" y="0"/>
                    <a:pt x="288988" y="22384"/>
                    <a:pt x="274130" y="22384"/>
                  </a:cubicBezTo>
                  <a:lnTo>
                    <a:pt x="274130" y="2238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09" name="Google Shape;2009;p49"/>
            <p:cNvSpPr/>
            <p:nvPr/>
          </p:nvSpPr>
          <p:spPr>
            <a:xfrm>
              <a:off x="3377469" y="4521231"/>
              <a:ext cx="141541" cy="22383"/>
            </a:xfrm>
            <a:custGeom>
              <a:avLst/>
              <a:gdLst/>
              <a:ahLst/>
              <a:cxnLst/>
              <a:rect l="l" t="t" r="r" b="b"/>
              <a:pathLst>
                <a:path w="141541" h="22383" extrusionOk="0">
                  <a:moveTo>
                    <a:pt x="130397" y="22384"/>
                  </a:moveTo>
                  <a:lnTo>
                    <a:pt x="0" y="22384"/>
                  </a:lnTo>
                  <a:lnTo>
                    <a:pt x="0" y="0"/>
                  </a:lnTo>
                  <a:lnTo>
                    <a:pt x="130397" y="0"/>
                  </a:lnTo>
                  <a:cubicBezTo>
                    <a:pt x="145256" y="0"/>
                    <a:pt x="145256" y="22384"/>
                    <a:pt x="130397" y="22384"/>
                  </a:cubicBezTo>
                  <a:lnTo>
                    <a:pt x="130397" y="2238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10" name="Google Shape;2010;p49"/>
            <p:cNvSpPr/>
            <p:nvPr/>
          </p:nvSpPr>
          <p:spPr>
            <a:xfrm>
              <a:off x="3414045" y="4594002"/>
              <a:ext cx="70294" cy="70294"/>
            </a:xfrm>
            <a:custGeom>
              <a:avLst/>
              <a:gdLst/>
              <a:ahLst/>
              <a:cxnLst/>
              <a:rect l="l" t="t" r="r" b="b"/>
              <a:pathLst>
                <a:path w="70294" h="70294" extrusionOk="0">
                  <a:moveTo>
                    <a:pt x="70294" y="35147"/>
                  </a:moveTo>
                  <a:cubicBezTo>
                    <a:pt x="70294" y="54578"/>
                    <a:pt x="54578" y="70295"/>
                    <a:pt x="35147" y="70295"/>
                  </a:cubicBezTo>
                  <a:cubicBezTo>
                    <a:pt x="15716" y="70295"/>
                    <a:pt x="0" y="54578"/>
                    <a:pt x="0" y="35147"/>
                  </a:cubicBezTo>
                  <a:cubicBezTo>
                    <a:pt x="0" y="15716"/>
                    <a:pt x="15716" y="0"/>
                    <a:pt x="35147" y="0"/>
                  </a:cubicBezTo>
                  <a:cubicBezTo>
                    <a:pt x="54578" y="0"/>
                    <a:pt x="70294" y="15716"/>
                    <a:pt x="70294" y="35147"/>
                  </a:cubicBezTo>
                  <a:lnTo>
                    <a:pt x="70294" y="35147"/>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11" name="Google Shape;2011;p49"/>
            <p:cNvSpPr/>
            <p:nvPr/>
          </p:nvSpPr>
          <p:spPr>
            <a:xfrm>
              <a:off x="3449193" y="4594098"/>
              <a:ext cx="35147" cy="70199"/>
            </a:xfrm>
            <a:custGeom>
              <a:avLst/>
              <a:gdLst/>
              <a:ahLst/>
              <a:cxnLst/>
              <a:rect l="l" t="t" r="r" b="b"/>
              <a:pathLst>
                <a:path w="35147" h="70199" extrusionOk="0">
                  <a:moveTo>
                    <a:pt x="35147" y="35052"/>
                  </a:moveTo>
                  <a:cubicBezTo>
                    <a:pt x="35147" y="54388"/>
                    <a:pt x="19431" y="70199"/>
                    <a:pt x="0" y="70199"/>
                  </a:cubicBezTo>
                  <a:lnTo>
                    <a:pt x="0" y="0"/>
                  </a:lnTo>
                  <a:cubicBezTo>
                    <a:pt x="19336" y="0"/>
                    <a:pt x="35147" y="15716"/>
                    <a:pt x="35147" y="35147"/>
                  </a:cubicBezTo>
                  <a:lnTo>
                    <a:pt x="35147" y="35147"/>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12" name="Google Shape;2012;p49"/>
            <p:cNvSpPr/>
            <p:nvPr/>
          </p:nvSpPr>
          <p:spPr>
            <a:xfrm>
              <a:off x="3318414" y="4689633"/>
              <a:ext cx="70294" cy="70294"/>
            </a:xfrm>
            <a:custGeom>
              <a:avLst/>
              <a:gdLst/>
              <a:ahLst/>
              <a:cxnLst/>
              <a:rect l="l" t="t" r="r" b="b"/>
              <a:pathLst>
                <a:path w="70294" h="70294" extrusionOk="0">
                  <a:moveTo>
                    <a:pt x="70294" y="35147"/>
                  </a:moveTo>
                  <a:cubicBezTo>
                    <a:pt x="70294" y="54578"/>
                    <a:pt x="54578" y="70295"/>
                    <a:pt x="35147" y="70295"/>
                  </a:cubicBezTo>
                  <a:cubicBezTo>
                    <a:pt x="15716" y="70295"/>
                    <a:pt x="0" y="54578"/>
                    <a:pt x="0" y="35147"/>
                  </a:cubicBezTo>
                  <a:cubicBezTo>
                    <a:pt x="0" y="15716"/>
                    <a:pt x="15716" y="0"/>
                    <a:pt x="35147" y="0"/>
                  </a:cubicBezTo>
                  <a:cubicBezTo>
                    <a:pt x="54578" y="0"/>
                    <a:pt x="70294" y="15716"/>
                    <a:pt x="70294" y="35147"/>
                  </a:cubicBezTo>
                  <a:lnTo>
                    <a:pt x="70294" y="35147"/>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13" name="Google Shape;2013;p49"/>
            <p:cNvSpPr/>
            <p:nvPr/>
          </p:nvSpPr>
          <p:spPr>
            <a:xfrm>
              <a:off x="3353562" y="4689728"/>
              <a:ext cx="35147" cy="70199"/>
            </a:xfrm>
            <a:custGeom>
              <a:avLst/>
              <a:gdLst/>
              <a:ahLst/>
              <a:cxnLst/>
              <a:rect l="l" t="t" r="r" b="b"/>
              <a:pathLst>
                <a:path w="35147" h="70199" extrusionOk="0">
                  <a:moveTo>
                    <a:pt x="35147" y="35052"/>
                  </a:moveTo>
                  <a:cubicBezTo>
                    <a:pt x="35147" y="54388"/>
                    <a:pt x="19431" y="70199"/>
                    <a:pt x="0" y="70199"/>
                  </a:cubicBezTo>
                  <a:lnTo>
                    <a:pt x="0" y="0"/>
                  </a:lnTo>
                  <a:cubicBezTo>
                    <a:pt x="19336" y="0"/>
                    <a:pt x="35147" y="15716"/>
                    <a:pt x="35147" y="35147"/>
                  </a:cubicBezTo>
                  <a:lnTo>
                    <a:pt x="35147" y="35147"/>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14" name="Google Shape;2014;p49"/>
            <p:cNvSpPr/>
            <p:nvPr/>
          </p:nvSpPr>
          <p:spPr>
            <a:xfrm>
              <a:off x="3270599" y="4498371"/>
              <a:ext cx="70294" cy="70294"/>
            </a:xfrm>
            <a:custGeom>
              <a:avLst/>
              <a:gdLst/>
              <a:ahLst/>
              <a:cxnLst/>
              <a:rect l="l" t="t" r="r" b="b"/>
              <a:pathLst>
                <a:path w="70294" h="70294" extrusionOk="0">
                  <a:moveTo>
                    <a:pt x="70294" y="35147"/>
                  </a:moveTo>
                  <a:cubicBezTo>
                    <a:pt x="70294" y="54578"/>
                    <a:pt x="54578" y="70295"/>
                    <a:pt x="35147" y="70295"/>
                  </a:cubicBezTo>
                  <a:cubicBezTo>
                    <a:pt x="15716" y="70295"/>
                    <a:pt x="0" y="54578"/>
                    <a:pt x="0" y="35147"/>
                  </a:cubicBezTo>
                  <a:cubicBezTo>
                    <a:pt x="0" y="15716"/>
                    <a:pt x="15716" y="0"/>
                    <a:pt x="35147" y="0"/>
                  </a:cubicBezTo>
                  <a:cubicBezTo>
                    <a:pt x="54578" y="0"/>
                    <a:pt x="70294" y="15716"/>
                    <a:pt x="70294" y="35147"/>
                  </a:cubicBezTo>
                  <a:lnTo>
                    <a:pt x="70294" y="35147"/>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15" name="Google Shape;2015;p49"/>
            <p:cNvSpPr/>
            <p:nvPr/>
          </p:nvSpPr>
          <p:spPr>
            <a:xfrm>
              <a:off x="3306508" y="4498371"/>
              <a:ext cx="34385" cy="70199"/>
            </a:xfrm>
            <a:custGeom>
              <a:avLst/>
              <a:gdLst/>
              <a:ahLst/>
              <a:cxnLst/>
              <a:rect l="l" t="t" r="r" b="b"/>
              <a:pathLst>
                <a:path w="34385" h="70199" extrusionOk="0">
                  <a:moveTo>
                    <a:pt x="34385" y="35147"/>
                  </a:moveTo>
                  <a:cubicBezTo>
                    <a:pt x="34385" y="54293"/>
                    <a:pt x="19050" y="69818"/>
                    <a:pt x="0" y="70199"/>
                  </a:cubicBezTo>
                  <a:lnTo>
                    <a:pt x="0" y="0"/>
                  </a:lnTo>
                  <a:cubicBezTo>
                    <a:pt x="19050" y="381"/>
                    <a:pt x="34385" y="16002"/>
                    <a:pt x="34385" y="35052"/>
                  </a:cubicBezTo>
                  <a:lnTo>
                    <a:pt x="34385" y="35052"/>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016" name="Google Shape;2016;p49"/>
          <p:cNvGrpSpPr/>
          <p:nvPr/>
        </p:nvGrpSpPr>
        <p:grpSpPr>
          <a:xfrm>
            <a:off x="974155" y="3888590"/>
            <a:ext cx="374467" cy="374560"/>
            <a:chOff x="2409920" y="4438650"/>
            <a:chExt cx="380904" cy="380999"/>
          </a:xfrm>
        </p:grpSpPr>
        <p:sp>
          <p:nvSpPr>
            <p:cNvPr id="2017" name="Google Shape;2017;p49"/>
            <p:cNvSpPr/>
            <p:nvPr/>
          </p:nvSpPr>
          <p:spPr>
            <a:xfrm>
              <a:off x="2458615" y="4689348"/>
              <a:ext cx="332209" cy="70484"/>
            </a:xfrm>
            <a:custGeom>
              <a:avLst/>
              <a:gdLst/>
              <a:ahLst/>
              <a:cxnLst/>
              <a:rect l="l" t="t" r="r" b="b"/>
              <a:pathLst>
                <a:path w="332209" h="70484" extrusionOk="0">
                  <a:moveTo>
                    <a:pt x="332210" y="59341"/>
                  </a:moveTo>
                  <a:cubicBezTo>
                    <a:pt x="332210" y="65532"/>
                    <a:pt x="327257" y="70485"/>
                    <a:pt x="321065" y="70485"/>
                  </a:cubicBezTo>
                  <a:lnTo>
                    <a:pt x="25600" y="70485"/>
                  </a:lnTo>
                  <a:cubicBezTo>
                    <a:pt x="14265" y="70485"/>
                    <a:pt x="4740" y="62008"/>
                    <a:pt x="3311" y="50863"/>
                  </a:cubicBezTo>
                  <a:lnTo>
                    <a:pt x="168" y="25527"/>
                  </a:lnTo>
                  <a:cubicBezTo>
                    <a:pt x="-1451" y="12192"/>
                    <a:pt x="8836" y="381"/>
                    <a:pt x="22361" y="286"/>
                  </a:cubicBezTo>
                  <a:cubicBezTo>
                    <a:pt x="80464" y="0"/>
                    <a:pt x="68653" y="0"/>
                    <a:pt x="70272" y="0"/>
                  </a:cubicBezTo>
                  <a:cubicBezTo>
                    <a:pt x="76368" y="0"/>
                    <a:pt x="81416" y="4953"/>
                    <a:pt x="81416" y="11144"/>
                  </a:cubicBezTo>
                  <a:cubicBezTo>
                    <a:pt x="81416" y="17336"/>
                    <a:pt x="76463" y="22288"/>
                    <a:pt x="70272" y="22384"/>
                  </a:cubicBezTo>
                  <a:cubicBezTo>
                    <a:pt x="20456" y="22670"/>
                    <a:pt x="22361" y="22574"/>
                    <a:pt x="22266" y="22670"/>
                  </a:cubicBezTo>
                  <a:cubicBezTo>
                    <a:pt x="25695" y="49911"/>
                    <a:pt x="25409" y="48101"/>
                    <a:pt x="25504" y="48101"/>
                  </a:cubicBezTo>
                  <a:lnTo>
                    <a:pt x="320970" y="48101"/>
                  </a:lnTo>
                  <a:cubicBezTo>
                    <a:pt x="327161" y="48101"/>
                    <a:pt x="332114" y="53054"/>
                    <a:pt x="332114" y="59246"/>
                  </a:cubicBezTo>
                  <a:lnTo>
                    <a:pt x="332114" y="59246"/>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18" name="Google Shape;2018;p49"/>
            <p:cNvSpPr/>
            <p:nvPr/>
          </p:nvSpPr>
          <p:spPr>
            <a:xfrm>
              <a:off x="2636043" y="4737544"/>
              <a:ext cx="154781" cy="22288"/>
            </a:xfrm>
            <a:custGeom>
              <a:avLst/>
              <a:gdLst/>
              <a:ahLst/>
              <a:cxnLst/>
              <a:rect l="l" t="t" r="r" b="b"/>
              <a:pathLst>
                <a:path w="154781" h="22288" extrusionOk="0">
                  <a:moveTo>
                    <a:pt x="154781" y="11144"/>
                  </a:moveTo>
                  <a:cubicBezTo>
                    <a:pt x="154781" y="17336"/>
                    <a:pt x="149828" y="22288"/>
                    <a:pt x="143637" y="22288"/>
                  </a:cubicBezTo>
                  <a:lnTo>
                    <a:pt x="0" y="22288"/>
                  </a:lnTo>
                  <a:lnTo>
                    <a:pt x="0" y="0"/>
                  </a:lnTo>
                  <a:lnTo>
                    <a:pt x="143637" y="0"/>
                  </a:lnTo>
                  <a:cubicBezTo>
                    <a:pt x="149828" y="0"/>
                    <a:pt x="154781" y="4953"/>
                    <a:pt x="154781" y="11144"/>
                  </a:cubicBezTo>
                  <a:lnTo>
                    <a:pt x="154781" y="111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19" name="Google Shape;2019;p49"/>
            <p:cNvSpPr/>
            <p:nvPr/>
          </p:nvSpPr>
          <p:spPr>
            <a:xfrm>
              <a:off x="2499455" y="4737544"/>
              <a:ext cx="82105" cy="82105"/>
            </a:xfrm>
            <a:custGeom>
              <a:avLst/>
              <a:gdLst/>
              <a:ahLst/>
              <a:cxnLst/>
              <a:rect l="l" t="t" r="r" b="b"/>
              <a:pathLst>
                <a:path w="82105" h="82105" extrusionOk="0">
                  <a:moveTo>
                    <a:pt x="41053" y="0"/>
                  </a:moveTo>
                  <a:cubicBezTo>
                    <a:pt x="18383" y="0"/>
                    <a:pt x="0" y="18383"/>
                    <a:pt x="0" y="41053"/>
                  </a:cubicBezTo>
                  <a:cubicBezTo>
                    <a:pt x="0" y="63722"/>
                    <a:pt x="18383" y="82105"/>
                    <a:pt x="41053" y="82105"/>
                  </a:cubicBezTo>
                  <a:cubicBezTo>
                    <a:pt x="63722" y="82105"/>
                    <a:pt x="82106" y="63722"/>
                    <a:pt x="82106" y="41053"/>
                  </a:cubicBezTo>
                  <a:cubicBezTo>
                    <a:pt x="82106" y="18383"/>
                    <a:pt x="63722" y="0"/>
                    <a:pt x="41053" y="0"/>
                  </a:cubicBezTo>
                  <a:lnTo>
                    <a:pt x="41053"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20" name="Google Shape;2020;p49"/>
            <p:cNvSpPr/>
            <p:nvPr/>
          </p:nvSpPr>
          <p:spPr>
            <a:xfrm>
              <a:off x="2678810" y="4737544"/>
              <a:ext cx="82105" cy="82105"/>
            </a:xfrm>
            <a:custGeom>
              <a:avLst/>
              <a:gdLst/>
              <a:ahLst/>
              <a:cxnLst/>
              <a:rect l="l" t="t" r="r" b="b"/>
              <a:pathLst>
                <a:path w="82105" h="82105" extrusionOk="0">
                  <a:moveTo>
                    <a:pt x="41053" y="0"/>
                  </a:moveTo>
                  <a:cubicBezTo>
                    <a:pt x="18383" y="0"/>
                    <a:pt x="0" y="18383"/>
                    <a:pt x="0" y="41053"/>
                  </a:cubicBezTo>
                  <a:cubicBezTo>
                    <a:pt x="0" y="63722"/>
                    <a:pt x="18383" y="82105"/>
                    <a:pt x="41053" y="82105"/>
                  </a:cubicBezTo>
                  <a:cubicBezTo>
                    <a:pt x="63722" y="82105"/>
                    <a:pt x="82106" y="63722"/>
                    <a:pt x="82106" y="41053"/>
                  </a:cubicBezTo>
                  <a:cubicBezTo>
                    <a:pt x="82106" y="18383"/>
                    <a:pt x="63722" y="0"/>
                    <a:pt x="41053" y="0"/>
                  </a:cubicBezTo>
                  <a:lnTo>
                    <a:pt x="41053"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21" name="Google Shape;2021;p49"/>
            <p:cNvSpPr/>
            <p:nvPr/>
          </p:nvSpPr>
          <p:spPr>
            <a:xfrm>
              <a:off x="2409920" y="4438650"/>
              <a:ext cx="93907" cy="82105"/>
            </a:xfrm>
            <a:custGeom>
              <a:avLst/>
              <a:gdLst/>
              <a:ahLst/>
              <a:cxnLst/>
              <a:rect l="l" t="t" r="r" b="b"/>
              <a:pathLst>
                <a:path w="93907" h="82105" extrusionOk="0">
                  <a:moveTo>
                    <a:pt x="82772" y="82105"/>
                  </a:moveTo>
                  <a:cubicBezTo>
                    <a:pt x="77438" y="82105"/>
                    <a:pt x="72771" y="78296"/>
                    <a:pt x="71819" y="72962"/>
                  </a:cubicBezTo>
                  <a:lnTo>
                    <a:pt x="62770" y="22860"/>
                  </a:lnTo>
                  <a:cubicBezTo>
                    <a:pt x="62579" y="22003"/>
                    <a:pt x="65151" y="22288"/>
                    <a:pt x="11144" y="22288"/>
                  </a:cubicBezTo>
                  <a:cubicBezTo>
                    <a:pt x="4953" y="22288"/>
                    <a:pt x="0" y="17336"/>
                    <a:pt x="0" y="11144"/>
                  </a:cubicBezTo>
                  <a:cubicBezTo>
                    <a:pt x="0" y="4953"/>
                    <a:pt x="4953" y="0"/>
                    <a:pt x="11144" y="0"/>
                  </a:cubicBezTo>
                  <a:lnTo>
                    <a:pt x="62103" y="0"/>
                  </a:lnTo>
                  <a:cubicBezTo>
                    <a:pt x="73247" y="0"/>
                    <a:pt x="82677" y="7906"/>
                    <a:pt x="84677" y="18859"/>
                  </a:cubicBezTo>
                  <a:lnTo>
                    <a:pt x="93726" y="68961"/>
                  </a:lnTo>
                  <a:cubicBezTo>
                    <a:pt x="94964" y="75819"/>
                    <a:pt x="89726" y="82105"/>
                    <a:pt x="82772" y="82105"/>
                  </a:cubicBezTo>
                  <a:lnTo>
                    <a:pt x="82772" y="8210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22" name="Google Shape;2022;p49"/>
            <p:cNvSpPr/>
            <p:nvPr/>
          </p:nvSpPr>
          <p:spPr>
            <a:xfrm>
              <a:off x="2481507" y="4498371"/>
              <a:ext cx="308555" cy="213550"/>
            </a:xfrm>
            <a:custGeom>
              <a:avLst/>
              <a:gdLst/>
              <a:ahLst/>
              <a:cxnLst/>
              <a:rect l="l" t="t" r="r" b="b"/>
              <a:pathLst>
                <a:path w="308555" h="213550" extrusionOk="0">
                  <a:moveTo>
                    <a:pt x="281981" y="476"/>
                  </a:moveTo>
                  <a:cubicBezTo>
                    <a:pt x="269027" y="476"/>
                    <a:pt x="24520" y="0"/>
                    <a:pt x="11185" y="0"/>
                  </a:cubicBezTo>
                  <a:cubicBezTo>
                    <a:pt x="4232" y="0"/>
                    <a:pt x="-912" y="6191"/>
                    <a:pt x="136" y="12859"/>
                  </a:cubicBezTo>
                  <a:lnTo>
                    <a:pt x="30044" y="204121"/>
                  </a:lnTo>
                  <a:cubicBezTo>
                    <a:pt x="30902" y="209550"/>
                    <a:pt x="35569" y="213551"/>
                    <a:pt x="41093" y="213551"/>
                  </a:cubicBezTo>
                  <a:lnTo>
                    <a:pt x="273408" y="213551"/>
                  </a:lnTo>
                  <a:cubicBezTo>
                    <a:pt x="293411" y="213551"/>
                    <a:pt x="308555" y="198406"/>
                    <a:pt x="308555" y="178308"/>
                  </a:cubicBezTo>
                  <a:lnTo>
                    <a:pt x="308555" y="27051"/>
                  </a:lnTo>
                  <a:cubicBezTo>
                    <a:pt x="308555" y="12383"/>
                    <a:pt x="296649" y="476"/>
                    <a:pt x="281981" y="381"/>
                  </a:cubicBezTo>
                  <a:lnTo>
                    <a:pt x="281981" y="381"/>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023" name="Google Shape;2023;p49"/>
            <p:cNvGrpSpPr/>
            <p:nvPr/>
          </p:nvGrpSpPr>
          <p:grpSpPr>
            <a:xfrm>
              <a:off x="2565666" y="4439268"/>
              <a:ext cx="225158" cy="272749"/>
              <a:chOff x="2565666" y="4439268"/>
              <a:chExt cx="225158" cy="272749"/>
            </a:xfrm>
          </p:grpSpPr>
          <p:sp>
            <p:nvSpPr>
              <p:cNvPr id="2024" name="Google Shape;2024;p49"/>
              <p:cNvSpPr/>
              <p:nvPr/>
            </p:nvSpPr>
            <p:spPr>
              <a:xfrm>
                <a:off x="2636043" y="4498657"/>
                <a:ext cx="154781" cy="213360"/>
              </a:xfrm>
              <a:custGeom>
                <a:avLst/>
                <a:gdLst/>
                <a:ahLst/>
                <a:cxnLst/>
                <a:rect l="l" t="t" r="r" b="b"/>
                <a:pathLst>
                  <a:path w="154781" h="213360" extrusionOk="0">
                    <a:moveTo>
                      <a:pt x="154781" y="26861"/>
                    </a:moveTo>
                    <a:lnTo>
                      <a:pt x="154781" y="178118"/>
                    </a:lnTo>
                    <a:cubicBezTo>
                      <a:pt x="154781" y="198215"/>
                      <a:pt x="139637" y="213360"/>
                      <a:pt x="119634" y="213360"/>
                    </a:cubicBezTo>
                    <a:lnTo>
                      <a:pt x="0" y="213360"/>
                    </a:lnTo>
                    <a:lnTo>
                      <a:pt x="0" y="0"/>
                    </a:lnTo>
                    <a:cubicBezTo>
                      <a:pt x="124016" y="191"/>
                      <a:pt x="-2477" y="0"/>
                      <a:pt x="128111" y="191"/>
                    </a:cubicBezTo>
                    <a:cubicBezTo>
                      <a:pt x="142780" y="191"/>
                      <a:pt x="154781" y="12192"/>
                      <a:pt x="154781" y="26861"/>
                    </a:cubicBezTo>
                    <a:lnTo>
                      <a:pt x="154781" y="26861"/>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25" name="Google Shape;2025;p49"/>
              <p:cNvSpPr/>
              <p:nvPr/>
            </p:nvSpPr>
            <p:spPr>
              <a:xfrm>
                <a:off x="2565666" y="4439268"/>
                <a:ext cx="140944" cy="176831"/>
              </a:xfrm>
              <a:custGeom>
                <a:avLst/>
                <a:gdLst/>
                <a:ahLst/>
                <a:cxnLst/>
                <a:rect l="l" t="t" r="r" b="b"/>
                <a:pathLst>
                  <a:path w="140944" h="176831" extrusionOk="0">
                    <a:moveTo>
                      <a:pt x="124098" y="81582"/>
                    </a:moveTo>
                    <a:lnTo>
                      <a:pt x="105429" y="81582"/>
                    </a:lnTo>
                    <a:lnTo>
                      <a:pt x="105429" y="153019"/>
                    </a:lnTo>
                    <a:cubicBezTo>
                      <a:pt x="105429" y="166164"/>
                      <a:pt x="94761" y="176832"/>
                      <a:pt x="81616" y="176832"/>
                    </a:cubicBezTo>
                    <a:lnTo>
                      <a:pt x="59328" y="176832"/>
                    </a:lnTo>
                    <a:cubicBezTo>
                      <a:pt x="46183" y="176832"/>
                      <a:pt x="35515" y="166164"/>
                      <a:pt x="35515" y="153019"/>
                    </a:cubicBezTo>
                    <a:lnTo>
                      <a:pt x="35515" y="81582"/>
                    </a:lnTo>
                    <a:lnTo>
                      <a:pt x="16846" y="81582"/>
                    </a:lnTo>
                    <a:cubicBezTo>
                      <a:pt x="1892" y="81582"/>
                      <a:pt x="-5633" y="63389"/>
                      <a:pt x="4940" y="52816"/>
                    </a:cubicBezTo>
                    <a:lnTo>
                      <a:pt x="48755" y="9001"/>
                    </a:lnTo>
                    <a:cubicBezTo>
                      <a:pt x="60852" y="-3095"/>
                      <a:pt x="80378" y="-2905"/>
                      <a:pt x="92189" y="9001"/>
                    </a:cubicBezTo>
                    <a:lnTo>
                      <a:pt x="136004" y="52816"/>
                    </a:lnTo>
                    <a:cubicBezTo>
                      <a:pt x="146577" y="63389"/>
                      <a:pt x="139052" y="81582"/>
                      <a:pt x="124098" y="81582"/>
                    </a:cubicBezTo>
                    <a:lnTo>
                      <a:pt x="124098" y="81582"/>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026" name="Google Shape;2026;p49"/>
            <p:cNvSpPr/>
            <p:nvPr/>
          </p:nvSpPr>
          <p:spPr>
            <a:xfrm>
              <a:off x="2636043" y="4439316"/>
              <a:ext cx="70567" cy="176783"/>
            </a:xfrm>
            <a:custGeom>
              <a:avLst/>
              <a:gdLst/>
              <a:ahLst/>
              <a:cxnLst/>
              <a:rect l="l" t="t" r="r" b="b"/>
              <a:pathLst>
                <a:path w="70567" h="176783" extrusionOk="0">
                  <a:moveTo>
                    <a:pt x="53721" y="81534"/>
                  </a:moveTo>
                  <a:lnTo>
                    <a:pt x="35052" y="81534"/>
                  </a:lnTo>
                  <a:lnTo>
                    <a:pt x="35052" y="152971"/>
                  </a:lnTo>
                  <a:cubicBezTo>
                    <a:pt x="35052" y="166116"/>
                    <a:pt x="24384" y="176784"/>
                    <a:pt x="11240" y="176784"/>
                  </a:cubicBezTo>
                  <a:lnTo>
                    <a:pt x="0" y="176784"/>
                  </a:lnTo>
                  <a:lnTo>
                    <a:pt x="0" y="0"/>
                  </a:lnTo>
                  <a:cubicBezTo>
                    <a:pt x="8477" y="0"/>
                    <a:pt x="16193" y="3334"/>
                    <a:pt x="21812" y="9049"/>
                  </a:cubicBezTo>
                  <a:lnTo>
                    <a:pt x="65627" y="52864"/>
                  </a:lnTo>
                  <a:cubicBezTo>
                    <a:pt x="76200" y="63437"/>
                    <a:pt x="68675" y="81629"/>
                    <a:pt x="53721" y="81629"/>
                  </a:cubicBezTo>
                  <a:lnTo>
                    <a:pt x="53721" y="81629"/>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027" name="Google Shape;2027;p49"/>
          <p:cNvGrpSpPr/>
          <p:nvPr/>
        </p:nvGrpSpPr>
        <p:grpSpPr>
          <a:xfrm>
            <a:off x="7852403" y="3298657"/>
            <a:ext cx="370033" cy="374560"/>
            <a:chOff x="9406409" y="3838575"/>
            <a:chExt cx="376394" cy="380999"/>
          </a:xfrm>
        </p:grpSpPr>
        <p:grpSp>
          <p:nvGrpSpPr>
            <p:cNvPr id="2028" name="Google Shape;2028;p49"/>
            <p:cNvGrpSpPr/>
            <p:nvPr/>
          </p:nvGrpSpPr>
          <p:grpSpPr>
            <a:xfrm>
              <a:off x="9406409" y="4029837"/>
              <a:ext cx="376394" cy="189737"/>
              <a:chOff x="9406409" y="4029837"/>
              <a:chExt cx="376394" cy="189737"/>
            </a:xfrm>
          </p:grpSpPr>
          <p:sp>
            <p:nvSpPr>
              <p:cNvPr id="2029" name="Google Shape;2029;p49"/>
              <p:cNvSpPr/>
              <p:nvPr/>
            </p:nvSpPr>
            <p:spPr>
              <a:xfrm>
                <a:off x="9406409" y="4029837"/>
                <a:ext cx="376299" cy="189737"/>
              </a:xfrm>
              <a:custGeom>
                <a:avLst/>
                <a:gdLst/>
                <a:ahLst/>
                <a:cxnLst/>
                <a:rect l="l" t="t" r="r" b="b"/>
                <a:pathLst>
                  <a:path w="376299" h="189737" extrusionOk="0">
                    <a:moveTo>
                      <a:pt x="351953" y="189738"/>
                    </a:moveTo>
                    <a:lnTo>
                      <a:pt x="24483" y="189738"/>
                    </a:lnTo>
                    <a:cubicBezTo>
                      <a:pt x="9243" y="189738"/>
                      <a:pt x="-2282" y="176022"/>
                      <a:pt x="385" y="160972"/>
                    </a:cubicBezTo>
                    <a:cubicBezTo>
                      <a:pt x="11529" y="98774"/>
                      <a:pt x="8862" y="113443"/>
                      <a:pt x="25531" y="20193"/>
                    </a:cubicBezTo>
                    <a:cubicBezTo>
                      <a:pt x="27626" y="8477"/>
                      <a:pt x="37723" y="0"/>
                      <a:pt x="49629" y="0"/>
                    </a:cubicBezTo>
                    <a:lnTo>
                      <a:pt x="331760" y="0"/>
                    </a:lnTo>
                    <a:cubicBezTo>
                      <a:pt x="343857" y="0"/>
                      <a:pt x="354239" y="9049"/>
                      <a:pt x="355953" y="21050"/>
                    </a:cubicBezTo>
                    <a:lnTo>
                      <a:pt x="376051" y="161830"/>
                    </a:lnTo>
                    <a:cubicBezTo>
                      <a:pt x="378146" y="176593"/>
                      <a:pt x="366716" y="189738"/>
                      <a:pt x="351857" y="189738"/>
                    </a:cubicBezTo>
                    <a:lnTo>
                      <a:pt x="351857" y="189738"/>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30" name="Google Shape;2030;p49"/>
              <p:cNvSpPr/>
              <p:nvPr/>
            </p:nvSpPr>
            <p:spPr>
              <a:xfrm>
                <a:off x="9594342" y="4029837"/>
                <a:ext cx="188461" cy="189737"/>
              </a:xfrm>
              <a:custGeom>
                <a:avLst/>
                <a:gdLst/>
                <a:ahLst/>
                <a:cxnLst/>
                <a:rect l="l" t="t" r="r" b="b"/>
                <a:pathLst>
                  <a:path w="188461" h="189737" extrusionOk="0">
                    <a:moveTo>
                      <a:pt x="164020" y="189738"/>
                    </a:moveTo>
                    <a:lnTo>
                      <a:pt x="0" y="189738"/>
                    </a:lnTo>
                    <a:lnTo>
                      <a:pt x="0" y="0"/>
                    </a:lnTo>
                    <a:lnTo>
                      <a:pt x="143923" y="0"/>
                    </a:lnTo>
                    <a:cubicBezTo>
                      <a:pt x="156019" y="0"/>
                      <a:pt x="166401" y="9049"/>
                      <a:pt x="168116" y="21050"/>
                    </a:cubicBezTo>
                    <a:lnTo>
                      <a:pt x="188214" y="161830"/>
                    </a:lnTo>
                    <a:cubicBezTo>
                      <a:pt x="190309" y="176593"/>
                      <a:pt x="178879" y="189738"/>
                      <a:pt x="164020" y="189738"/>
                    </a:cubicBezTo>
                    <a:lnTo>
                      <a:pt x="164020" y="189738"/>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031" name="Google Shape;2031;p49"/>
            <p:cNvSpPr/>
            <p:nvPr/>
          </p:nvSpPr>
          <p:spPr>
            <a:xfrm>
              <a:off x="9415271" y="4044727"/>
              <a:ext cx="100552" cy="99123"/>
            </a:xfrm>
            <a:custGeom>
              <a:avLst/>
              <a:gdLst/>
              <a:ahLst/>
              <a:cxnLst/>
              <a:rect l="l" t="t" r="r" b="b"/>
              <a:pathLst>
                <a:path w="100552" h="99123" extrusionOk="0">
                  <a:moveTo>
                    <a:pt x="96393" y="19780"/>
                  </a:moveTo>
                  <a:lnTo>
                    <a:pt x="0" y="99124"/>
                  </a:lnTo>
                  <a:lnTo>
                    <a:pt x="6096" y="65215"/>
                  </a:lnTo>
                  <a:lnTo>
                    <a:pt x="82296" y="2540"/>
                  </a:lnTo>
                  <a:cubicBezTo>
                    <a:pt x="87059" y="-1365"/>
                    <a:pt x="94107" y="-698"/>
                    <a:pt x="98013" y="4064"/>
                  </a:cubicBezTo>
                  <a:cubicBezTo>
                    <a:pt x="101918" y="8827"/>
                    <a:pt x="101251" y="15875"/>
                    <a:pt x="96488" y="19780"/>
                  </a:cubicBezTo>
                  <a:lnTo>
                    <a:pt x="96488" y="1978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32" name="Google Shape;2032;p49"/>
            <p:cNvSpPr/>
            <p:nvPr/>
          </p:nvSpPr>
          <p:spPr>
            <a:xfrm>
              <a:off x="9646635" y="4091083"/>
              <a:ext cx="71532" cy="128491"/>
            </a:xfrm>
            <a:custGeom>
              <a:avLst/>
              <a:gdLst/>
              <a:ahLst/>
              <a:cxnLst/>
              <a:rect l="l" t="t" r="r" b="b"/>
              <a:pathLst>
                <a:path w="71532" h="128491" extrusionOk="0">
                  <a:moveTo>
                    <a:pt x="71532" y="128491"/>
                  </a:moveTo>
                  <a:lnTo>
                    <a:pt x="47434" y="128491"/>
                  </a:lnTo>
                  <a:lnTo>
                    <a:pt x="856" y="15429"/>
                  </a:lnTo>
                  <a:cubicBezTo>
                    <a:pt x="-1525" y="9714"/>
                    <a:pt x="1238" y="3237"/>
                    <a:pt x="6952" y="856"/>
                  </a:cubicBezTo>
                  <a:cubicBezTo>
                    <a:pt x="12667" y="-1525"/>
                    <a:pt x="19145" y="1237"/>
                    <a:pt x="21526" y="6952"/>
                  </a:cubicBezTo>
                  <a:lnTo>
                    <a:pt x="71532" y="128491"/>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33" name="Google Shape;2033;p49"/>
            <p:cNvSpPr/>
            <p:nvPr/>
          </p:nvSpPr>
          <p:spPr>
            <a:xfrm>
              <a:off x="9434417" y="4131467"/>
              <a:ext cx="141733" cy="88107"/>
            </a:xfrm>
            <a:custGeom>
              <a:avLst/>
              <a:gdLst/>
              <a:ahLst/>
              <a:cxnLst/>
              <a:rect l="l" t="t" r="r" b="b"/>
              <a:pathLst>
                <a:path w="141733" h="88107" extrusionOk="0">
                  <a:moveTo>
                    <a:pt x="136874" y="20385"/>
                  </a:moveTo>
                  <a:lnTo>
                    <a:pt x="39148" y="88108"/>
                  </a:lnTo>
                  <a:lnTo>
                    <a:pt x="0" y="88108"/>
                  </a:lnTo>
                  <a:lnTo>
                    <a:pt x="124206" y="2002"/>
                  </a:lnTo>
                  <a:cubicBezTo>
                    <a:pt x="129254" y="-1523"/>
                    <a:pt x="136207" y="-284"/>
                    <a:pt x="139732" y="4859"/>
                  </a:cubicBezTo>
                  <a:cubicBezTo>
                    <a:pt x="143256" y="9907"/>
                    <a:pt x="142018" y="16861"/>
                    <a:pt x="136874" y="20385"/>
                  </a:cubicBezTo>
                  <a:lnTo>
                    <a:pt x="136874" y="2038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34" name="Google Shape;2034;p49"/>
            <p:cNvSpPr/>
            <p:nvPr/>
          </p:nvSpPr>
          <p:spPr>
            <a:xfrm>
              <a:off x="9466421" y="3838575"/>
              <a:ext cx="257461" cy="325278"/>
            </a:xfrm>
            <a:custGeom>
              <a:avLst/>
              <a:gdLst/>
              <a:ahLst/>
              <a:cxnLst/>
              <a:rect l="l" t="t" r="r" b="b"/>
              <a:pathLst>
                <a:path w="257461" h="325278" extrusionOk="0">
                  <a:moveTo>
                    <a:pt x="257461" y="129064"/>
                  </a:moveTo>
                  <a:cubicBezTo>
                    <a:pt x="257461" y="171450"/>
                    <a:pt x="229648" y="219551"/>
                    <a:pt x="207074" y="255651"/>
                  </a:cubicBezTo>
                  <a:cubicBezTo>
                    <a:pt x="193929" y="276701"/>
                    <a:pt x="182975" y="288322"/>
                    <a:pt x="169831" y="301752"/>
                  </a:cubicBezTo>
                  <a:cubicBezTo>
                    <a:pt x="153829" y="318040"/>
                    <a:pt x="140399" y="325279"/>
                    <a:pt x="128683" y="325279"/>
                  </a:cubicBezTo>
                  <a:cubicBezTo>
                    <a:pt x="113443" y="325279"/>
                    <a:pt x="102870" y="315659"/>
                    <a:pt x="91440" y="304038"/>
                  </a:cubicBezTo>
                  <a:cubicBezTo>
                    <a:pt x="78296" y="290608"/>
                    <a:pt x="63628" y="272320"/>
                    <a:pt x="50483" y="251174"/>
                  </a:cubicBezTo>
                  <a:cubicBezTo>
                    <a:pt x="36100" y="227933"/>
                    <a:pt x="17336" y="202787"/>
                    <a:pt x="8287" y="174498"/>
                  </a:cubicBezTo>
                  <a:cubicBezTo>
                    <a:pt x="3143" y="158401"/>
                    <a:pt x="0" y="142780"/>
                    <a:pt x="0" y="129064"/>
                  </a:cubicBezTo>
                  <a:cubicBezTo>
                    <a:pt x="0" y="58198"/>
                    <a:pt x="57341" y="476"/>
                    <a:pt x="128016" y="0"/>
                  </a:cubicBezTo>
                  <a:cubicBezTo>
                    <a:pt x="201645" y="0"/>
                    <a:pt x="257461" y="59531"/>
                    <a:pt x="257461" y="129064"/>
                  </a:cubicBezTo>
                  <a:lnTo>
                    <a:pt x="257461" y="12906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35" name="Google Shape;2035;p49"/>
            <p:cNvSpPr/>
            <p:nvPr/>
          </p:nvSpPr>
          <p:spPr>
            <a:xfrm>
              <a:off x="9594281" y="3838670"/>
              <a:ext cx="129600" cy="325571"/>
            </a:xfrm>
            <a:custGeom>
              <a:avLst/>
              <a:gdLst/>
              <a:ahLst/>
              <a:cxnLst/>
              <a:rect l="l" t="t" r="r" b="b"/>
              <a:pathLst>
                <a:path w="129600" h="325571" extrusionOk="0">
                  <a:moveTo>
                    <a:pt x="129601" y="128969"/>
                  </a:moveTo>
                  <a:cubicBezTo>
                    <a:pt x="129601" y="171355"/>
                    <a:pt x="101788" y="219456"/>
                    <a:pt x="79214" y="255556"/>
                  </a:cubicBezTo>
                  <a:cubicBezTo>
                    <a:pt x="66069" y="276606"/>
                    <a:pt x="55115" y="288227"/>
                    <a:pt x="41971" y="301657"/>
                  </a:cubicBezTo>
                  <a:cubicBezTo>
                    <a:pt x="25969" y="317945"/>
                    <a:pt x="12539" y="325184"/>
                    <a:pt x="823" y="325184"/>
                  </a:cubicBezTo>
                  <a:cubicBezTo>
                    <a:pt x="-320" y="325184"/>
                    <a:pt x="61" y="350139"/>
                    <a:pt x="61" y="0"/>
                  </a:cubicBezTo>
                  <a:cubicBezTo>
                    <a:pt x="73689" y="0"/>
                    <a:pt x="129506" y="59531"/>
                    <a:pt x="129506" y="129064"/>
                  </a:cubicBezTo>
                  <a:lnTo>
                    <a:pt x="129506" y="12906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36" name="Google Shape;2036;p49"/>
            <p:cNvSpPr/>
            <p:nvPr/>
          </p:nvSpPr>
          <p:spPr>
            <a:xfrm>
              <a:off x="9502139" y="3872828"/>
              <a:ext cx="186023" cy="186000"/>
            </a:xfrm>
            <a:custGeom>
              <a:avLst/>
              <a:gdLst/>
              <a:ahLst/>
              <a:cxnLst/>
              <a:rect l="l" t="t" r="r" b="b"/>
              <a:pathLst>
                <a:path w="186023" h="186000" extrusionOk="0">
                  <a:moveTo>
                    <a:pt x="186024" y="93001"/>
                  </a:moveTo>
                  <a:cubicBezTo>
                    <a:pt x="186024" y="146531"/>
                    <a:pt x="141161" y="187393"/>
                    <a:pt x="92203" y="185964"/>
                  </a:cubicBezTo>
                  <a:cubicBezTo>
                    <a:pt x="41148" y="185584"/>
                    <a:pt x="0" y="144055"/>
                    <a:pt x="0" y="93001"/>
                  </a:cubicBezTo>
                  <a:cubicBezTo>
                    <a:pt x="0" y="41947"/>
                    <a:pt x="41243" y="418"/>
                    <a:pt x="92297" y="37"/>
                  </a:cubicBezTo>
                  <a:cubicBezTo>
                    <a:pt x="140684" y="-1392"/>
                    <a:pt x="186024" y="39184"/>
                    <a:pt x="186024" y="93001"/>
                  </a:cubicBezTo>
                  <a:lnTo>
                    <a:pt x="186024" y="93001"/>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37" name="Google Shape;2037;p49"/>
            <p:cNvSpPr/>
            <p:nvPr/>
          </p:nvSpPr>
          <p:spPr>
            <a:xfrm>
              <a:off x="9594342" y="3872547"/>
              <a:ext cx="93821" cy="186282"/>
            </a:xfrm>
            <a:custGeom>
              <a:avLst/>
              <a:gdLst/>
              <a:ahLst/>
              <a:cxnLst/>
              <a:rect l="l" t="t" r="r" b="b"/>
              <a:pathLst>
                <a:path w="93821" h="186282" extrusionOk="0">
                  <a:moveTo>
                    <a:pt x="93821" y="93282"/>
                  </a:moveTo>
                  <a:cubicBezTo>
                    <a:pt x="93821" y="146812"/>
                    <a:pt x="48958" y="187675"/>
                    <a:pt x="0" y="186246"/>
                  </a:cubicBezTo>
                  <a:cubicBezTo>
                    <a:pt x="95" y="-14065"/>
                    <a:pt x="-286" y="223"/>
                    <a:pt x="762" y="223"/>
                  </a:cubicBezTo>
                  <a:cubicBezTo>
                    <a:pt x="52101" y="223"/>
                    <a:pt x="93821" y="41847"/>
                    <a:pt x="93821" y="93282"/>
                  </a:cubicBezTo>
                  <a:lnTo>
                    <a:pt x="93821" y="93282"/>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38" name="Google Shape;2038;p49"/>
            <p:cNvSpPr/>
            <p:nvPr/>
          </p:nvSpPr>
          <p:spPr>
            <a:xfrm>
              <a:off x="9557492" y="3893248"/>
              <a:ext cx="74490" cy="146324"/>
            </a:xfrm>
            <a:custGeom>
              <a:avLst/>
              <a:gdLst/>
              <a:ahLst/>
              <a:cxnLst/>
              <a:rect l="l" t="t" r="r" b="b"/>
              <a:pathLst>
                <a:path w="74490" h="146324" extrusionOk="0">
                  <a:moveTo>
                    <a:pt x="50852" y="62103"/>
                  </a:moveTo>
                  <a:cubicBezTo>
                    <a:pt x="49804" y="61722"/>
                    <a:pt x="48756" y="61341"/>
                    <a:pt x="47708" y="60960"/>
                  </a:cubicBezTo>
                  <a:lnTo>
                    <a:pt x="47708" y="38005"/>
                  </a:lnTo>
                  <a:cubicBezTo>
                    <a:pt x="50090" y="39529"/>
                    <a:pt x="51709" y="42100"/>
                    <a:pt x="56662" y="42100"/>
                  </a:cubicBezTo>
                  <a:cubicBezTo>
                    <a:pt x="67234" y="42100"/>
                    <a:pt x="71711" y="28289"/>
                    <a:pt x="63234" y="21812"/>
                  </a:cubicBezTo>
                  <a:cubicBezTo>
                    <a:pt x="59996" y="19050"/>
                    <a:pt x="54567" y="15907"/>
                    <a:pt x="47708" y="14192"/>
                  </a:cubicBezTo>
                  <a:lnTo>
                    <a:pt x="47708" y="11144"/>
                  </a:lnTo>
                  <a:cubicBezTo>
                    <a:pt x="47708" y="4953"/>
                    <a:pt x="42660" y="0"/>
                    <a:pt x="36564" y="0"/>
                  </a:cubicBezTo>
                  <a:cubicBezTo>
                    <a:pt x="30468" y="0"/>
                    <a:pt x="25420" y="4953"/>
                    <a:pt x="25420" y="11144"/>
                  </a:cubicBezTo>
                  <a:cubicBezTo>
                    <a:pt x="25420" y="14383"/>
                    <a:pt x="25420" y="14954"/>
                    <a:pt x="25420" y="14954"/>
                  </a:cubicBezTo>
                  <a:cubicBezTo>
                    <a:pt x="1417" y="22193"/>
                    <a:pt x="-4775" y="54578"/>
                    <a:pt x="12942" y="68485"/>
                  </a:cubicBezTo>
                  <a:cubicBezTo>
                    <a:pt x="16562" y="71247"/>
                    <a:pt x="20753" y="73723"/>
                    <a:pt x="25420" y="75914"/>
                  </a:cubicBezTo>
                  <a:lnTo>
                    <a:pt x="25420" y="109061"/>
                  </a:lnTo>
                  <a:cubicBezTo>
                    <a:pt x="22848" y="108299"/>
                    <a:pt x="20562" y="107061"/>
                    <a:pt x="17228" y="104870"/>
                  </a:cubicBezTo>
                  <a:cubicBezTo>
                    <a:pt x="12085" y="101536"/>
                    <a:pt x="5132" y="102965"/>
                    <a:pt x="1798" y="108109"/>
                  </a:cubicBezTo>
                  <a:cubicBezTo>
                    <a:pt x="-1536" y="113252"/>
                    <a:pt x="-107" y="120205"/>
                    <a:pt x="5036" y="123539"/>
                  </a:cubicBezTo>
                  <a:cubicBezTo>
                    <a:pt x="12847" y="128588"/>
                    <a:pt x="18657" y="130873"/>
                    <a:pt x="25515" y="131731"/>
                  </a:cubicBezTo>
                  <a:lnTo>
                    <a:pt x="25515" y="135160"/>
                  </a:lnTo>
                  <a:cubicBezTo>
                    <a:pt x="25515" y="141827"/>
                    <a:pt x="31326" y="146685"/>
                    <a:pt x="36945" y="146304"/>
                  </a:cubicBezTo>
                  <a:cubicBezTo>
                    <a:pt x="42946" y="146113"/>
                    <a:pt x="47804" y="141256"/>
                    <a:pt x="47804" y="135160"/>
                  </a:cubicBezTo>
                  <a:lnTo>
                    <a:pt x="47804" y="130588"/>
                  </a:lnTo>
                  <a:cubicBezTo>
                    <a:pt x="79807" y="120777"/>
                    <a:pt x="85618" y="74295"/>
                    <a:pt x="50947" y="62103"/>
                  </a:cubicBezTo>
                  <a:lnTo>
                    <a:pt x="50947" y="62103"/>
                  </a:lnTo>
                  <a:close/>
                  <a:moveTo>
                    <a:pt x="25325" y="48768"/>
                  </a:moveTo>
                  <a:cubicBezTo>
                    <a:pt x="24849" y="47149"/>
                    <a:pt x="24944" y="45244"/>
                    <a:pt x="25325" y="43529"/>
                  </a:cubicBezTo>
                  <a:lnTo>
                    <a:pt x="25325" y="48768"/>
                  </a:lnTo>
                  <a:close/>
                  <a:moveTo>
                    <a:pt x="47613" y="105251"/>
                  </a:moveTo>
                  <a:lnTo>
                    <a:pt x="47613" y="85439"/>
                  </a:lnTo>
                  <a:cubicBezTo>
                    <a:pt x="54090" y="90297"/>
                    <a:pt x="52852" y="99727"/>
                    <a:pt x="47613" y="105251"/>
                  </a:cubicBezTo>
                  <a:lnTo>
                    <a:pt x="47613" y="105251"/>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39" name="Google Shape;2039;p49"/>
            <p:cNvSpPr/>
            <p:nvPr/>
          </p:nvSpPr>
          <p:spPr>
            <a:xfrm>
              <a:off x="9594437" y="3893248"/>
              <a:ext cx="37545" cy="146399"/>
            </a:xfrm>
            <a:custGeom>
              <a:avLst/>
              <a:gdLst/>
              <a:ahLst/>
              <a:cxnLst/>
              <a:rect l="l" t="t" r="r" b="b"/>
              <a:pathLst>
                <a:path w="37545" h="146399" extrusionOk="0">
                  <a:moveTo>
                    <a:pt x="13907" y="62103"/>
                  </a:moveTo>
                  <a:cubicBezTo>
                    <a:pt x="12859" y="61722"/>
                    <a:pt x="11811" y="61341"/>
                    <a:pt x="10763" y="60960"/>
                  </a:cubicBezTo>
                  <a:lnTo>
                    <a:pt x="10763" y="38005"/>
                  </a:lnTo>
                  <a:cubicBezTo>
                    <a:pt x="13145" y="39529"/>
                    <a:pt x="14764" y="42100"/>
                    <a:pt x="19717" y="42100"/>
                  </a:cubicBezTo>
                  <a:cubicBezTo>
                    <a:pt x="30289" y="42100"/>
                    <a:pt x="34766" y="28289"/>
                    <a:pt x="26289" y="21812"/>
                  </a:cubicBezTo>
                  <a:cubicBezTo>
                    <a:pt x="23051" y="19050"/>
                    <a:pt x="17622" y="15907"/>
                    <a:pt x="10763" y="14192"/>
                  </a:cubicBezTo>
                  <a:lnTo>
                    <a:pt x="10763" y="11144"/>
                  </a:lnTo>
                  <a:cubicBezTo>
                    <a:pt x="10763" y="5048"/>
                    <a:pt x="6001" y="190"/>
                    <a:pt x="0" y="0"/>
                  </a:cubicBezTo>
                  <a:cubicBezTo>
                    <a:pt x="0" y="61722"/>
                    <a:pt x="0" y="109538"/>
                    <a:pt x="0" y="146399"/>
                  </a:cubicBezTo>
                  <a:cubicBezTo>
                    <a:pt x="6001" y="146209"/>
                    <a:pt x="10859" y="141351"/>
                    <a:pt x="10859" y="135255"/>
                  </a:cubicBezTo>
                  <a:lnTo>
                    <a:pt x="10859" y="130683"/>
                  </a:lnTo>
                  <a:cubicBezTo>
                    <a:pt x="42863" y="120872"/>
                    <a:pt x="48673" y="74390"/>
                    <a:pt x="14002" y="62198"/>
                  </a:cubicBezTo>
                  <a:lnTo>
                    <a:pt x="14002" y="62198"/>
                  </a:lnTo>
                  <a:close/>
                  <a:moveTo>
                    <a:pt x="10763" y="105251"/>
                  </a:moveTo>
                  <a:lnTo>
                    <a:pt x="10763" y="85439"/>
                  </a:lnTo>
                  <a:cubicBezTo>
                    <a:pt x="17240" y="90297"/>
                    <a:pt x="16002" y="99727"/>
                    <a:pt x="10763" y="105251"/>
                  </a:cubicBezTo>
                  <a:lnTo>
                    <a:pt x="10763" y="105251"/>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040" name="Google Shape;2040;p49"/>
          <p:cNvGrpSpPr/>
          <p:nvPr/>
        </p:nvGrpSpPr>
        <p:grpSpPr>
          <a:xfrm>
            <a:off x="7086148" y="3302308"/>
            <a:ext cx="374561" cy="367257"/>
            <a:chOff x="8626982" y="3842289"/>
            <a:chExt cx="381000" cy="373570"/>
          </a:xfrm>
        </p:grpSpPr>
        <p:sp>
          <p:nvSpPr>
            <p:cNvPr id="2041" name="Google Shape;2041;p49"/>
            <p:cNvSpPr/>
            <p:nvPr/>
          </p:nvSpPr>
          <p:spPr>
            <a:xfrm>
              <a:off x="8632126" y="3846671"/>
              <a:ext cx="370617" cy="311276"/>
            </a:xfrm>
            <a:custGeom>
              <a:avLst/>
              <a:gdLst/>
              <a:ahLst/>
              <a:cxnLst/>
              <a:rect l="l" t="t" r="r" b="b"/>
              <a:pathLst>
                <a:path w="370617" h="311276" extrusionOk="0">
                  <a:moveTo>
                    <a:pt x="370618" y="44196"/>
                  </a:moveTo>
                  <a:lnTo>
                    <a:pt x="370618" y="267081"/>
                  </a:lnTo>
                  <a:cubicBezTo>
                    <a:pt x="370618" y="291465"/>
                    <a:pt x="350806" y="311277"/>
                    <a:pt x="326422" y="311277"/>
                  </a:cubicBezTo>
                  <a:lnTo>
                    <a:pt x="44196" y="311277"/>
                  </a:lnTo>
                  <a:cubicBezTo>
                    <a:pt x="19812" y="311277"/>
                    <a:pt x="0" y="291465"/>
                    <a:pt x="0" y="267081"/>
                  </a:cubicBezTo>
                  <a:lnTo>
                    <a:pt x="0" y="44196"/>
                  </a:lnTo>
                  <a:cubicBezTo>
                    <a:pt x="0" y="19812"/>
                    <a:pt x="19812" y="0"/>
                    <a:pt x="44196" y="0"/>
                  </a:cubicBezTo>
                  <a:lnTo>
                    <a:pt x="326422" y="0"/>
                  </a:lnTo>
                  <a:cubicBezTo>
                    <a:pt x="350806" y="0"/>
                    <a:pt x="370618" y="19812"/>
                    <a:pt x="370618" y="44196"/>
                  </a:cubicBezTo>
                  <a:lnTo>
                    <a:pt x="370618" y="44196"/>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42" name="Google Shape;2042;p49"/>
            <p:cNvSpPr/>
            <p:nvPr/>
          </p:nvSpPr>
          <p:spPr>
            <a:xfrm>
              <a:off x="8817482" y="3846766"/>
              <a:ext cx="185261" cy="311181"/>
            </a:xfrm>
            <a:custGeom>
              <a:avLst/>
              <a:gdLst/>
              <a:ahLst/>
              <a:cxnLst/>
              <a:rect l="l" t="t" r="r" b="b"/>
              <a:pathLst>
                <a:path w="185261" h="311181" extrusionOk="0">
                  <a:moveTo>
                    <a:pt x="185261" y="44101"/>
                  </a:moveTo>
                  <a:lnTo>
                    <a:pt x="185261" y="266986"/>
                  </a:lnTo>
                  <a:cubicBezTo>
                    <a:pt x="185261" y="291370"/>
                    <a:pt x="165450" y="311182"/>
                    <a:pt x="141066" y="311182"/>
                  </a:cubicBezTo>
                  <a:lnTo>
                    <a:pt x="0" y="311182"/>
                  </a:lnTo>
                  <a:lnTo>
                    <a:pt x="0" y="0"/>
                  </a:lnTo>
                  <a:lnTo>
                    <a:pt x="141066" y="0"/>
                  </a:lnTo>
                  <a:cubicBezTo>
                    <a:pt x="165450" y="0"/>
                    <a:pt x="185261" y="19812"/>
                    <a:pt x="185261" y="44196"/>
                  </a:cubicBezTo>
                  <a:lnTo>
                    <a:pt x="185261" y="44196"/>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43" name="Google Shape;2043;p49"/>
            <p:cNvSpPr/>
            <p:nvPr/>
          </p:nvSpPr>
          <p:spPr>
            <a:xfrm>
              <a:off x="8745759" y="4139945"/>
              <a:ext cx="143446" cy="75819"/>
            </a:xfrm>
            <a:custGeom>
              <a:avLst/>
              <a:gdLst/>
              <a:ahLst/>
              <a:cxnLst/>
              <a:rect l="l" t="t" r="r" b="b"/>
              <a:pathLst>
                <a:path w="143446" h="75819" extrusionOk="0">
                  <a:moveTo>
                    <a:pt x="143446" y="11144"/>
                  </a:moveTo>
                  <a:lnTo>
                    <a:pt x="143446" y="64675"/>
                  </a:lnTo>
                  <a:cubicBezTo>
                    <a:pt x="143446" y="70866"/>
                    <a:pt x="138493" y="75819"/>
                    <a:pt x="132302" y="75819"/>
                  </a:cubicBezTo>
                  <a:lnTo>
                    <a:pt x="11144" y="75819"/>
                  </a:lnTo>
                  <a:cubicBezTo>
                    <a:pt x="4953" y="75819"/>
                    <a:pt x="0" y="70866"/>
                    <a:pt x="0" y="64675"/>
                  </a:cubicBezTo>
                  <a:lnTo>
                    <a:pt x="0" y="11144"/>
                  </a:lnTo>
                  <a:cubicBezTo>
                    <a:pt x="0" y="4953"/>
                    <a:pt x="4953" y="0"/>
                    <a:pt x="11144" y="0"/>
                  </a:cubicBezTo>
                  <a:lnTo>
                    <a:pt x="132302" y="0"/>
                  </a:lnTo>
                  <a:cubicBezTo>
                    <a:pt x="138493" y="0"/>
                    <a:pt x="143446" y="4953"/>
                    <a:pt x="143446" y="11144"/>
                  </a:cubicBezTo>
                  <a:lnTo>
                    <a:pt x="143446" y="11144"/>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44" name="Google Shape;2044;p49"/>
            <p:cNvSpPr/>
            <p:nvPr/>
          </p:nvSpPr>
          <p:spPr>
            <a:xfrm>
              <a:off x="8817482" y="4139850"/>
              <a:ext cx="71723" cy="75914"/>
            </a:xfrm>
            <a:custGeom>
              <a:avLst/>
              <a:gdLst/>
              <a:ahLst/>
              <a:cxnLst/>
              <a:rect l="l" t="t" r="r" b="b"/>
              <a:pathLst>
                <a:path w="71723" h="75914" extrusionOk="0">
                  <a:moveTo>
                    <a:pt x="71724" y="11239"/>
                  </a:moveTo>
                  <a:lnTo>
                    <a:pt x="71724" y="64770"/>
                  </a:lnTo>
                  <a:cubicBezTo>
                    <a:pt x="71724" y="70961"/>
                    <a:pt x="66770" y="75914"/>
                    <a:pt x="60579" y="75914"/>
                  </a:cubicBezTo>
                  <a:lnTo>
                    <a:pt x="0" y="75914"/>
                  </a:lnTo>
                  <a:lnTo>
                    <a:pt x="0" y="0"/>
                  </a:lnTo>
                  <a:lnTo>
                    <a:pt x="60579" y="0"/>
                  </a:lnTo>
                  <a:cubicBezTo>
                    <a:pt x="66770" y="0"/>
                    <a:pt x="71724" y="4953"/>
                    <a:pt x="71724" y="11144"/>
                  </a:cubicBezTo>
                  <a:lnTo>
                    <a:pt x="71724" y="11144"/>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45" name="Google Shape;2045;p49"/>
            <p:cNvSpPr/>
            <p:nvPr/>
          </p:nvSpPr>
          <p:spPr>
            <a:xfrm>
              <a:off x="8699182" y="4193571"/>
              <a:ext cx="236601" cy="22288"/>
            </a:xfrm>
            <a:custGeom>
              <a:avLst/>
              <a:gdLst/>
              <a:ahLst/>
              <a:cxnLst/>
              <a:rect l="l" t="t" r="r" b="b"/>
              <a:pathLst>
                <a:path w="236601" h="22288" extrusionOk="0">
                  <a:moveTo>
                    <a:pt x="225457" y="0"/>
                  </a:moveTo>
                  <a:lnTo>
                    <a:pt x="11144" y="0"/>
                  </a:lnTo>
                  <a:cubicBezTo>
                    <a:pt x="4953" y="0"/>
                    <a:pt x="0" y="4953"/>
                    <a:pt x="0" y="11144"/>
                  </a:cubicBezTo>
                  <a:cubicBezTo>
                    <a:pt x="0" y="17335"/>
                    <a:pt x="4953" y="22288"/>
                    <a:pt x="11144" y="22288"/>
                  </a:cubicBezTo>
                  <a:lnTo>
                    <a:pt x="225457" y="22288"/>
                  </a:lnTo>
                  <a:cubicBezTo>
                    <a:pt x="231648" y="22288"/>
                    <a:pt x="236601" y="17335"/>
                    <a:pt x="236601" y="11144"/>
                  </a:cubicBezTo>
                  <a:cubicBezTo>
                    <a:pt x="236601" y="4953"/>
                    <a:pt x="231648" y="0"/>
                    <a:pt x="225457" y="0"/>
                  </a:cubicBezTo>
                  <a:lnTo>
                    <a:pt x="225457"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46" name="Google Shape;2046;p49"/>
            <p:cNvSpPr/>
            <p:nvPr/>
          </p:nvSpPr>
          <p:spPr>
            <a:xfrm>
              <a:off x="8817482" y="4193571"/>
              <a:ext cx="118300" cy="22288"/>
            </a:xfrm>
            <a:custGeom>
              <a:avLst/>
              <a:gdLst/>
              <a:ahLst/>
              <a:cxnLst/>
              <a:rect l="l" t="t" r="r" b="b"/>
              <a:pathLst>
                <a:path w="118300" h="22288" extrusionOk="0">
                  <a:moveTo>
                    <a:pt x="118301" y="11144"/>
                  </a:moveTo>
                  <a:cubicBezTo>
                    <a:pt x="118301" y="17335"/>
                    <a:pt x="113348" y="22288"/>
                    <a:pt x="107156" y="22288"/>
                  </a:cubicBezTo>
                  <a:lnTo>
                    <a:pt x="0" y="22288"/>
                  </a:lnTo>
                  <a:lnTo>
                    <a:pt x="0" y="0"/>
                  </a:lnTo>
                  <a:lnTo>
                    <a:pt x="107156" y="0"/>
                  </a:lnTo>
                  <a:cubicBezTo>
                    <a:pt x="113348" y="0"/>
                    <a:pt x="118301" y="4953"/>
                    <a:pt x="118301" y="11144"/>
                  </a:cubicBezTo>
                  <a:lnTo>
                    <a:pt x="118301" y="111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47" name="Google Shape;2047;p49"/>
            <p:cNvSpPr/>
            <p:nvPr/>
          </p:nvSpPr>
          <p:spPr>
            <a:xfrm>
              <a:off x="8626982" y="3842289"/>
              <a:ext cx="381000" cy="320040"/>
            </a:xfrm>
            <a:custGeom>
              <a:avLst/>
              <a:gdLst/>
              <a:ahLst/>
              <a:cxnLst/>
              <a:rect l="l" t="t" r="r" b="b"/>
              <a:pathLst>
                <a:path w="381000" h="320040" extrusionOk="0">
                  <a:moveTo>
                    <a:pt x="335566" y="0"/>
                  </a:moveTo>
                  <a:lnTo>
                    <a:pt x="45434" y="0"/>
                  </a:lnTo>
                  <a:cubicBezTo>
                    <a:pt x="20384" y="0"/>
                    <a:pt x="0" y="20383"/>
                    <a:pt x="0" y="45434"/>
                  </a:cubicBezTo>
                  <a:lnTo>
                    <a:pt x="0" y="274606"/>
                  </a:lnTo>
                  <a:cubicBezTo>
                    <a:pt x="0" y="299657"/>
                    <a:pt x="20384" y="320040"/>
                    <a:pt x="45434" y="320040"/>
                  </a:cubicBezTo>
                  <a:lnTo>
                    <a:pt x="335566" y="320040"/>
                  </a:lnTo>
                  <a:cubicBezTo>
                    <a:pt x="360617" y="320040"/>
                    <a:pt x="381000" y="299657"/>
                    <a:pt x="381000" y="274606"/>
                  </a:cubicBezTo>
                  <a:lnTo>
                    <a:pt x="381000" y="45434"/>
                  </a:lnTo>
                  <a:cubicBezTo>
                    <a:pt x="381000" y="20383"/>
                    <a:pt x="360617" y="0"/>
                    <a:pt x="335566" y="0"/>
                  </a:cubicBezTo>
                  <a:lnTo>
                    <a:pt x="335566" y="0"/>
                  </a:lnTo>
                  <a:close/>
                  <a:moveTo>
                    <a:pt x="358712" y="261175"/>
                  </a:moveTo>
                  <a:lnTo>
                    <a:pt x="22384" y="261175"/>
                  </a:lnTo>
                  <a:lnTo>
                    <a:pt x="22384" y="45434"/>
                  </a:lnTo>
                  <a:cubicBezTo>
                    <a:pt x="22384" y="32671"/>
                    <a:pt x="32766" y="22288"/>
                    <a:pt x="45530" y="22288"/>
                  </a:cubicBezTo>
                  <a:lnTo>
                    <a:pt x="335662" y="22288"/>
                  </a:lnTo>
                  <a:cubicBezTo>
                    <a:pt x="348425" y="22288"/>
                    <a:pt x="358807" y="32671"/>
                    <a:pt x="358807" y="45434"/>
                  </a:cubicBezTo>
                  <a:lnTo>
                    <a:pt x="358807" y="26117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48" name="Google Shape;2048;p49"/>
            <p:cNvSpPr/>
            <p:nvPr/>
          </p:nvSpPr>
          <p:spPr>
            <a:xfrm>
              <a:off x="8817482" y="3842384"/>
              <a:ext cx="190500" cy="319944"/>
            </a:xfrm>
            <a:custGeom>
              <a:avLst/>
              <a:gdLst/>
              <a:ahLst/>
              <a:cxnLst/>
              <a:rect l="l" t="t" r="r" b="b"/>
              <a:pathLst>
                <a:path w="190500" h="319944" extrusionOk="0">
                  <a:moveTo>
                    <a:pt x="190500" y="45339"/>
                  </a:moveTo>
                  <a:lnTo>
                    <a:pt x="190500" y="274511"/>
                  </a:lnTo>
                  <a:cubicBezTo>
                    <a:pt x="190500" y="299561"/>
                    <a:pt x="170117" y="319945"/>
                    <a:pt x="145066" y="319945"/>
                  </a:cubicBezTo>
                  <a:lnTo>
                    <a:pt x="0" y="319945"/>
                  </a:lnTo>
                  <a:lnTo>
                    <a:pt x="0" y="261176"/>
                  </a:lnTo>
                  <a:lnTo>
                    <a:pt x="168212" y="261176"/>
                  </a:lnTo>
                  <a:lnTo>
                    <a:pt x="168212" y="45434"/>
                  </a:lnTo>
                  <a:cubicBezTo>
                    <a:pt x="168212" y="32671"/>
                    <a:pt x="157829" y="22289"/>
                    <a:pt x="145066" y="22289"/>
                  </a:cubicBezTo>
                  <a:lnTo>
                    <a:pt x="0" y="22289"/>
                  </a:lnTo>
                  <a:lnTo>
                    <a:pt x="0" y="0"/>
                  </a:lnTo>
                  <a:lnTo>
                    <a:pt x="145066" y="0"/>
                  </a:lnTo>
                  <a:cubicBezTo>
                    <a:pt x="170117" y="0"/>
                    <a:pt x="190500" y="20383"/>
                    <a:pt x="190500" y="45434"/>
                  </a:cubicBezTo>
                  <a:lnTo>
                    <a:pt x="190500" y="4543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49" name="Google Shape;2049;p49"/>
            <p:cNvSpPr/>
            <p:nvPr/>
          </p:nvSpPr>
          <p:spPr>
            <a:xfrm>
              <a:off x="8752712" y="4044695"/>
              <a:ext cx="40195" cy="22288"/>
            </a:xfrm>
            <a:custGeom>
              <a:avLst/>
              <a:gdLst/>
              <a:ahLst/>
              <a:cxnLst/>
              <a:rect l="l" t="t" r="r" b="b"/>
              <a:pathLst>
                <a:path w="40195" h="22288" extrusionOk="0">
                  <a:moveTo>
                    <a:pt x="29051" y="0"/>
                  </a:moveTo>
                  <a:lnTo>
                    <a:pt x="11145" y="0"/>
                  </a:lnTo>
                  <a:cubicBezTo>
                    <a:pt x="4953" y="0"/>
                    <a:pt x="0" y="4953"/>
                    <a:pt x="0" y="11144"/>
                  </a:cubicBezTo>
                  <a:cubicBezTo>
                    <a:pt x="0" y="17336"/>
                    <a:pt x="4953" y="22288"/>
                    <a:pt x="11145" y="22288"/>
                  </a:cubicBezTo>
                  <a:lnTo>
                    <a:pt x="29051" y="22288"/>
                  </a:lnTo>
                  <a:cubicBezTo>
                    <a:pt x="35243" y="22288"/>
                    <a:pt x="40196" y="17336"/>
                    <a:pt x="40196" y="11144"/>
                  </a:cubicBezTo>
                  <a:cubicBezTo>
                    <a:pt x="40196" y="4953"/>
                    <a:pt x="35243" y="0"/>
                    <a:pt x="29051" y="0"/>
                  </a:cubicBezTo>
                  <a:lnTo>
                    <a:pt x="29051"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50" name="Google Shape;2050;p49"/>
            <p:cNvSpPr/>
            <p:nvPr/>
          </p:nvSpPr>
          <p:spPr>
            <a:xfrm>
              <a:off x="8830055" y="4044695"/>
              <a:ext cx="40195" cy="22288"/>
            </a:xfrm>
            <a:custGeom>
              <a:avLst/>
              <a:gdLst/>
              <a:ahLst/>
              <a:cxnLst/>
              <a:rect l="l" t="t" r="r" b="b"/>
              <a:pathLst>
                <a:path w="40195" h="22288" extrusionOk="0">
                  <a:moveTo>
                    <a:pt x="29052" y="0"/>
                  </a:moveTo>
                  <a:lnTo>
                    <a:pt x="11145" y="0"/>
                  </a:lnTo>
                  <a:cubicBezTo>
                    <a:pt x="4953" y="0"/>
                    <a:pt x="0" y="4953"/>
                    <a:pt x="0" y="11144"/>
                  </a:cubicBezTo>
                  <a:cubicBezTo>
                    <a:pt x="0" y="17336"/>
                    <a:pt x="4953" y="22288"/>
                    <a:pt x="11145" y="22288"/>
                  </a:cubicBezTo>
                  <a:lnTo>
                    <a:pt x="29052" y="22288"/>
                  </a:lnTo>
                  <a:cubicBezTo>
                    <a:pt x="35243" y="22288"/>
                    <a:pt x="40196" y="17336"/>
                    <a:pt x="40196" y="11144"/>
                  </a:cubicBezTo>
                  <a:cubicBezTo>
                    <a:pt x="40196" y="4953"/>
                    <a:pt x="35243" y="0"/>
                    <a:pt x="29052" y="0"/>
                  </a:cubicBezTo>
                  <a:lnTo>
                    <a:pt x="29052"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51" name="Google Shape;2051;p49"/>
            <p:cNvSpPr/>
            <p:nvPr/>
          </p:nvSpPr>
          <p:spPr>
            <a:xfrm>
              <a:off x="8711564" y="3889914"/>
              <a:ext cx="57531" cy="81819"/>
            </a:xfrm>
            <a:custGeom>
              <a:avLst/>
              <a:gdLst/>
              <a:ahLst/>
              <a:cxnLst/>
              <a:rect l="l" t="t" r="r" b="b"/>
              <a:pathLst>
                <a:path w="57531" h="81819" extrusionOk="0">
                  <a:moveTo>
                    <a:pt x="46387" y="0"/>
                  </a:moveTo>
                  <a:lnTo>
                    <a:pt x="11145" y="0"/>
                  </a:lnTo>
                  <a:cubicBezTo>
                    <a:pt x="4953" y="0"/>
                    <a:pt x="0" y="4953"/>
                    <a:pt x="0" y="11144"/>
                  </a:cubicBezTo>
                  <a:cubicBezTo>
                    <a:pt x="0" y="17336"/>
                    <a:pt x="4953" y="22288"/>
                    <a:pt x="11145" y="22288"/>
                  </a:cubicBezTo>
                  <a:lnTo>
                    <a:pt x="35243" y="22288"/>
                  </a:lnTo>
                  <a:lnTo>
                    <a:pt x="35243" y="70675"/>
                  </a:lnTo>
                  <a:cubicBezTo>
                    <a:pt x="35243" y="76867"/>
                    <a:pt x="40196" y="81820"/>
                    <a:pt x="46387" y="81820"/>
                  </a:cubicBezTo>
                  <a:cubicBezTo>
                    <a:pt x="52578" y="81820"/>
                    <a:pt x="57531" y="76867"/>
                    <a:pt x="57531" y="70675"/>
                  </a:cubicBezTo>
                  <a:lnTo>
                    <a:pt x="57531" y="11144"/>
                  </a:lnTo>
                  <a:cubicBezTo>
                    <a:pt x="57531" y="4953"/>
                    <a:pt x="52578" y="0"/>
                    <a:pt x="46387" y="0"/>
                  </a:cubicBezTo>
                  <a:lnTo>
                    <a:pt x="46387"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52" name="Google Shape;2052;p49"/>
            <p:cNvSpPr/>
            <p:nvPr/>
          </p:nvSpPr>
          <p:spPr>
            <a:xfrm>
              <a:off x="8746712" y="3928491"/>
              <a:ext cx="145806" cy="93821"/>
            </a:xfrm>
            <a:custGeom>
              <a:avLst/>
              <a:gdLst/>
              <a:ahLst/>
              <a:cxnLst/>
              <a:rect l="l" t="t" r="r" b="b"/>
              <a:pathLst>
                <a:path w="145806" h="93821" extrusionOk="0">
                  <a:moveTo>
                    <a:pt x="145256" y="20955"/>
                  </a:moveTo>
                  <a:lnTo>
                    <a:pt x="129350" y="81439"/>
                  </a:lnTo>
                  <a:cubicBezTo>
                    <a:pt x="127445" y="88773"/>
                    <a:pt x="120777" y="93821"/>
                    <a:pt x="113252" y="93821"/>
                  </a:cubicBezTo>
                  <a:lnTo>
                    <a:pt x="16669" y="93821"/>
                  </a:lnTo>
                  <a:cubicBezTo>
                    <a:pt x="7525" y="93821"/>
                    <a:pt x="0" y="86392"/>
                    <a:pt x="0" y="77152"/>
                  </a:cubicBezTo>
                  <a:lnTo>
                    <a:pt x="0" y="16669"/>
                  </a:lnTo>
                  <a:cubicBezTo>
                    <a:pt x="0" y="7525"/>
                    <a:pt x="7430" y="0"/>
                    <a:pt x="16669" y="0"/>
                  </a:cubicBezTo>
                  <a:lnTo>
                    <a:pt x="129159" y="0"/>
                  </a:lnTo>
                  <a:cubicBezTo>
                    <a:pt x="140018" y="0"/>
                    <a:pt x="148019" y="10287"/>
                    <a:pt x="145256" y="20860"/>
                  </a:cubicBezTo>
                  <a:lnTo>
                    <a:pt x="145256" y="20860"/>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53" name="Google Shape;2053;p49"/>
            <p:cNvSpPr/>
            <p:nvPr/>
          </p:nvSpPr>
          <p:spPr>
            <a:xfrm>
              <a:off x="8817482" y="3928586"/>
              <a:ext cx="75035" cy="93725"/>
            </a:xfrm>
            <a:custGeom>
              <a:avLst/>
              <a:gdLst/>
              <a:ahLst/>
              <a:cxnLst/>
              <a:rect l="l" t="t" r="r" b="b"/>
              <a:pathLst>
                <a:path w="75035" h="93725" extrusionOk="0">
                  <a:moveTo>
                    <a:pt x="74486" y="20860"/>
                  </a:moveTo>
                  <a:lnTo>
                    <a:pt x="58579" y="81344"/>
                  </a:lnTo>
                  <a:cubicBezTo>
                    <a:pt x="56674" y="88678"/>
                    <a:pt x="50006" y="93726"/>
                    <a:pt x="42482" y="93726"/>
                  </a:cubicBezTo>
                  <a:lnTo>
                    <a:pt x="0" y="93726"/>
                  </a:lnTo>
                  <a:lnTo>
                    <a:pt x="0" y="0"/>
                  </a:lnTo>
                  <a:lnTo>
                    <a:pt x="58388" y="0"/>
                  </a:lnTo>
                  <a:cubicBezTo>
                    <a:pt x="69247" y="0"/>
                    <a:pt x="77248" y="10287"/>
                    <a:pt x="74486" y="20860"/>
                  </a:cubicBezTo>
                  <a:lnTo>
                    <a:pt x="74486" y="20860"/>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054" name="Google Shape;2054;p49"/>
          <p:cNvGrpSpPr/>
          <p:nvPr/>
        </p:nvGrpSpPr>
        <p:grpSpPr>
          <a:xfrm>
            <a:off x="6322138" y="3311082"/>
            <a:ext cx="374575" cy="349705"/>
            <a:chOff x="7849838" y="3851214"/>
            <a:chExt cx="381014" cy="355717"/>
          </a:xfrm>
        </p:grpSpPr>
        <p:grpSp>
          <p:nvGrpSpPr>
            <p:cNvPr id="2055" name="Google Shape;2055;p49"/>
            <p:cNvGrpSpPr/>
            <p:nvPr/>
          </p:nvGrpSpPr>
          <p:grpSpPr>
            <a:xfrm>
              <a:off x="7849838" y="3851214"/>
              <a:ext cx="381014" cy="355717"/>
              <a:chOff x="7849838" y="3851214"/>
              <a:chExt cx="381014" cy="355717"/>
            </a:xfrm>
          </p:grpSpPr>
          <p:sp>
            <p:nvSpPr>
              <p:cNvPr id="2056" name="Google Shape;2056;p49"/>
              <p:cNvSpPr/>
              <p:nvPr/>
            </p:nvSpPr>
            <p:spPr>
              <a:xfrm>
                <a:off x="7888104" y="3851214"/>
                <a:ext cx="342748" cy="355717"/>
              </a:xfrm>
              <a:custGeom>
                <a:avLst/>
                <a:gdLst/>
                <a:ahLst/>
                <a:cxnLst/>
                <a:rect l="l" t="t" r="r" b="b"/>
                <a:pathLst>
                  <a:path w="342748" h="355717" extrusionOk="0">
                    <a:moveTo>
                      <a:pt x="340543" y="254156"/>
                    </a:moveTo>
                    <a:cubicBezTo>
                      <a:pt x="335780" y="267396"/>
                      <a:pt x="323588" y="274254"/>
                      <a:pt x="322159" y="274254"/>
                    </a:cubicBezTo>
                    <a:cubicBezTo>
                      <a:pt x="223956" y="318164"/>
                      <a:pt x="306729" y="281207"/>
                      <a:pt x="255103" y="304257"/>
                    </a:cubicBezTo>
                    <a:cubicBezTo>
                      <a:pt x="125182" y="357216"/>
                      <a:pt x="127563" y="359693"/>
                      <a:pt x="110228" y="353121"/>
                    </a:cubicBezTo>
                    <a:cubicBezTo>
                      <a:pt x="91083" y="345882"/>
                      <a:pt x="102799" y="359883"/>
                      <a:pt x="5453" y="187195"/>
                    </a:cubicBezTo>
                    <a:cubicBezTo>
                      <a:pt x="-1405" y="175289"/>
                      <a:pt x="-2643" y="155382"/>
                      <a:pt x="6691" y="140427"/>
                    </a:cubicBezTo>
                    <a:cubicBezTo>
                      <a:pt x="71556" y="25365"/>
                      <a:pt x="81653" y="219"/>
                      <a:pt x="108799" y="29"/>
                    </a:cubicBezTo>
                    <a:cubicBezTo>
                      <a:pt x="110609" y="124"/>
                      <a:pt x="96703" y="-2733"/>
                      <a:pt x="243864" y="29652"/>
                    </a:cubicBezTo>
                    <a:cubicBezTo>
                      <a:pt x="256246" y="32509"/>
                      <a:pt x="271487" y="44225"/>
                      <a:pt x="278916" y="60322"/>
                    </a:cubicBezTo>
                    <a:cubicBezTo>
                      <a:pt x="279202" y="60894"/>
                      <a:pt x="274629" y="48321"/>
                      <a:pt x="339590" y="227105"/>
                    </a:cubicBezTo>
                    <a:cubicBezTo>
                      <a:pt x="343400" y="235773"/>
                      <a:pt x="343781" y="245298"/>
                      <a:pt x="340638" y="254156"/>
                    </a:cubicBezTo>
                    <a:lnTo>
                      <a:pt x="340638" y="254156"/>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57" name="Google Shape;2057;p49"/>
              <p:cNvSpPr/>
              <p:nvPr/>
            </p:nvSpPr>
            <p:spPr>
              <a:xfrm>
                <a:off x="7849838" y="3851242"/>
                <a:ext cx="296608" cy="355664"/>
              </a:xfrm>
              <a:custGeom>
                <a:avLst/>
                <a:gdLst/>
                <a:ahLst/>
                <a:cxnLst/>
                <a:rect l="l" t="t" r="r" b="b"/>
                <a:pathLst>
                  <a:path w="296608" h="355664" extrusionOk="0">
                    <a:moveTo>
                      <a:pt x="296609" y="148496"/>
                    </a:moveTo>
                    <a:lnTo>
                      <a:pt x="296609" y="319183"/>
                    </a:lnTo>
                    <a:cubicBezTo>
                      <a:pt x="296609" y="339281"/>
                      <a:pt x="280321" y="355664"/>
                      <a:pt x="260318" y="355664"/>
                    </a:cubicBezTo>
                    <a:lnTo>
                      <a:pt x="36290" y="355664"/>
                    </a:lnTo>
                    <a:cubicBezTo>
                      <a:pt x="16288" y="355664"/>
                      <a:pt x="0" y="339281"/>
                      <a:pt x="0" y="319183"/>
                    </a:cubicBezTo>
                    <a:lnTo>
                      <a:pt x="0" y="148496"/>
                    </a:lnTo>
                    <a:cubicBezTo>
                      <a:pt x="0" y="132398"/>
                      <a:pt x="6763" y="117063"/>
                      <a:pt x="18479" y="106204"/>
                    </a:cubicBezTo>
                    <a:cubicBezTo>
                      <a:pt x="129826" y="3716"/>
                      <a:pt x="128968" y="191"/>
                      <a:pt x="146971" y="1"/>
                    </a:cubicBezTo>
                    <a:cubicBezTo>
                      <a:pt x="167735" y="1"/>
                      <a:pt x="161258" y="-1333"/>
                      <a:pt x="278130" y="106204"/>
                    </a:cubicBezTo>
                    <a:cubicBezTo>
                      <a:pt x="289941" y="117063"/>
                      <a:pt x="296609" y="132494"/>
                      <a:pt x="296609" y="148496"/>
                    </a:cubicBezTo>
                    <a:lnTo>
                      <a:pt x="296609" y="148496"/>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058" name="Google Shape;2058;p49"/>
            <p:cNvSpPr/>
            <p:nvPr/>
          </p:nvSpPr>
          <p:spPr>
            <a:xfrm>
              <a:off x="7998142" y="3851243"/>
              <a:ext cx="148304" cy="355663"/>
            </a:xfrm>
            <a:custGeom>
              <a:avLst/>
              <a:gdLst/>
              <a:ahLst/>
              <a:cxnLst/>
              <a:rect l="l" t="t" r="r" b="b"/>
              <a:pathLst>
                <a:path w="148304" h="355663" extrusionOk="0">
                  <a:moveTo>
                    <a:pt x="148304" y="148495"/>
                  </a:moveTo>
                  <a:lnTo>
                    <a:pt x="148304" y="319183"/>
                  </a:lnTo>
                  <a:cubicBezTo>
                    <a:pt x="148304" y="339280"/>
                    <a:pt x="132016" y="355663"/>
                    <a:pt x="112014" y="355663"/>
                  </a:cubicBezTo>
                  <a:lnTo>
                    <a:pt x="0" y="355663"/>
                  </a:lnTo>
                  <a:lnTo>
                    <a:pt x="0" y="0"/>
                  </a:lnTo>
                  <a:cubicBezTo>
                    <a:pt x="19240" y="0"/>
                    <a:pt x="15716" y="1143"/>
                    <a:pt x="129826" y="106204"/>
                  </a:cubicBezTo>
                  <a:cubicBezTo>
                    <a:pt x="141637" y="117062"/>
                    <a:pt x="148304" y="132493"/>
                    <a:pt x="148304" y="148495"/>
                  </a:cubicBezTo>
                  <a:lnTo>
                    <a:pt x="148304" y="148495"/>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59" name="Google Shape;2059;p49"/>
            <p:cNvSpPr/>
            <p:nvPr/>
          </p:nvSpPr>
          <p:spPr>
            <a:xfrm>
              <a:off x="7986998" y="3910845"/>
              <a:ext cx="22383" cy="22145"/>
            </a:xfrm>
            <a:custGeom>
              <a:avLst/>
              <a:gdLst/>
              <a:ahLst/>
              <a:cxnLst/>
              <a:rect l="l" t="t" r="r" b="b"/>
              <a:pathLst>
                <a:path w="22383" h="22145" extrusionOk="0">
                  <a:moveTo>
                    <a:pt x="22384" y="11073"/>
                  </a:moveTo>
                  <a:cubicBezTo>
                    <a:pt x="22384" y="25837"/>
                    <a:pt x="0" y="25837"/>
                    <a:pt x="0" y="11073"/>
                  </a:cubicBezTo>
                  <a:cubicBezTo>
                    <a:pt x="0" y="-3691"/>
                    <a:pt x="22384" y="-3691"/>
                    <a:pt x="22384" y="11073"/>
                  </a:cubicBezTo>
                  <a:lnTo>
                    <a:pt x="22384" y="11073"/>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60" name="Google Shape;2060;p49"/>
            <p:cNvSpPr/>
            <p:nvPr/>
          </p:nvSpPr>
          <p:spPr>
            <a:xfrm>
              <a:off x="7997985" y="3910729"/>
              <a:ext cx="11321" cy="22333"/>
            </a:xfrm>
            <a:custGeom>
              <a:avLst/>
              <a:gdLst/>
              <a:ahLst/>
              <a:cxnLst/>
              <a:rect l="l" t="t" r="r" b="b"/>
              <a:pathLst>
                <a:path w="11321" h="22333" extrusionOk="0">
                  <a:moveTo>
                    <a:pt x="157" y="22334"/>
                  </a:moveTo>
                  <a:cubicBezTo>
                    <a:pt x="157" y="-1384"/>
                    <a:pt x="-1081" y="-812"/>
                    <a:pt x="3395" y="521"/>
                  </a:cubicBezTo>
                  <a:cubicBezTo>
                    <a:pt x="15873" y="4617"/>
                    <a:pt x="12730" y="22334"/>
                    <a:pt x="157" y="22334"/>
                  </a:cubicBezTo>
                  <a:lnTo>
                    <a:pt x="157" y="2233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61" name="Google Shape;2061;p49"/>
            <p:cNvSpPr/>
            <p:nvPr/>
          </p:nvSpPr>
          <p:spPr>
            <a:xfrm>
              <a:off x="7960098" y="3988104"/>
              <a:ext cx="76729" cy="151937"/>
            </a:xfrm>
            <a:custGeom>
              <a:avLst/>
              <a:gdLst/>
              <a:ahLst/>
              <a:cxnLst/>
              <a:rect l="l" t="t" r="r" b="b"/>
              <a:pathLst>
                <a:path w="76729" h="151937" extrusionOk="0">
                  <a:moveTo>
                    <a:pt x="75763" y="15539"/>
                  </a:moveTo>
                  <a:cubicBezTo>
                    <a:pt x="28996" y="127077"/>
                    <a:pt x="42521" y="94787"/>
                    <a:pt x="21471" y="145079"/>
                  </a:cubicBezTo>
                  <a:cubicBezTo>
                    <a:pt x="19661" y="149366"/>
                    <a:pt x="15566" y="151937"/>
                    <a:pt x="11184" y="151937"/>
                  </a:cubicBezTo>
                  <a:cubicBezTo>
                    <a:pt x="3278" y="151937"/>
                    <a:pt x="-2247" y="143841"/>
                    <a:pt x="897" y="136412"/>
                  </a:cubicBezTo>
                  <a:cubicBezTo>
                    <a:pt x="6517" y="123076"/>
                    <a:pt x="30139" y="66688"/>
                    <a:pt x="55285" y="6871"/>
                  </a:cubicBezTo>
                  <a:cubicBezTo>
                    <a:pt x="57666" y="1157"/>
                    <a:pt x="64238" y="-1511"/>
                    <a:pt x="69858" y="871"/>
                  </a:cubicBezTo>
                  <a:cubicBezTo>
                    <a:pt x="75573" y="3252"/>
                    <a:pt x="78240" y="9824"/>
                    <a:pt x="75858" y="15444"/>
                  </a:cubicBezTo>
                  <a:lnTo>
                    <a:pt x="75858" y="154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62" name="Google Shape;2062;p49"/>
            <p:cNvSpPr/>
            <p:nvPr/>
          </p:nvSpPr>
          <p:spPr>
            <a:xfrm>
              <a:off x="7998142" y="3988104"/>
              <a:ext cx="38589" cy="105359"/>
            </a:xfrm>
            <a:custGeom>
              <a:avLst/>
              <a:gdLst/>
              <a:ahLst/>
              <a:cxnLst/>
              <a:rect l="l" t="t" r="r" b="b"/>
              <a:pathLst>
                <a:path w="38589" h="105359" extrusionOk="0">
                  <a:moveTo>
                    <a:pt x="37719" y="15539"/>
                  </a:moveTo>
                  <a:lnTo>
                    <a:pt x="0" y="105360"/>
                  </a:lnTo>
                  <a:lnTo>
                    <a:pt x="0" y="47638"/>
                  </a:lnTo>
                  <a:lnTo>
                    <a:pt x="17145" y="6871"/>
                  </a:lnTo>
                  <a:cubicBezTo>
                    <a:pt x="19526" y="1157"/>
                    <a:pt x="26098" y="-1511"/>
                    <a:pt x="31718" y="871"/>
                  </a:cubicBezTo>
                  <a:cubicBezTo>
                    <a:pt x="37433" y="3252"/>
                    <a:pt x="40100" y="9824"/>
                    <a:pt x="37719" y="15444"/>
                  </a:cubicBezTo>
                  <a:lnTo>
                    <a:pt x="37719" y="154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63" name="Google Shape;2063;p49"/>
            <p:cNvSpPr/>
            <p:nvPr/>
          </p:nvSpPr>
          <p:spPr>
            <a:xfrm>
              <a:off x="7907273" y="3982212"/>
              <a:ext cx="70294" cy="78104"/>
            </a:xfrm>
            <a:custGeom>
              <a:avLst/>
              <a:gdLst/>
              <a:ahLst/>
              <a:cxnLst/>
              <a:rect l="l" t="t" r="r" b="b"/>
              <a:pathLst>
                <a:path w="70294" h="78104" extrusionOk="0">
                  <a:moveTo>
                    <a:pt x="70295" y="39052"/>
                  </a:moveTo>
                  <a:cubicBezTo>
                    <a:pt x="70295" y="17526"/>
                    <a:pt x="54483" y="0"/>
                    <a:pt x="35147" y="0"/>
                  </a:cubicBezTo>
                  <a:cubicBezTo>
                    <a:pt x="15812" y="0"/>
                    <a:pt x="0" y="17526"/>
                    <a:pt x="0" y="39052"/>
                  </a:cubicBezTo>
                  <a:cubicBezTo>
                    <a:pt x="0" y="60579"/>
                    <a:pt x="15812" y="78105"/>
                    <a:pt x="35147" y="78105"/>
                  </a:cubicBezTo>
                  <a:cubicBezTo>
                    <a:pt x="54483" y="78105"/>
                    <a:pt x="70295" y="60579"/>
                    <a:pt x="70295" y="39052"/>
                  </a:cubicBezTo>
                  <a:lnTo>
                    <a:pt x="70295" y="39052"/>
                  </a:lnTo>
                  <a:close/>
                  <a:moveTo>
                    <a:pt x="35147" y="55817"/>
                  </a:moveTo>
                  <a:cubicBezTo>
                    <a:pt x="28194" y="55817"/>
                    <a:pt x="22289" y="48196"/>
                    <a:pt x="22289" y="39052"/>
                  </a:cubicBezTo>
                  <a:cubicBezTo>
                    <a:pt x="22289" y="29908"/>
                    <a:pt x="28194" y="22288"/>
                    <a:pt x="35147" y="22288"/>
                  </a:cubicBezTo>
                  <a:cubicBezTo>
                    <a:pt x="42101" y="22288"/>
                    <a:pt x="48006" y="29908"/>
                    <a:pt x="48006" y="39052"/>
                  </a:cubicBezTo>
                  <a:cubicBezTo>
                    <a:pt x="48006" y="48196"/>
                    <a:pt x="42101" y="55817"/>
                    <a:pt x="35147" y="55817"/>
                  </a:cubicBezTo>
                  <a:lnTo>
                    <a:pt x="35147" y="55817"/>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64" name="Google Shape;2064;p49"/>
            <p:cNvSpPr/>
            <p:nvPr/>
          </p:nvSpPr>
          <p:spPr>
            <a:xfrm>
              <a:off x="8019859" y="4070699"/>
              <a:ext cx="70294" cy="78105"/>
            </a:xfrm>
            <a:custGeom>
              <a:avLst/>
              <a:gdLst/>
              <a:ahLst/>
              <a:cxnLst/>
              <a:rect l="l" t="t" r="r" b="b"/>
              <a:pathLst>
                <a:path w="70294" h="78105" extrusionOk="0">
                  <a:moveTo>
                    <a:pt x="35147" y="0"/>
                  </a:moveTo>
                  <a:cubicBezTo>
                    <a:pt x="15716" y="0"/>
                    <a:pt x="0" y="17526"/>
                    <a:pt x="0" y="39053"/>
                  </a:cubicBezTo>
                  <a:cubicBezTo>
                    <a:pt x="0" y="60579"/>
                    <a:pt x="15812" y="78105"/>
                    <a:pt x="35147" y="78105"/>
                  </a:cubicBezTo>
                  <a:cubicBezTo>
                    <a:pt x="54483" y="78105"/>
                    <a:pt x="70295" y="60579"/>
                    <a:pt x="70295" y="39053"/>
                  </a:cubicBezTo>
                  <a:cubicBezTo>
                    <a:pt x="70295" y="17526"/>
                    <a:pt x="54483" y="0"/>
                    <a:pt x="35147" y="0"/>
                  </a:cubicBezTo>
                  <a:lnTo>
                    <a:pt x="35147" y="0"/>
                  </a:lnTo>
                  <a:close/>
                  <a:moveTo>
                    <a:pt x="35147" y="55817"/>
                  </a:moveTo>
                  <a:cubicBezTo>
                    <a:pt x="28194" y="55817"/>
                    <a:pt x="22289" y="48101"/>
                    <a:pt x="22289" y="39053"/>
                  </a:cubicBezTo>
                  <a:cubicBezTo>
                    <a:pt x="22289" y="30004"/>
                    <a:pt x="28194" y="22289"/>
                    <a:pt x="35147" y="22289"/>
                  </a:cubicBezTo>
                  <a:cubicBezTo>
                    <a:pt x="42101" y="22289"/>
                    <a:pt x="48006" y="29908"/>
                    <a:pt x="48006" y="39053"/>
                  </a:cubicBezTo>
                  <a:cubicBezTo>
                    <a:pt x="48006" y="48196"/>
                    <a:pt x="42101" y="55817"/>
                    <a:pt x="35147" y="55817"/>
                  </a:cubicBezTo>
                  <a:lnTo>
                    <a:pt x="35147" y="55817"/>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065" name="Google Shape;2065;p49"/>
          <p:cNvGrpSpPr/>
          <p:nvPr/>
        </p:nvGrpSpPr>
        <p:grpSpPr>
          <a:xfrm>
            <a:off x="5558103" y="3346366"/>
            <a:ext cx="374589" cy="279095"/>
            <a:chOff x="7072669" y="3887104"/>
            <a:chExt cx="381028" cy="283893"/>
          </a:xfrm>
        </p:grpSpPr>
        <p:sp>
          <p:nvSpPr>
            <p:cNvPr id="2066" name="Google Shape;2066;p49"/>
            <p:cNvSpPr/>
            <p:nvPr/>
          </p:nvSpPr>
          <p:spPr>
            <a:xfrm>
              <a:off x="7299912" y="4017121"/>
              <a:ext cx="153785" cy="153876"/>
            </a:xfrm>
            <a:custGeom>
              <a:avLst/>
              <a:gdLst/>
              <a:ahLst/>
              <a:cxnLst/>
              <a:rect l="l" t="t" r="r" b="b"/>
              <a:pathLst>
                <a:path w="153785" h="153876" extrusionOk="0">
                  <a:moveTo>
                    <a:pt x="52530" y="3286"/>
                  </a:moveTo>
                  <a:lnTo>
                    <a:pt x="143494" y="94155"/>
                  </a:lnTo>
                  <a:cubicBezTo>
                    <a:pt x="165592" y="116253"/>
                    <a:pt x="149685" y="153876"/>
                    <a:pt x="118729" y="153876"/>
                  </a:cubicBezTo>
                  <a:cubicBezTo>
                    <a:pt x="99393" y="153876"/>
                    <a:pt x="101489" y="151114"/>
                    <a:pt x="3286" y="53102"/>
                  </a:cubicBezTo>
                  <a:cubicBezTo>
                    <a:pt x="-1095" y="48720"/>
                    <a:pt x="-1095" y="41672"/>
                    <a:pt x="3286" y="37290"/>
                  </a:cubicBezTo>
                  <a:cubicBezTo>
                    <a:pt x="7382" y="33195"/>
                    <a:pt x="32147" y="7858"/>
                    <a:pt x="36719" y="3286"/>
                  </a:cubicBezTo>
                  <a:cubicBezTo>
                    <a:pt x="41100" y="-1095"/>
                    <a:pt x="48149" y="-1095"/>
                    <a:pt x="52530" y="3286"/>
                  </a:cubicBezTo>
                  <a:lnTo>
                    <a:pt x="52530" y="3286"/>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67" name="Google Shape;2067;p49"/>
            <p:cNvSpPr/>
            <p:nvPr/>
          </p:nvSpPr>
          <p:spPr>
            <a:xfrm>
              <a:off x="7319295" y="4017025"/>
              <a:ext cx="134326" cy="144190"/>
            </a:xfrm>
            <a:custGeom>
              <a:avLst/>
              <a:gdLst/>
              <a:ahLst/>
              <a:cxnLst/>
              <a:rect l="l" t="t" r="r" b="b"/>
              <a:pathLst>
                <a:path w="134326" h="144190" extrusionOk="0">
                  <a:moveTo>
                    <a:pt x="33147" y="3381"/>
                  </a:moveTo>
                  <a:lnTo>
                    <a:pt x="124111" y="94250"/>
                  </a:lnTo>
                  <a:cubicBezTo>
                    <a:pt x="137732" y="107871"/>
                    <a:pt x="137732" y="130064"/>
                    <a:pt x="124111" y="143685"/>
                  </a:cubicBezTo>
                  <a:cubicBezTo>
                    <a:pt x="123063" y="144732"/>
                    <a:pt x="132874" y="153781"/>
                    <a:pt x="0" y="21003"/>
                  </a:cubicBezTo>
                  <a:cubicBezTo>
                    <a:pt x="7525" y="13383"/>
                    <a:pt x="15145" y="5572"/>
                    <a:pt x="17336" y="3286"/>
                  </a:cubicBezTo>
                  <a:cubicBezTo>
                    <a:pt x="21717" y="-1095"/>
                    <a:pt x="28766" y="-1095"/>
                    <a:pt x="33147" y="3286"/>
                  </a:cubicBezTo>
                  <a:lnTo>
                    <a:pt x="33147" y="3286"/>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68" name="Google Shape;2068;p49"/>
            <p:cNvSpPr/>
            <p:nvPr/>
          </p:nvSpPr>
          <p:spPr>
            <a:xfrm>
              <a:off x="7171920" y="3890557"/>
              <a:ext cx="191036" cy="190857"/>
            </a:xfrm>
            <a:custGeom>
              <a:avLst/>
              <a:gdLst/>
              <a:ahLst/>
              <a:cxnLst/>
              <a:rect l="l" t="t" r="r" b="b"/>
              <a:pathLst>
                <a:path w="191036" h="190857" extrusionOk="0">
                  <a:moveTo>
                    <a:pt x="163092" y="28027"/>
                  </a:moveTo>
                  <a:cubicBezTo>
                    <a:pt x="200049" y="64984"/>
                    <a:pt x="200716" y="125468"/>
                    <a:pt x="162901" y="163092"/>
                  </a:cubicBezTo>
                  <a:cubicBezTo>
                    <a:pt x="125659" y="200144"/>
                    <a:pt x="65175" y="200144"/>
                    <a:pt x="27932" y="162901"/>
                  </a:cubicBezTo>
                  <a:cubicBezTo>
                    <a:pt x="-9311" y="125659"/>
                    <a:pt x="-9311" y="65175"/>
                    <a:pt x="27932" y="27932"/>
                  </a:cubicBezTo>
                  <a:cubicBezTo>
                    <a:pt x="65175" y="-9311"/>
                    <a:pt x="125753" y="-9311"/>
                    <a:pt x="162997" y="27932"/>
                  </a:cubicBezTo>
                  <a:lnTo>
                    <a:pt x="162997" y="27932"/>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69" name="Google Shape;2069;p49"/>
            <p:cNvSpPr/>
            <p:nvPr/>
          </p:nvSpPr>
          <p:spPr>
            <a:xfrm>
              <a:off x="7199762" y="3890652"/>
              <a:ext cx="163193" cy="162996"/>
            </a:xfrm>
            <a:custGeom>
              <a:avLst/>
              <a:gdLst/>
              <a:ahLst/>
              <a:cxnLst/>
              <a:rect l="l" t="t" r="r" b="b"/>
              <a:pathLst>
                <a:path w="163193" h="162996" extrusionOk="0">
                  <a:moveTo>
                    <a:pt x="135250" y="27932"/>
                  </a:moveTo>
                  <a:cubicBezTo>
                    <a:pt x="172207" y="64889"/>
                    <a:pt x="172874" y="125373"/>
                    <a:pt x="135059" y="162997"/>
                  </a:cubicBezTo>
                  <a:cubicBezTo>
                    <a:pt x="-6482" y="21550"/>
                    <a:pt x="-101" y="28123"/>
                    <a:pt x="90" y="27932"/>
                  </a:cubicBezTo>
                  <a:cubicBezTo>
                    <a:pt x="37332" y="-9311"/>
                    <a:pt x="97911" y="-9311"/>
                    <a:pt x="135154" y="27932"/>
                  </a:cubicBezTo>
                  <a:lnTo>
                    <a:pt x="135154" y="27932"/>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70" name="Google Shape;2070;p49"/>
            <p:cNvSpPr/>
            <p:nvPr/>
          </p:nvSpPr>
          <p:spPr>
            <a:xfrm>
              <a:off x="7168255" y="3887164"/>
              <a:ext cx="198356" cy="197917"/>
            </a:xfrm>
            <a:custGeom>
              <a:avLst/>
              <a:gdLst/>
              <a:ahLst/>
              <a:cxnLst/>
              <a:rect l="l" t="t" r="r" b="b"/>
              <a:pathLst>
                <a:path w="198356" h="197917" extrusionOk="0">
                  <a:moveTo>
                    <a:pt x="169233" y="28944"/>
                  </a:moveTo>
                  <a:cubicBezTo>
                    <a:pt x="130942" y="-9346"/>
                    <a:pt x="68077" y="-10013"/>
                    <a:pt x="28929" y="29135"/>
                  </a:cubicBezTo>
                  <a:cubicBezTo>
                    <a:pt x="-33173" y="91428"/>
                    <a:pt x="11404" y="197918"/>
                    <a:pt x="99129" y="197918"/>
                  </a:cubicBezTo>
                  <a:cubicBezTo>
                    <a:pt x="186663" y="197918"/>
                    <a:pt x="231812" y="91524"/>
                    <a:pt x="169233" y="29040"/>
                  </a:cubicBezTo>
                  <a:lnTo>
                    <a:pt x="169233" y="29040"/>
                  </a:lnTo>
                  <a:close/>
                  <a:moveTo>
                    <a:pt x="153421" y="153150"/>
                  </a:moveTo>
                  <a:cubicBezTo>
                    <a:pt x="123608" y="182964"/>
                    <a:pt x="74935" y="183154"/>
                    <a:pt x="44932" y="153150"/>
                  </a:cubicBezTo>
                  <a:cubicBezTo>
                    <a:pt x="15023" y="123337"/>
                    <a:pt x="14928" y="74664"/>
                    <a:pt x="44932" y="44756"/>
                  </a:cubicBezTo>
                  <a:cubicBezTo>
                    <a:pt x="74840" y="14847"/>
                    <a:pt x="123513" y="14847"/>
                    <a:pt x="153421" y="44756"/>
                  </a:cubicBezTo>
                  <a:cubicBezTo>
                    <a:pt x="183330" y="74664"/>
                    <a:pt x="183330" y="123242"/>
                    <a:pt x="153421" y="153150"/>
                  </a:cubicBezTo>
                  <a:lnTo>
                    <a:pt x="153421" y="15315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71" name="Google Shape;2071;p49"/>
            <p:cNvSpPr/>
            <p:nvPr/>
          </p:nvSpPr>
          <p:spPr>
            <a:xfrm>
              <a:off x="7197185" y="3887104"/>
              <a:ext cx="169271" cy="169012"/>
            </a:xfrm>
            <a:custGeom>
              <a:avLst/>
              <a:gdLst/>
              <a:ahLst/>
              <a:cxnLst/>
              <a:rect l="l" t="t" r="r" b="b"/>
              <a:pathLst>
                <a:path w="169271" h="169012" extrusionOk="0">
                  <a:moveTo>
                    <a:pt x="140304" y="29004"/>
                  </a:moveTo>
                  <a:cubicBezTo>
                    <a:pt x="178880" y="67580"/>
                    <a:pt x="178975" y="130350"/>
                    <a:pt x="140304" y="168926"/>
                  </a:cubicBezTo>
                  <a:cubicBezTo>
                    <a:pt x="140113" y="169117"/>
                    <a:pt x="141351" y="170260"/>
                    <a:pt x="124301" y="153305"/>
                  </a:cubicBezTo>
                  <a:cubicBezTo>
                    <a:pt x="154781" y="122920"/>
                    <a:pt x="154020" y="74343"/>
                    <a:pt x="124492" y="44720"/>
                  </a:cubicBezTo>
                  <a:cubicBezTo>
                    <a:pt x="94583" y="14811"/>
                    <a:pt x="45911" y="14811"/>
                    <a:pt x="16002" y="44720"/>
                  </a:cubicBezTo>
                  <a:cubicBezTo>
                    <a:pt x="15716" y="44911"/>
                    <a:pt x="17050" y="46053"/>
                    <a:pt x="0" y="29099"/>
                  </a:cubicBezTo>
                  <a:cubicBezTo>
                    <a:pt x="39053" y="-9953"/>
                    <a:pt x="101918" y="-9382"/>
                    <a:pt x="140304" y="28909"/>
                  </a:cubicBezTo>
                  <a:lnTo>
                    <a:pt x="140304" y="2890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72" name="Google Shape;2072;p49"/>
            <p:cNvSpPr/>
            <p:nvPr/>
          </p:nvSpPr>
          <p:spPr>
            <a:xfrm>
              <a:off x="7072669" y="3994880"/>
              <a:ext cx="69865" cy="22288"/>
            </a:xfrm>
            <a:custGeom>
              <a:avLst/>
              <a:gdLst/>
              <a:ahLst/>
              <a:cxnLst/>
              <a:rect l="l" t="t" r="r" b="b"/>
              <a:pathLst>
                <a:path w="69865" h="22288" extrusionOk="0">
                  <a:moveTo>
                    <a:pt x="11073" y="22288"/>
                  </a:moveTo>
                  <a:lnTo>
                    <a:pt x="58793" y="22288"/>
                  </a:lnTo>
                  <a:cubicBezTo>
                    <a:pt x="73557" y="22288"/>
                    <a:pt x="73557" y="0"/>
                    <a:pt x="58793" y="0"/>
                  </a:cubicBezTo>
                  <a:lnTo>
                    <a:pt x="11073" y="0"/>
                  </a:lnTo>
                  <a:cubicBezTo>
                    <a:pt x="-3691" y="0"/>
                    <a:pt x="-3691" y="22288"/>
                    <a:pt x="11073" y="22288"/>
                  </a:cubicBezTo>
                  <a:lnTo>
                    <a:pt x="11073" y="22288"/>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73" name="Google Shape;2073;p49"/>
            <p:cNvSpPr/>
            <p:nvPr/>
          </p:nvSpPr>
          <p:spPr>
            <a:xfrm>
              <a:off x="7072669" y="4042505"/>
              <a:ext cx="87677" cy="22288"/>
            </a:xfrm>
            <a:custGeom>
              <a:avLst/>
              <a:gdLst/>
              <a:ahLst/>
              <a:cxnLst/>
              <a:rect l="l" t="t" r="r" b="b"/>
              <a:pathLst>
                <a:path w="87677" h="22288" extrusionOk="0">
                  <a:moveTo>
                    <a:pt x="11073" y="22288"/>
                  </a:moveTo>
                  <a:lnTo>
                    <a:pt x="76605" y="22288"/>
                  </a:lnTo>
                  <a:cubicBezTo>
                    <a:pt x="91369" y="22288"/>
                    <a:pt x="91369" y="0"/>
                    <a:pt x="76605" y="0"/>
                  </a:cubicBezTo>
                  <a:lnTo>
                    <a:pt x="11073" y="0"/>
                  </a:lnTo>
                  <a:cubicBezTo>
                    <a:pt x="-3691" y="0"/>
                    <a:pt x="-3691" y="22288"/>
                    <a:pt x="11073" y="22288"/>
                  </a:cubicBezTo>
                  <a:lnTo>
                    <a:pt x="11073" y="22288"/>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74" name="Google Shape;2074;p49"/>
            <p:cNvSpPr/>
            <p:nvPr/>
          </p:nvSpPr>
          <p:spPr>
            <a:xfrm>
              <a:off x="7072669" y="4090130"/>
              <a:ext cx="135397" cy="22288"/>
            </a:xfrm>
            <a:custGeom>
              <a:avLst/>
              <a:gdLst/>
              <a:ahLst/>
              <a:cxnLst/>
              <a:rect l="l" t="t" r="r" b="b"/>
              <a:pathLst>
                <a:path w="135397" h="22288" extrusionOk="0">
                  <a:moveTo>
                    <a:pt x="11073" y="22288"/>
                  </a:moveTo>
                  <a:lnTo>
                    <a:pt x="124325" y="22288"/>
                  </a:lnTo>
                  <a:cubicBezTo>
                    <a:pt x="139089" y="22288"/>
                    <a:pt x="139089" y="0"/>
                    <a:pt x="124325" y="0"/>
                  </a:cubicBezTo>
                  <a:lnTo>
                    <a:pt x="11073" y="0"/>
                  </a:lnTo>
                  <a:cubicBezTo>
                    <a:pt x="-3691" y="0"/>
                    <a:pt x="-3691" y="22288"/>
                    <a:pt x="11073" y="22288"/>
                  </a:cubicBezTo>
                  <a:lnTo>
                    <a:pt x="11073" y="22288"/>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75" name="Google Shape;2075;p49"/>
            <p:cNvSpPr/>
            <p:nvPr/>
          </p:nvSpPr>
          <p:spPr>
            <a:xfrm>
              <a:off x="7072764" y="4137755"/>
              <a:ext cx="266461" cy="22288"/>
            </a:xfrm>
            <a:custGeom>
              <a:avLst/>
              <a:gdLst/>
              <a:ahLst/>
              <a:cxnLst/>
              <a:rect l="l" t="t" r="r" b="b"/>
              <a:pathLst>
                <a:path w="266461" h="22288" extrusionOk="0">
                  <a:moveTo>
                    <a:pt x="255389" y="0"/>
                  </a:moveTo>
                  <a:lnTo>
                    <a:pt x="11073" y="0"/>
                  </a:lnTo>
                  <a:cubicBezTo>
                    <a:pt x="-3691" y="0"/>
                    <a:pt x="-3691" y="22288"/>
                    <a:pt x="11073" y="22288"/>
                  </a:cubicBezTo>
                  <a:lnTo>
                    <a:pt x="255389" y="22288"/>
                  </a:lnTo>
                  <a:cubicBezTo>
                    <a:pt x="270153" y="22288"/>
                    <a:pt x="270153" y="0"/>
                    <a:pt x="255389" y="0"/>
                  </a:cubicBezTo>
                  <a:lnTo>
                    <a:pt x="255389" y="0"/>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076" name="Google Shape;2076;p49"/>
          <p:cNvGrpSpPr/>
          <p:nvPr/>
        </p:nvGrpSpPr>
        <p:grpSpPr>
          <a:xfrm>
            <a:off x="4794055" y="3360261"/>
            <a:ext cx="374579" cy="251406"/>
            <a:chOff x="6295486" y="3901238"/>
            <a:chExt cx="381018" cy="255728"/>
          </a:xfrm>
        </p:grpSpPr>
        <p:grpSp>
          <p:nvGrpSpPr>
            <p:cNvPr id="2077" name="Google Shape;2077;p49"/>
            <p:cNvGrpSpPr/>
            <p:nvPr/>
          </p:nvGrpSpPr>
          <p:grpSpPr>
            <a:xfrm>
              <a:off x="6295486" y="3901238"/>
              <a:ext cx="381018" cy="255728"/>
              <a:chOff x="6295486" y="3901238"/>
              <a:chExt cx="381018" cy="255728"/>
            </a:xfrm>
          </p:grpSpPr>
          <p:sp>
            <p:nvSpPr>
              <p:cNvPr id="2078" name="Google Shape;2078;p49"/>
              <p:cNvSpPr/>
              <p:nvPr/>
            </p:nvSpPr>
            <p:spPr>
              <a:xfrm>
                <a:off x="6295486" y="3901338"/>
                <a:ext cx="381018" cy="255181"/>
              </a:xfrm>
              <a:custGeom>
                <a:avLst/>
                <a:gdLst/>
                <a:ahLst/>
                <a:cxnLst/>
                <a:rect l="l" t="t" r="r" b="b"/>
                <a:pathLst>
                  <a:path w="381018" h="255181" extrusionOk="0">
                    <a:moveTo>
                      <a:pt x="380776" y="52204"/>
                    </a:moveTo>
                    <a:lnTo>
                      <a:pt x="367727" y="182982"/>
                    </a:lnTo>
                    <a:lnTo>
                      <a:pt x="359250" y="193840"/>
                    </a:lnTo>
                    <a:cubicBezTo>
                      <a:pt x="366679" y="207556"/>
                      <a:pt x="365727" y="202603"/>
                      <a:pt x="364488" y="215462"/>
                    </a:cubicBezTo>
                    <a:cubicBezTo>
                      <a:pt x="361345" y="240513"/>
                      <a:pt x="343534" y="255181"/>
                      <a:pt x="325436" y="255181"/>
                    </a:cubicBezTo>
                    <a:lnTo>
                      <a:pt x="55307" y="255181"/>
                    </a:lnTo>
                    <a:cubicBezTo>
                      <a:pt x="34828" y="255181"/>
                      <a:pt x="18826" y="237560"/>
                      <a:pt x="16254" y="215653"/>
                    </a:cubicBezTo>
                    <a:cubicBezTo>
                      <a:pt x="16254" y="215462"/>
                      <a:pt x="16350" y="216796"/>
                      <a:pt x="15207" y="205270"/>
                    </a:cubicBezTo>
                    <a:lnTo>
                      <a:pt x="22350" y="193745"/>
                    </a:lnTo>
                    <a:lnTo>
                      <a:pt x="13016" y="182982"/>
                    </a:lnTo>
                    <a:lnTo>
                      <a:pt x="252" y="55061"/>
                    </a:lnTo>
                    <a:cubicBezTo>
                      <a:pt x="-3177" y="25057"/>
                      <a:pt x="29209" y="11151"/>
                      <a:pt x="44163" y="28391"/>
                    </a:cubicBezTo>
                    <a:cubicBezTo>
                      <a:pt x="80072" y="69825"/>
                      <a:pt x="83977" y="78016"/>
                      <a:pt x="96074" y="76588"/>
                    </a:cubicBezTo>
                    <a:cubicBezTo>
                      <a:pt x="100646" y="76016"/>
                      <a:pt x="103884" y="74016"/>
                      <a:pt x="106551" y="71539"/>
                    </a:cubicBezTo>
                    <a:cubicBezTo>
                      <a:pt x="179703" y="1340"/>
                      <a:pt x="174941" y="5817"/>
                      <a:pt x="175703" y="5245"/>
                    </a:cubicBezTo>
                    <a:cubicBezTo>
                      <a:pt x="184466" y="-1517"/>
                      <a:pt x="195896" y="-1708"/>
                      <a:pt x="204850" y="4483"/>
                    </a:cubicBezTo>
                    <a:cubicBezTo>
                      <a:pt x="205516" y="4960"/>
                      <a:pt x="200659" y="864"/>
                      <a:pt x="275525" y="63824"/>
                    </a:cubicBezTo>
                    <a:cubicBezTo>
                      <a:pt x="280573" y="67825"/>
                      <a:pt x="286764" y="69063"/>
                      <a:pt x="292765" y="66777"/>
                    </a:cubicBezTo>
                    <a:cubicBezTo>
                      <a:pt x="297528" y="64967"/>
                      <a:pt x="296956" y="64777"/>
                      <a:pt x="338104" y="24391"/>
                    </a:cubicBezTo>
                    <a:cubicBezTo>
                      <a:pt x="353916" y="8579"/>
                      <a:pt x="384015" y="23629"/>
                      <a:pt x="380776" y="52299"/>
                    </a:cubicBezTo>
                    <a:lnTo>
                      <a:pt x="380776" y="52299"/>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79" name="Google Shape;2079;p49"/>
              <p:cNvSpPr/>
              <p:nvPr/>
            </p:nvSpPr>
            <p:spPr>
              <a:xfrm>
                <a:off x="6485953" y="3901238"/>
                <a:ext cx="190455" cy="255728"/>
              </a:xfrm>
              <a:custGeom>
                <a:avLst/>
                <a:gdLst/>
                <a:ahLst/>
                <a:cxnLst/>
                <a:rect l="l" t="t" r="r" b="b"/>
                <a:pathLst>
                  <a:path w="190455" h="255728" extrusionOk="0">
                    <a:moveTo>
                      <a:pt x="190310" y="52303"/>
                    </a:moveTo>
                    <a:lnTo>
                      <a:pt x="177260" y="183081"/>
                    </a:lnTo>
                    <a:lnTo>
                      <a:pt x="168783" y="194130"/>
                    </a:lnTo>
                    <a:cubicBezTo>
                      <a:pt x="176308" y="207751"/>
                      <a:pt x="175260" y="202798"/>
                      <a:pt x="174022" y="215657"/>
                    </a:cubicBezTo>
                    <a:cubicBezTo>
                      <a:pt x="172593" y="227182"/>
                      <a:pt x="168116" y="236517"/>
                      <a:pt x="161544" y="243375"/>
                    </a:cubicBezTo>
                    <a:cubicBezTo>
                      <a:pt x="146495" y="259281"/>
                      <a:pt x="146113" y="255281"/>
                      <a:pt x="0" y="255281"/>
                    </a:cubicBezTo>
                    <a:lnTo>
                      <a:pt x="0" y="11"/>
                    </a:lnTo>
                    <a:cubicBezTo>
                      <a:pt x="12382" y="-180"/>
                      <a:pt x="10668" y="1440"/>
                      <a:pt x="84963" y="63828"/>
                    </a:cubicBezTo>
                    <a:cubicBezTo>
                      <a:pt x="90011" y="67829"/>
                      <a:pt x="96203" y="69067"/>
                      <a:pt x="102203" y="66781"/>
                    </a:cubicBezTo>
                    <a:cubicBezTo>
                      <a:pt x="106966" y="64971"/>
                      <a:pt x="106394" y="64781"/>
                      <a:pt x="147542" y="24395"/>
                    </a:cubicBezTo>
                    <a:cubicBezTo>
                      <a:pt x="163354" y="8583"/>
                      <a:pt x="193453" y="23633"/>
                      <a:pt x="190214" y="52303"/>
                    </a:cubicBezTo>
                    <a:lnTo>
                      <a:pt x="190214" y="52303"/>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080" name="Google Shape;2080;p49"/>
            <p:cNvSpPr/>
            <p:nvPr/>
          </p:nvSpPr>
          <p:spPr>
            <a:xfrm>
              <a:off x="6308598" y="4084320"/>
              <a:ext cx="354710" cy="22288"/>
            </a:xfrm>
            <a:custGeom>
              <a:avLst/>
              <a:gdLst/>
              <a:ahLst/>
              <a:cxnLst/>
              <a:rect l="l" t="t" r="r" b="b"/>
              <a:pathLst>
                <a:path w="354710" h="22288" extrusionOk="0">
                  <a:moveTo>
                    <a:pt x="354616" y="0"/>
                  </a:moveTo>
                  <a:lnTo>
                    <a:pt x="352425" y="22288"/>
                  </a:lnTo>
                  <a:lnTo>
                    <a:pt x="2191" y="22288"/>
                  </a:lnTo>
                  <a:lnTo>
                    <a:pt x="0" y="0"/>
                  </a:lnTo>
                  <a:lnTo>
                    <a:pt x="354711"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81" name="Google Shape;2081;p49"/>
            <p:cNvSpPr/>
            <p:nvPr/>
          </p:nvSpPr>
          <p:spPr>
            <a:xfrm>
              <a:off x="6486048" y="4084320"/>
              <a:ext cx="177164" cy="22288"/>
            </a:xfrm>
            <a:custGeom>
              <a:avLst/>
              <a:gdLst/>
              <a:ahLst/>
              <a:cxnLst/>
              <a:rect l="l" t="t" r="r" b="b"/>
              <a:pathLst>
                <a:path w="177164" h="22288" extrusionOk="0">
                  <a:moveTo>
                    <a:pt x="177165" y="0"/>
                  </a:moveTo>
                  <a:lnTo>
                    <a:pt x="174974" y="22288"/>
                  </a:lnTo>
                  <a:lnTo>
                    <a:pt x="0" y="22288"/>
                  </a:lnTo>
                  <a:lnTo>
                    <a:pt x="0" y="0"/>
                  </a:lnTo>
                  <a:lnTo>
                    <a:pt x="177165"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082" name="Google Shape;2082;p49"/>
          <p:cNvGrpSpPr/>
          <p:nvPr/>
        </p:nvGrpSpPr>
        <p:grpSpPr>
          <a:xfrm>
            <a:off x="4030104" y="3298657"/>
            <a:ext cx="374654" cy="374560"/>
            <a:chOff x="5518403" y="3838575"/>
            <a:chExt cx="381095" cy="380999"/>
          </a:xfrm>
        </p:grpSpPr>
        <p:sp>
          <p:nvSpPr>
            <p:cNvPr id="2083" name="Google Shape;2083;p49"/>
            <p:cNvSpPr/>
            <p:nvPr/>
          </p:nvSpPr>
          <p:spPr>
            <a:xfrm>
              <a:off x="5524881" y="3844099"/>
              <a:ext cx="368141" cy="322481"/>
            </a:xfrm>
            <a:custGeom>
              <a:avLst/>
              <a:gdLst/>
              <a:ahLst/>
              <a:cxnLst/>
              <a:rect l="l" t="t" r="r" b="b"/>
              <a:pathLst>
                <a:path w="368141" h="322481" extrusionOk="0">
                  <a:moveTo>
                    <a:pt x="368046" y="44005"/>
                  </a:moveTo>
                  <a:lnTo>
                    <a:pt x="368046" y="318516"/>
                  </a:lnTo>
                  <a:cubicBezTo>
                    <a:pt x="368046" y="324136"/>
                    <a:pt x="244316" y="322135"/>
                    <a:pt x="43910" y="322135"/>
                  </a:cubicBezTo>
                  <a:cubicBezTo>
                    <a:pt x="19717" y="322135"/>
                    <a:pt x="0" y="302419"/>
                    <a:pt x="0" y="278225"/>
                  </a:cubicBezTo>
                  <a:lnTo>
                    <a:pt x="0" y="43910"/>
                  </a:lnTo>
                  <a:cubicBezTo>
                    <a:pt x="0" y="19717"/>
                    <a:pt x="19717" y="0"/>
                    <a:pt x="43910" y="0"/>
                  </a:cubicBezTo>
                  <a:lnTo>
                    <a:pt x="324231" y="0"/>
                  </a:lnTo>
                  <a:cubicBezTo>
                    <a:pt x="348424" y="0"/>
                    <a:pt x="368141" y="19717"/>
                    <a:pt x="368141" y="43910"/>
                  </a:cubicBezTo>
                  <a:lnTo>
                    <a:pt x="368141" y="43910"/>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84" name="Google Shape;2084;p49"/>
            <p:cNvSpPr/>
            <p:nvPr/>
          </p:nvSpPr>
          <p:spPr>
            <a:xfrm>
              <a:off x="5708903" y="3844194"/>
              <a:ext cx="184023" cy="322506"/>
            </a:xfrm>
            <a:custGeom>
              <a:avLst/>
              <a:gdLst/>
              <a:ahLst/>
              <a:cxnLst/>
              <a:rect l="l" t="t" r="r" b="b"/>
              <a:pathLst>
                <a:path w="184023" h="322506" extrusionOk="0">
                  <a:moveTo>
                    <a:pt x="184023" y="43910"/>
                  </a:moveTo>
                  <a:lnTo>
                    <a:pt x="184023" y="318421"/>
                  </a:lnTo>
                  <a:cubicBezTo>
                    <a:pt x="184023" y="324421"/>
                    <a:pt x="14288" y="322040"/>
                    <a:pt x="0" y="322040"/>
                  </a:cubicBezTo>
                  <a:lnTo>
                    <a:pt x="0" y="0"/>
                  </a:lnTo>
                  <a:lnTo>
                    <a:pt x="140113" y="0"/>
                  </a:lnTo>
                  <a:cubicBezTo>
                    <a:pt x="164306" y="0"/>
                    <a:pt x="184023" y="19717"/>
                    <a:pt x="184023" y="43910"/>
                  </a:cubicBezTo>
                  <a:lnTo>
                    <a:pt x="184023" y="43910"/>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85" name="Google Shape;2085;p49"/>
            <p:cNvSpPr/>
            <p:nvPr/>
          </p:nvSpPr>
          <p:spPr>
            <a:xfrm>
              <a:off x="5619083" y="4149661"/>
              <a:ext cx="178976" cy="69913"/>
            </a:xfrm>
            <a:custGeom>
              <a:avLst/>
              <a:gdLst/>
              <a:ahLst/>
              <a:cxnLst/>
              <a:rect l="l" t="t" r="r" b="b"/>
              <a:pathLst>
                <a:path w="178976" h="69913" extrusionOk="0">
                  <a:moveTo>
                    <a:pt x="178975" y="11239"/>
                  </a:moveTo>
                  <a:lnTo>
                    <a:pt x="178403" y="58864"/>
                  </a:lnTo>
                  <a:cubicBezTo>
                    <a:pt x="178403" y="64960"/>
                    <a:pt x="173355" y="69913"/>
                    <a:pt x="167259" y="69913"/>
                  </a:cubicBezTo>
                  <a:lnTo>
                    <a:pt x="11144" y="69913"/>
                  </a:lnTo>
                  <a:cubicBezTo>
                    <a:pt x="4953" y="69913"/>
                    <a:pt x="0" y="64960"/>
                    <a:pt x="0" y="58769"/>
                  </a:cubicBezTo>
                  <a:lnTo>
                    <a:pt x="0" y="11144"/>
                  </a:lnTo>
                  <a:cubicBezTo>
                    <a:pt x="0" y="4953"/>
                    <a:pt x="4953" y="0"/>
                    <a:pt x="11144" y="0"/>
                  </a:cubicBezTo>
                  <a:lnTo>
                    <a:pt x="167830" y="0"/>
                  </a:lnTo>
                  <a:cubicBezTo>
                    <a:pt x="174022" y="0"/>
                    <a:pt x="179070" y="5048"/>
                    <a:pt x="178975" y="11335"/>
                  </a:cubicBezTo>
                  <a:lnTo>
                    <a:pt x="178975" y="11335"/>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86" name="Google Shape;2086;p49"/>
            <p:cNvSpPr/>
            <p:nvPr/>
          </p:nvSpPr>
          <p:spPr>
            <a:xfrm>
              <a:off x="5708999" y="4149661"/>
              <a:ext cx="89155" cy="69913"/>
            </a:xfrm>
            <a:custGeom>
              <a:avLst/>
              <a:gdLst/>
              <a:ahLst/>
              <a:cxnLst/>
              <a:rect l="l" t="t" r="r" b="b"/>
              <a:pathLst>
                <a:path w="89155" h="69913" extrusionOk="0">
                  <a:moveTo>
                    <a:pt x="89059" y="11239"/>
                  </a:moveTo>
                  <a:lnTo>
                    <a:pt x="88487" y="58864"/>
                  </a:lnTo>
                  <a:cubicBezTo>
                    <a:pt x="88487" y="64960"/>
                    <a:pt x="83439" y="69913"/>
                    <a:pt x="77343" y="69913"/>
                  </a:cubicBezTo>
                  <a:lnTo>
                    <a:pt x="0" y="69913"/>
                  </a:lnTo>
                  <a:lnTo>
                    <a:pt x="0" y="0"/>
                  </a:lnTo>
                  <a:lnTo>
                    <a:pt x="78010" y="0"/>
                  </a:lnTo>
                  <a:cubicBezTo>
                    <a:pt x="84201" y="0"/>
                    <a:pt x="89249" y="5048"/>
                    <a:pt x="89154" y="11335"/>
                  </a:cubicBezTo>
                  <a:lnTo>
                    <a:pt x="89154" y="11335"/>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87" name="Google Shape;2087;p49"/>
            <p:cNvSpPr/>
            <p:nvPr/>
          </p:nvSpPr>
          <p:spPr>
            <a:xfrm>
              <a:off x="5572696" y="4197286"/>
              <a:ext cx="218789" cy="22288"/>
            </a:xfrm>
            <a:custGeom>
              <a:avLst/>
              <a:gdLst/>
              <a:ahLst/>
              <a:cxnLst/>
              <a:rect l="l" t="t" r="r" b="b"/>
              <a:pathLst>
                <a:path w="218789" h="22288" extrusionOk="0">
                  <a:moveTo>
                    <a:pt x="207645" y="0"/>
                  </a:moveTo>
                  <a:lnTo>
                    <a:pt x="11144" y="0"/>
                  </a:lnTo>
                  <a:cubicBezTo>
                    <a:pt x="4953" y="0"/>
                    <a:pt x="0" y="4953"/>
                    <a:pt x="0" y="11144"/>
                  </a:cubicBezTo>
                  <a:cubicBezTo>
                    <a:pt x="0" y="17335"/>
                    <a:pt x="4953" y="22288"/>
                    <a:pt x="11144" y="22288"/>
                  </a:cubicBezTo>
                  <a:lnTo>
                    <a:pt x="207645" y="22288"/>
                  </a:lnTo>
                  <a:cubicBezTo>
                    <a:pt x="213836" y="22288"/>
                    <a:pt x="218789" y="17335"/>
                    <a:pt x="218789" y="11144"/>
                  </a:cubicBezTo>
                  <a:cubicBezTo>
                    <a:pt x="218789" y="4953"/>
                    <a:pt x="213836" y="0"/>
                    <a:pt x="207645" y="0"/>
                  </a:cubicBezTo>
                  <a:lnTo>
                    <a:pt x="207645"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88" name="Google Shape;2088;p49"/>
            <p:cNvSpPr/>
            <p:nvPr/>
          </p:nvSpPr>
          <p:spPr>
            <a:xfrm>
              <a:off x="5708903" y="4197286"/>
              <a:ext cx="82581" cy="22288"/>
            </a:xfrm>
            <a:custGeom>
              <a:avLst/>
              <a:gdLst/>
              <a:ahLst/>
              <a:cxnLst/>
              <a:rect l="l" t="t" r="r" b="b"/>
              <a:pathLst>
                <a:path w="82581" h="22288" extrusionOk="0">
                  <a:moveTo>
                    <a:pt x="82582" y="11144"/>
                  </a:moveTo>
                  <a:cubicBezTo>
                    <a:pt x="82582" y="17335"/>
                    <a:pt x="77629" y="22288"/>
                    <a:pt x="71438" y="22288"/>
                  </a:cubicBezTo>
                  <a:lnTo>
                    <a:pt x="0" y="22288"/>
                  </a:lnTo>
                  <a:lnTo>
                    <a:pt x="0" y="0"/>
                  </a:lnTo>
                  <a:lnTo>
                    <a:pt x="71438" y="0"/>
                  </a:lnTo>
                  <a:cubicBezTo>
                    <a:pt x="77629" y="0"/>
                    <a:pt x="82582" y="4953"/>
                    <a:pt x="82582" y="11144"/>
                  </a:cubicBezTo>
                  <a:lnTo>
                    <a:pt x="82582" y="111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89" name="Google Shape;2089;p49"/>
            <p:cNvSpPr/>
            <p:nvPr/>
          </p:nvSpPr>
          <p:spPr>
            <a:xfrm>
              <a:off x="5518403" y="3838575"/>
              <a:ext cx="381095" cy="333442"/>
            </a:xfrm>
            <a:custGeom>
              <a:avLst/>
              <a:gdLst/>
              <a:ahLst/>
              <a:cxnLst/>
              <a:rect l="l" t="t" r="r" b="b"/>
              <a:pathLst>
                <a:path w="381095" h="333442" extrusionOk="0">
                  <a:moveTo>
                    <a:pt x="335566" y="0"/>
                  </a:moveTo>
                  <a:lnTo>
                    <a:pt x="45434" y="0"/>
                  </a:lnTo>
                  <a:cubicBezTo>
                    <a:pt x="20384" y="0"/>
                    <a:pt x="0" y="20383"/>
                    <a:pt x="0" y="45434"/>
                  </a:cubicBezTo>
                  <a:lnTo>
                    <a:pt x="0" y="287941"/>
                  </a:lnTo>
                  <a:cubicBezTo>
                    <a:pt x="0" y="312992"/>
                    <a:pt x="20384" y="333375"/>
                    <a:pt x="45434" y="333375"/>
                  </a:cubicBezTo>
                  <a:cubicBezTo>
                    <a:pt x="359093" y="333375"/>
                    <a:pt x="344710" y="333756"/>
                    <a:pt x="344710" y="332708"/>
                  </a:cubicBezTo>
                  <a:lnTo>
                    <a:pt x="369951" y="332708"/>
                  </a:lnTo>
                  <a:cubicBezTo>
                    <a:pt x="376142" y="332518"/>
                    <a:pt x="381095" y="327565"/>
                    <a:pt x="381095" y="321469"/>
                  </a:cubicBezTo>
                  <a:lnTo>
                    <a:pt x="381095" y="45434"/>
                  </a:lnTo>
                  <a:cubicBezTo>
                    <a:pt x="381095" y="20383"/>
                    <a:pt x="360712" y="0"/>
                    <a:pt x="335661" y="0"/>
                  </a:cubicBezTo>
                  <a:lnTo>
                    <a:pt x="335661" y="0"/>
                  </a:lnTo>
                  <a:close/>
                  <a:moveTo>
                    <a:pt x="22289" y="45434"/>
                  </a:moveTo>
                  <a:cubicBezTo>
                    <a:pt x="22289" y="32671"/>
                    <a:pt x="32671" y="22288"/>
                    <a:pt x="45434" y="22288"/>
                  </a:cubicBezTo>
                  <a:lnTo>
                    <a:pt x="335566" y="22288"/>
                  </a:lnTo>
                  <a:cubicBezTo>
                    <a:pt x="348329" y="22288"/>
                    <a:pt x="358712" y="32671"/>
                    <a:pt x="358712" y="45434"/>
                  </a:cubicBezTo>
                  <a:lnTo>
                    <a:pt x="358712" y="263462"/>
                  </a:lnTo>
                  <a:lnTo>
                    <a:pt x="22384" y="263462"/>
                  </a:lnTo>
                  <a:lnTo>
                    <a:pt x="22384" y="4543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90" name="Google Shape;2090;p49"/>
            <p:cNvSpPr/>
            <p:nvPr/>
          </p:nvSpPr>
          <p:spPr>
            <a:xfrm>
              <a:off x="5708808" y="3838575"/>
              <a:ext cx="190595" cy="333410"/>
            </a:xfrm>
            <a:custGeom>
              <a:avLst/>
              <a:gdLst/>
              <a:ahLst/>
              <a:cxnLst/>
              <a:rect l="l" t="t" r="r" b="b"/>
              <a:pathLst>
                <a:path w="190595" h="333410" extrusionOk="0">
                  <a:moveTo>
                    <a:pt x="190595" y="45434"/>
                  </a:moveTo>
                  <a:lnTo>
                    <a:pt x="190595" y="321469"/>
                  </a:lnTo>
                  <a:cubicBezTo>
                    <a:pt x="190595" y="327660"/>
                    <a:pt x="185642" y="332613"/>
                    <a:pt x="179451" y="332613"/>
                  </a:cubicBezTo>
                  <a:lnTo>
                    <a:pt x="154210" y="332613"/>
                  </a:lnTo>
                  <a:cubicBezTo>
                    <a:pt x="154210" y="333661"/>
                    <a:pt x="166021" y="333375"/>
                    <a:pt x="0" y="333375"/>
                  </a:cubicBezTo>
                  <a:lnTo>
                    <a:pt x="0" y="263462"/>
                  </a:lnTo>
                  <a:lnTo>
                    <a:pt x="168212" y="263462"/>
                  </a:lnTo>
                  <a:lnTo>
                    <a:pt x="168212" y="45434"/>
                  </a:lnTo>
                  <a:cubicBezTo>
                    <a:pt x="168212" y="32671"/>
                    <a:pt x="157829" y="22288"/>
                    <a:pt x="145066" y="22288"/>
                  </a:cubicBezTo>
                  <a:lnTo>
                    <a:pt x="0" y="22288"/>
                  </a:lnTo>
                  <a:lnTo>
                    <a:pt x="0" y="0"/>
                  </a:lnTo>
                  <a:lnTo>
                    <a:pt x="145066" y="0"/>
                  </a:lnTo>
                  <a:cubicBezTo>
                    <a:pt x="170116" y="0"/>
                    <a:pt x="190500" y="20383"/>
                    <a:pt x="190500" y="45434"/>
                  </a:cubicBezTo>
                  <a:lnTo>
                    <a:pt x="190500" y="4543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91" name="Google Shape;2091;p49"/>
            <p:cNvSpPr/>
            <p:nvPr/>
          </p:nvSpPr>
          <p:spPr>
            <a:xfrm>
              <a:off x="5566805" y="3886915"/>
              <a:ext cx="284401" cy="159209"/>
            </a:xfrm>
            <a:custGeom>
              <a:avLst/>
              <a:gdLst/>
              <a:ahLst/>
              <a:cxnLst/>
              <a:rect l="l" t="t" r="r" b="b"/>
              <a:pathLst>
                <a:path w="284401" h="159209" extrusionOk="0">
                  <a:moveTo>
                    <a:pt x="273067" y="23859"/>
                  </a:moveTo>
                  <a:lnTo>
                    <a:pt x="252207" y="23859"/>
                  </a:lnTo>
                  <a:lnTo>
                    <a:pt x="213155" y="1475"/>
                  </a:lnTo>
                  <a:cubicBezTo>
                    <a:pt x="208773" y="-1001"/>
                    <a:pt x="203249" y="-335"/>
                    <a:pt x="199724" y="3285"/>
                  </a:cubicBezTo>
                  <a:lnTo>
                    <a:pt x="142098" y="60911"/>
                  </a:lnTo>
                  <a:lnTo>
                    <a:pt x="96378" y="15191"/>
                  </a:lnTo>
                  <a:cubicBezTo>
                    <a:pt x="91330" y="10143"/>
                    <a:pt x="82757" y="11096"/>
                    <a:pt x="79043" y="17192"/>
                  </a:cubicBezTo>
                  <a:lnTo>
                    <a:pt x="1700" y="142160"/>
                  </a:lnTo>
                  <a:cubicBezTo>
                    <a:pt x="-2968" y="149684"/>
                    <a:pt x="2557" y="159209"/>
                    <a:pt x="11225" y="159209"/>
                  </a:cubicBezTo>
                  <a:cubicBezTo>
                    <a:pt x="14939" y="159209"/>
                    <a:pt x="18654" y="157304"/>
                    <a:pt x="20750" y="153971"/>
                  </a:cubicBezTo>
                  <a:lnTo>
                    <a:pt x="90758" y="40909"/>
                  </a:lnTo>
                  <a:lnTo>
                    <a:pt x="134383" y="84533"/>
                  </a:lnTo>
                  <a:cubicBezTo>
                    <a:pt x="138669" y="88915"/>
                    <a:pt x="145813" y="88915"/>
                    <a:pt x="150194" y="84533"/>
                  </a:cubicBezTo>
                  <a:lnTo>
                    <a:pt x="209631" y="25097"/>
                  </a:lnTo>
                  <a:cubicBezTo>
                    <a:pt x="247445" y="46719"/>
                    <a:pt x="245444" y="46148"/>
                    <a:pt x="249445" y="46148"/>
                  </a:cubicBezTo>
                  <a:lnTo>
                    <a:pt x="273257" y="46148"/>
                  </a:lnTo>
                  <a:cubicBezTo>
                    <a:pt x="279449" y="46148"/>
                    <a:pt x="284402" y="41194"/>
                    <a:pt x="284402" y="35003"/>
                  </a:cubicBezTo>
                  <a:cubicBezTo>
                    <a:pt x="284402" y="28812"/>
                    <a:pt x="279449" y="23859"/>
                    <a:pt x="273257" y="23859"/>
                  </a:cubicBezTo>
                  <a:lnTo>
                    <a:pt x="273257" y="23859"/>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92" name="Google Shape;2092;p49"/>
            <p:cNvSpPr/>
            <p:nvPr/>
          </p:nvSpPr>
          <p:spPr>
            <a:xfrm>
              <a:off x="5708903" y="3886847"/>
              <a:ext cx="142113" cy="87839"/>
            </a:xfrm>
            <a:custGeom>
              <a:avLst/>
              <a:gdLst/>
              <a:ahLst/>
              <a:cxnLst/>
              <a:rect l="l" t="t" r="r" b="b"/>
              <a:pathLst>
                <a:path w="142113" h="87839" extrusionOk="0">
                  <a:moveTo>
                    <a:pt x="142113" y="35071"/>
                  </a:moveTo>
                  <a:cubicBezTo>
                    <a:pt x="142113" y="41263"/>
                    <a:pt x="137160" y="46216"/>
                    <a:pt x="130969" y="46216"/>
                  </a:cubicBezTo>
                  <a:lnTo>
                    <a:pt x="107156" y="46216"/>
                  </a:lnTo>
                  <a:cubicBezTo>
                    <a:pt x="103156" y="46216"/>
                    <a:pt x="105156" y="46787"/>
                    <a:pt x="67342" y="25165"/>
                  </a:cubicBezTo>
                  <a:lnTo>
                    <a:pt x="7906" y="84601"/>
                  </a:lnTo>
                  <a:cubicBezTo>
                    <a:pt x="5715" y="86792"/>
                    <a:pt x="2858" y="87840"/>
                    <a:pt x="0" y="87840"/>
                  </a:cubicBezTo>
                  <a:lnTo>
                    <a:pt x="0" y="60884"/>
                  </a:lnTo>
                  <a:lnTo>
                    <a:pt x="57626" y="3258"/>
                  </a:lnTo>
                  <a:cubicBezTo>
                    <a:pt x="61151" y="-266"/>
                    <a:pt x="66675" y="-1028"/>
                    <a:pt x="71057" y="1448"/>
                  </a:cubicBezTo>
                  <a:lnTo>
                    <a:pt x="110109" y="23832"/>
                  </a:lnTo>
                  <a:lnTo>
                    <a:pt x="130969" y="23832"/>
                  </a:lnTo>
                  <a:cubicBezTo>
                    <a:pt x="137160" y="23832"/>
                    <a:pt x="142113" y="28785"/>
                    <a:pt x="142113" y="34976"/>
                  </a:cubicBezTo>
                  <a:lnTo>
                    <a:pt x="142113" y="34976"/>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93" name="Google Shape;2093;p49"/>
            <p:cNvSpPr/>
            <p:nvPr/>
          </p:nvSpPr>
          <p:spPr>
            <a:xfrm>
              <a:off x="5566791" y="3886962"/>
              <a:ext cx="185832" cy="188975"/>
            </a:xfrm>
            <a:custGeom>
              <a:avLst/>
              <a:gdLst/>
              <a:ahLst/>
              <a:cxnLst/>
              <a:rect l="l" t="t" r="r" b="b"/>
              <a:pathLst>
                <a:path w="185832" h="188975" extrusionOk="0">
                  <a:moveTo>
                    <a:pt x="174688" y="166688"/>
                  </a:moveTo>
                  <a:lnTo>
                    <a:pt x="22288" y="166688"/>
                  </a:lnTo>
                  <a:lnTo>
                    <a:pt x="22288" y="11144"/>
                  </a:lnTo>
                  <a:cubicBezTo>
                    <a:pt x="22288" y="4953"/>
                    <a:pt x="17336" y="0"/>
                    <a:pt x="11144" y="0"/>
                  </a:cubicBezTo>
                  <a:cubicBezTo>
                    <a:pt x="4953" y="0"/>
                    <a:pt x="0" y="4953"/>
                    <a:pt x="0" y="11144"/>
                  </a:cubicBezTo>
                  <a:lnTo>
                    <a:pt x="0" y="177832"/>
                  </a:lnTo>
                  <a:cubicBezTo>
                    <a:pt x="0" y="184023"/>
                    <a:pt x="4953" y="188976"/>
                    <a:pt x="11144" y="188976"/>
                  </a:cubicBezTo>
                  <a:lnTo>
                    <a:pt x="174688" y="188976"/>
                  </a:lnTo>
                  <a:cubicBezTo>
                    <a:pt x="180880" y="188976"/>
                    <a:pt x="185833" y="184023"/>
                    <a:pt x="185833" y="177832"/>
                  </a:cubicBezTo>
                  <a:cubicBezTo>
                    <a:pt x="185833" y="171641"/>
                    <a:pt x="180785" y="166688"/>
                    <a:pt x="174688" y="166688"/>
                  </a:cubicBezTo>
                  <a:lnTo>
                    <a:pt x="174688" y="166688"/>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94" name="Google Shape;2094;p49"/>
            <p:cNvSpPr/>
            <p:nvPr/>
          </p:nvSpPr>
          <p:spPr>
            <a:xfrm>
              <a:off x="5708903" y="4053649"/>
              <a:ext cx="43720" cy="22288"/>
            </a:xfrm>
            <a:custGeom>
              <a:avLst/>
              <a:gdLst/>
              <a:ahLst/>
              <a:cxnLst/>
              <a:rect l="l" t="t" r="r" b="b"/>
              <a:pathLst>
                <a:path w="43720" h="22288" extrusionOk="0">
                  <a:moveTo>
                    <a:pt x="43720" y="11144"/>
                  </a:moveTo>
                  <a:cubicBezTo>
                    <a:pt x="43720" y="17335"/>
                    <a:pt x="38672" y="22288"/>
                    <a:pt x="32576" y="22288"/>
                  </a:cubicBezTo>
                  <a:lnTo>
                    <a:pt x="0" y="22288"/>
                  </a:lnTo>
                  <a:lnTo>
                    <a:pt x="0" y="0"/>
                  </a:lnTo>
                  <a:lnTo>
                    <a:pt x="32576" y="0"/>
                  </a:lnTo>
                  <a:cubicBezTo>
                    <a:pt x="38767" y="0"/>
                    <a:pt x="43720" y="4953"/>
                    <a:pt x="43720" y="11144"/>
                  </a:cubicBezTo>
                  <a:lnTo>
                    <a:pt x="43720" y="111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95" name="Google Shape;2095;p49"/>
            <p:cNvSpPr/>
            <p:nvPr/>
          </p:nvSpPr>
          <p:spPr>
            <a:xfrm>
              <a:off x="5733383" y="3986403"/>
              <a:ext cx="163067" cy="228980"/>
            </a:xfrm>
            <a:custGeom>
              <a:avLst/>
              <a:gdLst/>
              <a:ahLst/>
              <a:cxnLst/>
              <a:rect l="l" t="t" r="r" b="b"/>
              <a:pathLst>
                <a:path w="163067" h="228980" extrusionOk="0">
                  <a:moveTo>
                    <a:pt x="163068" y="36576"/>
                  </a:moveTo>
                  <a:lnTo>
                    <a:pt x="163068" y="192405"/>
                  </a:lnTo>
                  <a:cubicBezTo>
                    <a:pt x="163068" y="212598"/>
                    <a:pt x="146685" y="228981"/>
                    <a:pt x="126492" y="228981"/>
                  </a:cubicBezTo>
                  <a:lnTo>
                    <a:pt x="36576" y="228981"/>
                  </a:lnTo>
                  <a:cubicBezTo>
                    <a:pt x="16383" y="228981"/>
                    <a:pt x="0" y="212598"/>
                    <a:pt x="0" y="192405"/>
                  </a:cubicBezTo>
                  <a:lnTo>
                    <a:pt x="0" y="36576"/>
                  </a:lnTo>
                  <a:cubicBezTo>
                    <a:pt x="0" y="16383"/>
                    <a:pt x="16383" y="0"/>
                    <a:pt x="36576" y="0"/>
                  </a:cubicBezTo>
                  <a:lnTo>
                    <a:pt x="126492" y="0"/>
                  </a:lnTo>
                  <a:cubicBezTo>
                    <a:pt x="146685" y="0"/>
                    <a:pt x="163068" y="16383"/>
                    <a:pt x="163068" y="36576"/>
                  </a:cubicBezTo>
                  <a:lnTo>
                    <a:pt x="163068" y="36576"/>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96" name="Google Shape;2096;p49"/>
            <p:cNvSpPr/>
            <p:nvPr/>
          </p:nvSpPr>
          <p:spPr>
            <a:xfrm>
              <a:off x="5816060" y="3986403"/>
              <a:ext cx="80391" cy="228980"/>
            </a:xfrm>
            <a:custGeom>
              <a:avLst/>
              <a:gdLst/>
              <a:ahLst/>
              <a:cxnLst/>
              <a:rect l="l" t="t" r="r" b="b"/>
              <a:pathLst>
                <a:path w="80391" h="228980" extrusionOk="0">
                  <a:moveTo>
                    <a:pt x="80391" y="36576"/>
                  </a:moveTo>
                  <a:lnTo>
                    <a:pt x="80391" y="192405"/>
                  </a:lnTo>
                  <a:cubicBezTo>
                    <a:pt x="80391" y="212598"/>
                    <a:pt x="64008" y="228981"/>
                    <a:pt x="43815" y="228981"/>
                  </a:cubicBezTo>
                  <a:lnTo>
                    <a:pt x="0" y="228981"/>
                  </a:lnTo>
                  <a:lnTo>
                    <a:pt x="0" y="0"/>
                  </a:lnTo>
                  <a:lnTo>
                    <a:pt x="43815" y="0"/>
                  </a:lnTo>
                  <a:cubicBezTo>
                    <a:pt x="64008" y="0"/>
                    <a:pt x="80391" y="16383"/>
                    <a:pt x="80391" y="36576"/>
                  </a:cubicBezTo>
                  <a:lnTo>
                    <a:pt x="80391" y="36576"/>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97" name="Google Shape;2097;p49"/>
            <p:cNvSpPr/>
            <p:nvPr/>
          </p:nvSpPr>
          <p:spPr>
            <a:xfrm>
              <a:off x="5730335" y="3982212"/>
              <a:ext cx="169068" cy="237362"/>
            </a:xfrm>
            <a:custGeom>
              <a:avLst/>
              <a:gdLst/>
              <a:ahLst/>
              <a:cxnLst/>
              <a:rect l="l" t="t" r="r" b="b"/>
              <a:pathLst>
                <a:path w="169068" h="237362" extrusionOk="0">
                  <a:moveTo>
                    <a:pt x="131159" y="0"/>
                  </a:moveTo>
                  <a:lnTo>
                    <a:pt x="37910" y="0"/>
                  </a:lnTo>
                  <a:cubicBezTo>
                    <a:pt x="17050" y="0"/>
                    <a:pt x="0" y="17050"/>
                    <a:pt x="0" y="37909"/>
                  </a:cubicBezTo>
                  <a:lnTo>
                    <a:pt x="0" y="199454"/>
                  </a:lnTo>
                  <a:cubicBezTo>
                    <a:pt x="0" y="220409"/>
                    <a:pt x="17050" y="237363"/>
                    <a:pt x="37910" y="237363"/>
                  </a:cubicBezTo>
                  <a:lnTo>
                    <a:pt x="131159" y="237363"/>
                  </a:lnTo>
                  <a:cubicBezTo>
                    <a:pt x="152114" y="237363"/>
                    <a:pt x="169069" y="220313"/>
                    <a:pt x="169069" y="199454"/>
                  </a:cubicBezTo>
                  <a:lnTo>
                    <a:pt x="169069" y="37909"/>
                  </a:lnTo>
                  <a:cubicBezTo>
                    <a:pt x="169069" y="16954"/>
                    <a:pt x="152019" y="0"/>
                    <a:pt x="131159" y="0"/>
                  </a:cubicBezTo>
                  <a:lnTo>
                    <a:pt x="131159" y="0"/>
                  </a:lnTo>
                  <a:close/>
                  <a:moveTo>
                    <a:pt x="146780" y="199454"/>
                  </a:moveTo>
                  <a:cubicBezTo>
                    <a:pt x="146780" y="208026"/>
                    <a:pt x="139827" y="215075"/>
                    <a:pt x="131159" y="215075"/>
                  </a:cubicBezTo>
                  <a:lnTo>
                    <a:pt x="37910" y="215075"/>
                  </a:lnTo>
                  <a:cubicBezTo>
                    <a:pt x="29337" y="215075"/>
                    <a:pt x="22289" y="208121"/>
                    <a:pt x="22289" y="199454"/>
                  </a:cubicBezTo>
                  <a:lnTo>
                    <a:pt x="22289" y="37909"/>
                  </a:lnTo>
                  <a:cubicBezTo>
                    <a:pt x="22289" y="29337"/>
                    <a:pt x="29242" y="22288"/>
                    <a:pt x="37910" y="22288"/>
                  </a:cubicBezTo>
                  <a:lnTo>
                    <a:pt x="48292" y="22288"/>
                  </a:lnTo>
                  <a:lnTo>
                    <a:pt x="48292" y="37147"/>
                  </a:lnTo>
                  <a:cubicBezTo>
                    <a:pt x="48292" y="52292"/>
                    <a:pt x="57531" y="64103"/>
                    <a:pt x="69342" y="64103"/>
                  </a:cubicBezTo>
                  <a:lnTo>
                    <a:pt x="100489" y="64103"/>
                  </a:lnTo>
                  <a:cubicBezTo>
                    <a:pt x="112300" y="64103"/>
                    <a:pt x="121539" y="52292"/>
                    <a:pt x="121539" y="37147"/>
                  </a:cubicBezTo>
                  <a:lnTo>
                    <a:pt x="121539" y="22288"/>
                  </a:lnTo>
                  <a:lnTo>
                    <a:pt x="131255" y="22288"/>
                  </a:lnTo>
                  <a:cubicBezTo>
                    <a:pt x="139827" y="22288"/>
                    <a:pt x="146876" y="29242"/>
                    <a:pt x="146876" y="37909"/>
                  </a:cubicBezTo>
                  <a:lnTo>
                    <a:pt x="146876" y="19945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98" name="Google Shape;2098;p49"/>
            <p:cNvSpPr/>
            <p:nvPr/>
          </p:nvSpPr>
          <p:spPr>
            <a:xfrm>
              <a:off x="5816060" y="3982116"/>
              <a:ext cx="83343" cy="237458"/>
            </a:xfrm>
            <a:custGeom>
              <a:avLst/>
              <a:gdLst/>
              <a:ahLst/>
              <a:cxnLst/>
              <a:rect l="l" t="t" r="r" b="b"/>
              <a:pathLst>
                <a:path w="83343" h="237458" extrusionOk="0">
                  <a:moveTo>
                    <a:pt x="83344" y="38005"/>
                  </a:moveTo>
                  <a:lnTo>
                    <a:pt x="83344" y="199549"/>
                  </a:lnTo>
                  <a:cubicBezTo>
                    <a:pt x="83344" y="220504"/>
                    <a:pt x="66294" y="237458"/>
                    <a:pt x="45434" y="237458"/>
                  </a:cubicBezTo>
                  <a:lnTo>
                    <a:pt x="0" y="237458"/>
                  </a:lnTo>
                  <a:lnTo>
                    <a:pt x="0" y="215170"/>
                  </a:lnTo>
                  <a:lnTo>
                    <a:pt x="45434" y="215170"/>
                  </a:lnTo>
                  <a:cubicBezTo>
                    <a:pt x="54007" y="215170"/>
                    <a:pt x="61055" y="208216"/>
                    <a:pt x="61055" y="199549"/>
                  </a:cubicBezTo>
                  <a:lnTo>
                    <a:pt x="61055" y="38005"/>
                  </a:lnTo>
                  <a:cubicBezTo>
                    <a:pt x="61055" y="29432"/>
                    <a:pt x="54102" y="22384"/>
                    <a:pt x="45434" y="22384"/>
                  </a:cubicBezTo>
                  <a:lnTo>
                    <a:pt x="35719" y="22384"/>
                  </a:lnTo>
                  <a:lnTo>
                    <a:pt x="35719" y="37243"/>
                  </a:lnTo>
                  <a:cubicBezTo>
                    <a:pt x="35719" y="52388"/>
                    <a:pt x="26480" y="64198"/>
                    <a:pt x="14669" y="64198"/>
                  </a:cubicBezTo>
                  <a:lnTo>
                    <a:pt x="0" y="64198"/>
                  </a:lnTo>
                  <a:lnTo>
                    <a:pt x="0" y="0"/>
                  </a:lnTo>
                  <a:lnTo>
                    <a:pt x="45434" y="0"/>
                  </a:lnTo>
                  <a:cubicBezTo>
                    <a:pt x="66389" y="0"/>
                    <a:pt x="83344" y="17050"/>
                    <a:pt x="83344" y="37909"/>
                  </a:cubicBezTo>
                  <a:lnTo>
                    <a:pt x="83344" y="3790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99" name="Google Shape;2099;p49"/>
            <p:cNvSpPr/>
            <p:nvPr/>
          </p:nvSpPr>
          <p:spPr>
            <a:xfrm>
              <a:off x="5797581" y="4148994"/>
              <a:ext cx="36956" cy="22288"/>
            </a:xfrm>
            <a:custGeom>
              <a:avLst/>
              <a:gdLst/>
              <a:ahLst/>
              <a:cxnLst/>
              <a:rect l="l" t="t" r="r" b="b"/>
              <a:pathLst>
                <a:path w="36956" h="22288" extrusionOk="0">
                  <a:moveTo>
                    <a:pt x="25813" y="0"/>
                  </a:moveTo>
                  <a:lnTo>
                    <a:pt x="11144" y="0"/>
                  </a:lnTo>
                  <a:cubicBezTo>
                    <a:pt x="4953" y="0"/>
                    <a:pt x="0" y="5048"/>
                    <a:pt x="0" y="11144"/>
                  </a:cubicBezTo>
                  <a:cubicBezTo>
                    <a:pt x="0" y="17240"/>
                    <a:pt x="4953" y="22288"/>
                    <a:pt x="11144" y="22288"/>
                  </a:cubicBezTo>
                  <a:lnTo>
                    <a:pt x="25813" y="22288"/>
                  </a:lnTo>
                  <a:cubicBezTo>
                    <a:pt x="32004" y="22288"/>
                    <a:pt x="36957" y="17336"/>
                    <a:pt x="36957" y="11144"/>
                  </a:cubicBezTo>
                  <a:cubicBezTo>
                    <a:pt x="36957" y="4953"/>
                    <a:pt x="32004" y="0"/>
                    <a:pt x="25813" y="0"/>
                  </a:cubicBezTo>
                  <a:lnTo>
                    <a:pt x="25813"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00" name="Google Shape;2100;p49"/>
            <p:cNvSpPr/>
            <p:nvPr/>
          </p:nvSpPr>
          <p:spPr>
            <a:xfrm>
              <a:off x="5816060" y="4149090"/>
              <a:ext cx="18478" cy="22288"/>
            </a:xfrm>
            <a:custGeom>
              <a:avLst/>
              <a:gdLst/>
              <a:ahLst/>
              <a:cxnLst/>
              <a:rect l="l" t="t" r="r" b="b"/>
              <a:pathLst>
                <a:path w="18478" h="22288" extrusionOk="0">
                  <a:moveTo>
                    <a:pt x="18479" y="11144"/>
                  </a:moveTo>
                  <a:cubicBezTo>
                    <a:pt x="18479" y="17335"/>
                    <a:pt x="13526" y="22288"/>
                    <a:pt x="7334" y="22288"/>
                  </a:cubicBezTo>
                  <a:lnTo>
                    <a:pt x="0" y="22288"/>
                  </a:lnTo>
                  <a:lnTo>
                    <a:pt x="0" y="0"/>
                  </a:lnTo>
                  <a:lnTo>
                    <a:pt x="7334" y="0"/>
                  </a:lnTo>
                  <a:cubicBezTo>
                    <a:pt x="13526" y="0"/>
                    <a:pt x="18479" y="5048"/>
                    <a:pt x="18479" y="11144"/>
                  </a:cubicBezTo>
                  <a:lnTo>
                    <a:pt x="18479" y="111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101" name="Google Shape;2101;p49"/>
          <p:cNvGrpSpPr/>
          <p:nvPr/>
        </p:nvGrpSpPr>
        <p:grpSpPr>
          <a:xfrm>
            <a:off x="3272648" y="3298562"/>
            <a:ext cx="361451" cy="374655"/>
            <a:chOff x="4747926" y="3838479"/>
            <a:chExt cx="367665" cy="381096"/>
          </a:xfrm>
        </p:grpSpPr>
        <p:sp>
          <p:nvSpPr>
            <p:cNvPr id="2102" name="Google Shape;2102;p49"/>
            <p:cNvSpPr/>
            <p:nvPr/>
          </p:nvSpPr>
          <p:spPr>
            <a:xfrm>
              <a:off x="5003958" y="4017930"/>
              <a:ext cx="111633" cy="201644"/>
            </a:xfrm>
            <a:custGeom>
              <a:avLst/>
              <a:gdLst/>
              <a:ahLst/>
              <a:cxnLst/>
              <a:rect l="l" t="t" r="r" b="b"/>
              <a:pathLst>
                <a:path w="111633" h="201644" extrusionOk="0">
                  <a:moveTo>
                    <a:pt x="87154" y="0"/>
                  </a:moveTo>
                  <a:lnTo>
                    <a:pt x="11144" y="0"/>
                  </a:lnTo>
                  <a:cubicBezTo>
                    <a:pt x="4953" y="0"/>
                    <a:pt x="0" y="4953"/>
                    <a:pt x="0" y="11144"/>
                  </a:cubicBezTo>
                  <a:lnTo>
                    <a:pt x="0" y="145828"/>
                  </a:lnTo>
                  <a:cubicBezTo>
                    <a:pt x="0" y="176593"/>
                    <a:pt x="25051" y="201644"/>
                    <a:pt x="55816" y="201644"/>
                  </a:cubicBezTo>
                  <a:cubicBezTo>
                    <a:pt x="86582" y="201644"/>
                    <a:pt x="111633" y="176593"/>
                    <a:pt x="111633" y="145828"/>
                  </a:cubicBezTo>
                  <a:lnTo>
                    <a:pt x="111633" y="24479"/>
                  </a:lnTo>
                  <a:cubicBezTo>
                    <a:pt x="111633" y="10954"/>
                    <a:pt x="100679" y="0"/>
                    <a:pt x="87154" y="0"/>
                  </a:cubicBezTo>
                  <a:lnTo>
                    <a:pt x="87154"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03" name="Google Shape;2103;p49"/>
            <p:cNvSpPr/>
            <p:nvPr/>
          </p:nvSpPr>
          <p:spPr>
            <a:xfrm>
              <a:off x="4747926" y="3838479"/>
              <a:ext cx="311943" cy="381095"/>
            </a:xfrm>
            <a:custGeom>
              <a:avLst/>
              <a:gdLst/>
              <a:ahLst/>
              <a:cxnLst/>
              <a:rect l="l" t="t" r="r" b="b"/>
              <a:pathLst>
                <a:path w="311943" h="381095" extrusionOk="0">
                  <a:moveTo>
                    <a:pt x="311848" y="381095"/>
                  </a:moveTo>
                  <a:lnTo>
                    <a:pt x="77438" y="381095"/>
                  </a:lnTo>
                  <a:cubicBezTo>
                    <a:pt x="34766" y="381095"/>
                    <a:pt x="0" y="346329"/>
                    <a:pt x="0" y="303657"/>
                  </a:cubicBezTo>
                  <a:lnTo>
                    <a:pt x="0" y="47149"/>
                  </a:lnTo>
                  <a:cubicBezTo>
                    <a:pt x="0" y="21146"/>
                    <a:pt x="21146" y="0"/>
                    <a:pt x="47149" y="0"/>
                  </a:cubicBezTo>
                  <a:lnTo>
                    <a:pt x="231267" y="0"/>
                  </a:lnTo>
                  <a:cubicBezTo>
                    <a:pt x="257270" y="0"/>
                    <a:pt x="278416" y="21146"/>
                    <a:pt x="278416" y="47149"/>
                  </a:cubicBezTo>
                  <a:lnTo>
                    <a:pt x="278416" y="325184"/>
                  </a:lnTo>
                  <a:cubicBezTo>
                    <a:pt x="279178" y="374999"/>
                    <a:pt x="311944" y="381000"/>
                    <a:pt x="311944" y="381000"/>
                  </a:cubicBezTo>
                  <a:lnTo>
                    <a:pt x="311944" y="381000"/>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04" name="Google Shape;2104;p49"/>
            <p:cNvSpPr/>
            <p:nvPr/>
          </p:nvSpPr>
          <p:spPr>
            <a:xfrm>
              <a:off x="4887182" y="3838575"/>
              <a:ext cx="172688" cy="381000"/>
            </a:xfrm>
            <a:custGeom>
              <a:avLst/>
              <a:gdLst/>
              <a:ahLst/>
              <a:cxnLst/>
              <a:rect l="l" t="t" r="r" b="b"/>
              <a:pathLst>
                <a:path w="172688" h="381000" extrusionOk="0">
                  <a:moveTo>
                    <a:pt x="172593" y="381000"/>
                  </a:moveTo>
                  <a:lnTo>
                    <a:pt x="0" y="381000"/>
                  </a:lnTo>
                  <a:lnTo>
                    <a:pt x="0" y="0"/>
                  </a:lnTo>
                  <a:lnTo>
                    <a:pt x="92012" y="0"/>
                  </a:lnTo>
                  <a:cubicBezTo>
                    <a:pt x="118015" y="0"/>
                    <a:pt x="139160" y="21146"/>
                    <a:pt x="139160" y="47149"/>
                  </a:cubicBezTo>
                  <a:lnTo>
                    <a:pt x="139160" y="325184"/>
                  </a:lnTo>
                  <a:cubicBezTo>
                    <a:pt x="139922" y="374999"/>
                    <a:pt x="172688" y="381000"/>
                    <a:pt x="172688" y="381000"/>
                  </a:cubicBezTo>
                  <a:lnTo>
                    <a:pt x="172688" y="381000"/>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05" name="Google Shape;2105;p49"/>
            <p:cNvSpPr/>
            <p:nvPr/>
          </p:nvSpPr>
          <p:spPr>
            <a:xfrm>
              <a:off x="4792599" y="3988212"/>
              <a:ext cx="78866" cy="22288"/>
            </a:xfrm>
            <a:custGeom>
              <a:avLst/>
              <a:gdLst/>
              <a:ahLst/>
              <a:cxnLst/>
              <a:rect l="l" t="t" r="r" b="b"/>
              <a:pathLst>
                <a:path w="78866" h="22288" extrusionOk="0">
                  <a:moveTo>
                    <a:pt x="67723" y="22288"/>
                  </a:moveTo>
                  <a:lnTo>
                    <a:pt x="11144" y="22288"/>
                  </a:lnTo>
                  <a:cubicBezTo>
                    <a:pt x="4953" y="22288"/>
                    <a:pt x="0" y="17335"/>
                    <a:pt x="0" y="11144"/>
                  </a:cubicBezTo>
                  <a:cubicBezTo>
                    <a:pt x="0" y="4953"/>
                    <a:pt x="4953" y="0"/>
                    <a:pt x="11144" y="0"/>
                  </a:cubicBezTo>
                  <a:lnTo>
                    <a:pt x="67723" y="0"/>
                  </a:lnTo>
                  <a:cubicBezTo>
                    <a:pt x="73914" y="0"/>
                    <a:pt x="78867" y="4953"/>
                    <a:pt x="78867" y="11144"/>
                  </a:cubicBezTo>
                  <a:cubicBezTo>
                    <a:pt x="78867" y="17335"/>
                    <a:pt x="73914" y="22288"/>
                    <a:pt x="67723" y="22288"/>
                  </a:cubicBezTo>
                  <a:lnTo>
                    <a:pt x="67723"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06" name="Google Shape;2106;p49"/>
            <p:cNvSpPr/>
            <p:nvPr/>
          </p:nvSpPr>
          <p:spPr>
            <a:xfrm>
              <a:off x="4792599" y="4035742"/>
              <a:ext cx="78866" cy="22288"/>
            </a:xfrm>
            <a:custGeom>
              <a:avLst/>
              <a:gdLst/>
              <a:ahLst/>
              <a:cxnLst/>
              <a:rect l="l" t="t" r="r" b="b"/>
              <a:pathLst>
                <a:path w="78866" h="22288" extrusionOk="0">
                  <a:moveTo>
                    <a:pt x="67723" y="0"/>
                  </a:moveTo>
                  <a:lnTo>
                    <a:pt x="11144" y="0"/>
                  </a:lnTo>
                  <a:cubicBezTo>
                    <a:pt x="4953" y="0"/>
                    <a:pt x="0" y="4953"/>
                    <a:pt x="0" y="11144"/>
                  </a:cubicBezTo>
                  <a:cubicBezTo>
                    <a:pt x="0" y="17336"/>
                    <a:pt x="4953" y="22288"/>
                    <a:pt x="11144" y="22288"/>
                  </a:cubicBezTo>
                  <a:lnTo>
                    <a:pt x="67723" y="22288"/>
                  </a:lnTo>
                  <a:cubicBezTo>
                    <a:pt x="73914" y="22288"/>
                    <a:pt x="78867" y="17336"/>
                    <a:pt x="78867" y="11144"/>
                  </a:cubicBezTo>
                  <a:cubicBezTo>
                    <a:pt x="78867" y="4953"/>
                    <a:pt x="73914" y="0"/>
                    <a:pt x="67723" y="0"/>
                  </a:cubicBezTo>
                  <a:lnTo>
                    <a:pt x="67723"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07" name="Google Shape;2107;p49"/>
            <p:cNvSpPr/>
            <p:nvPr/>
          </p:nvSpPr>
          <p:spPr>
            <a:xfrm>
              <a:off x="4792599" y="3940587"/>
              <a:ext cx="188975" cy="22288"/>
            </a:xfrm>
            <a:custGeom>
              <a:avLst/>
              <a:gdLst/>
              <a:ahLst/>
              <a:cxnLst/>
              <a:rect l="l" t="t" r="r" b="b"/>
              <a:pathLst>
                <a:path w="188975" h="22288" extrusionOk="0">
                  <a:moveTo>
                    <a:pt x="188976" y="11144"/>
                  </a:moveTo>
                  <a:cubicBezTo>
                    <a:pt x="188976" y="17335"/>
                    <a:pt x="184023" y="22288"/>
                    <a:pt x="177832" y="22288"/>
                  </a:cubicBezTo>
                  <a:lnTo>
                    <a:pt x="11144" y="22288"/>
                  </a:lnTo>
                  <a:cubicBezTo>
                    <a:pt x="4953" y="22288"/>
                    <a:pt x="0" y="17335"/>
                    <a:pt x="0" y="11144"/>
                  </a:cubicBezTo>
                  <a:cubicBezTo>
                    <a:pt x="0" y="4953"/>
                    <a:pt x="4953" y="0"/>
                    <a:pt x="11144" y="0"/>
                  </a:cubicBezTo>
                  <a:lnTo>
                    <a:pt x="177832" y="0"/>
                  </a:lnTo>
                  <a:cubicBezTo>
                    <a:pt x="184023" y="0"/>
                    <a:pt x="188976" y="4953"/>
                    <a:pt x="188976" y="11144"/>
                  </a:cubicBezTo>
                  <a:lnTo>
                    <a:pt x="188976" y="111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08" name="Google Shape;2108;p49"/>
            <p:cNvSpPr/>
            <p:nvPr/>
          </p:nvSpPr>
          <p:spPr>
            <a:xfrm>
              <a:off x="4887086" y="3940587"/>
              <a:ext cx="94488" cy="22288"/>
            </a:xfrm>
            <a:custGeom>
              <a:avLst/>
              <a:gdLst/>
              <a:ahLst/>
              <a:cxnLst/>
              <a:rect l="l" t="t" r="r" b="b"/>
              <a:pathLst>
                <a:path w="94488" h="22288" extrusionOk="0">
                  <a:moveTo>
                    <a:pt x="94488" y="11144"/>
                  </a:moveTo>
                  <a:cubicBezTo>
                    <a:pt x="94488" y="17335"/>
                    <a:pt x="89535" y="22288"/>
                    <a:pt x="83344" y="22288"/>
                  </a:cubicBezTo>
                  <a:lnTo>
                    <a:pt x="0" y="22288"/>
                  </a:lnTo>
                  <a:lnTo>
                    <a:pt x="0" y="0"/>
                  </a:lnTo>
                  <a:lnTo>
                    <a:pt x="83344" y="0"/>
                  </a:lnTo>
                  <a:cubicBezTo>
                    <a:pt x="89535" y="0"/>
                    <a:pt x="94488" y="4953"/>
                    <a:pt x="94488" y="11144"/>
                  </a:cubicBezTo>
                  <a:lnTo>
                    <a:pt x="94488" y="111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09" name="Google Shape;2109;p49"/>
            <p:cNvSpPr/>
            <p:nvPr/>
          </p:nvSpPr>
          <p:spPr>
            <a:xfrm>
              <a:off x="4792599" y="3898868"/>
              <a:ext cx="188975" cy="22288"/>
            </a:xfrm>
            <a:custGeom>
              <a:avLst/>
              <a:gdLst/>
              <a:ahLst/>
              <a:cxnLst/>
              <a:rect l="l" t="t" r="r" b="b"/>
              <a:pathLst>
                <a:path w="188975" h="22288" extrusionOk="0">
                  <a:moveTo>
                    <a:pt x="188976" y="11144"/>
                  </a:moveTo>
                  <a:cubicBezTo>
                    <a:pt x="188976" y="17335"/>
                    <a:pt x="184023" y="22288"/>
                    <a:pt x="177832" y="22288"/>
                  </a:cubicBezTo>
                  <a:lnTo>
                    <a:pt x="11144" y="22288"/>
                  </a:lnTo>
                  <a:cubicBezTo>
                    <a:pt x="4953" y="22288"/>
                    <a:pt x="0" y="17335"/>
                    <a:pt x="0" y="11144"/>
                  </a:cubicBezTo>
                  <a:cubicBezTo>
                    <a:pt x="0" y="4953"/>
                    <a:pt x="4953" y="0"/>
                    <a:pt x="11144" y="0"/>
                  </a:cubicBezTo>
                  <a:lnTo>
                    <a:pt x="177832" y="0"/>
                  </a:lnTo>
                  <a:cubicBezTo>
                    <a:pt x="184023" y="0"/>
                    <a:pt x="188976" y="4953"/>
                    <a:pt x="188976" y="11144"/>
                  </a:cubicBezTo>
                  <a:lnTo>
                    <a:pt x="188976" y="111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10" name="Google Shape;2110;p49"/>
            <p:cNvSpPr/>
            <p:nvPr/>
          </p:nvSpPr>
          <p:spPr>
            <a:xfrm>
              <a:off x="4887086" y="3898868"/>
              <a:ext cx="94488" cy="22288"/>
            </a:xfrm>
            <a:custGeom>
              <a:avLst/>
              <a:gdLst/>
              <a:ahLst/>
              <a:cxnLst/>
              <a:rect l="l" t="t" r="r" b="b"/>
              <a:pathLst>
                <a:path w="94488" h="22288" extrusionOk="0">
                  <a:moveTo>
                    <a:pt x="83344" y="22288"/>
                  </a:moveTo>
                  <a:lnTo>
                    <a:pt x="0" y="22288"/>
                  </a:lnTo>
                  <a:lnTo>
                    <a:pt x="0" y="0"/>
                  </a:lnTo>
                  <a:lnTo>
                    <a:pt x="83344" y="0"/>
                  </a:lnTo>
                  <a:cubicBezTo>
                    <a:pt x="89535" y="0"/>
                    <a:pt x="94488" y="4953"/>
                    <a:pt x="94488" y="11144"/>
                  </a:cubicBezTo>
                  <a:cubicBezTo>
                    <a:pt x="94488" y="17335"/>
                    <a:pt x="89535" y="22288"/>
                    <a:pt x="83344" y="22288"/>
                  </a:cubicBezTo>
                  <a:lnTo>
                    <a:pt x="83344"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11" name="Google Shape;2111;p49"/>
            <p:cNvSpPr/>
            <p:nvPr/>
          </p:nvSpPr>
          <p:spPr>
            <a:xfrm>
              <a:off x="4892337" y="3987736"/>
              <a:ext cx="86968" cy="176021"/>
            </a:xfrm>
            <a:custGeom>
              <a:avLst/>
              <a:gdLst/>
              <a:ahLst/>
              <a:cxnLst/>
              <a:rect l="l" t="t" r="r" b="b"/>
              <a:pathLst>
                <a:path w="86968" h="176021" extrusionOk="0">
                  <a:moveTo>
                    <a:pt x="59615" y="76867"/>
                  </a:moveTo>
                  <a:cubicBezTo>
                    <a:pt x="57710" y="76200"/>
                    <a:pt x="55805" y="75533"/>
                    <a:pt x="53900" y="74771"/>
                  </a:cubicBezTo>
                  <a:lnTo>
                    <a:pt x="53900" y="40196"/>
                  </a:lnTo>
                  <a:cubicBezTo>
                    <a:pt x="60662" y="42767"/>
                    <a:pt x="61044" y="46101"/>
                    <a:pt x="67044" y="46101"/>
                  </a:cubicBezTo>
                  <a:cubicBezTo>
                    <a:pt x="76950" y="46101"/>
                    <a:pt x="81903" y="34004"/>
                    <a:pt x="74855" y="27051"/>
                  </a:cubicBezTo>
                  <a:cubicBezTo>
                    <a:pt x="75045" y="26765"/>
                    <a:pt x="66282" y="19526"/>
                    <a:pt x="53900" y="17050"/>
                  </a:cubicBezTo>
                  <a:lnTo>
                    <a:pt x="53900" y="11144"/>
                  </a:lnTo>
                  <a:cubicBezTo>
                    <a:pt x="53900" y="4953"/>
                    <a:pt x="48947" y="0"/>
                    <a:pt x="42755" y="0"/>
                  </a:cubicBezTo>
                  <a:cubicBezTo>
                    <a:pt x="36564" y="0"/>
                    <a:pt x="31611" y="4953"/>
                    <a:pt x="31611" y="11144"/>
                  </a:cubicBezTo>
                  <a:lnTo>
                    <a:pt x="31611" y="17812"/>
                  </a:lnTo>
                  <a:cubicBezTo>
                    <a:pt x="941" y="25813"/>
                    <a:pt x="-4965" y="65151"/>
                    <a:pt x="15609" y="80391"/>
                  </a:cubicBezTo>
                  <a:cubicBezTo>
                    <a:pt x="19800" y="83629"/>
                    <a:pt x="24848" y="86582"/>
                    <a:pt x="31611" y="89630"/>
                  </a:cubicBezTo>
                  <a:lnTo>
                    <a:pt x="31611" y="135731"/>
                  </a:lnTo>
                  <a:cubicBezTo>
                    <a:pt x="23515" y="134493"/>
                    <a:pt x="18181" y="129730"/>
                    <a:pt x="15609" y="128683"/>
                  </a:cubicBezTo>
                  <a:cubicBezTo>
                    <a:pt x="10752" y="126492"/>
                    <a:pt x="4846" y="128206"/>
                    <a:pt x="1798" y="132779"/>
                  </a:cubicBezTo>
                  <a:cubicBezTo>
                    <a:pt x="-1536" y="137922"/>
                    <a:pt x="-107" y="144875"/>
                    <a:pt x="5036" y="148209"/>
                  </a:cubicBezTo>
                  <a:cubicBezTo>
                    <a:pt x="13990" y="154114"/>
                    <a:pt x="21419" y="157258"/>
                    <a:pt x="31611" y="158210"/>
                  </a:cubicBezTo>
                  <a:lnTo>
                    <a:pt x="31611" y="164878"/>
                  </a:lnTo>
                  <a:cubicBezTo>
                    <a:pt x="31611" y="171069"/>
                    <a:pt x="36564" y="176022"/>
                    <a:pt x="42755" y="176022"/>
                  </a:cubicBezTo>
                  <a:cubicBezTo>
                    <a:pt x="48947" y="176022"/>
                    <a:pt x="53900" y="171069"/>
                    <a:pt x="53900" y="164878"/>
                  </a:cubicBezTo>
                  <a:lnTo>
                    <a:pt x="53900" y="157163"/>
                  </a:lnTo>
                  <a:cubicBezTo>
                    <a:pt x="92952" y="147256"/>
                    <a:pt x="100572" y="91250"/>
                    <a:pt x="59615" y="76771"/>
                  </a:cubicBezTo>
                  <a:lnTo>
                    <a:pt x="59615" y="76771"/>
                  </a:lnTo>
                  <a:close/>
                  <a:moveTo>
                    <a:pt x="31611" y="64484"/>
                  </a:moveTo>
                  <a:cubicBezTo>
                    <a:pt x="30659" y="63817"/>
                    <a:pt x="29706" y="63246"/>
                    <a:pt x="28849" y="62579"/>
                  </a:cubicBezTo>
                  <a:cubicBezTo>
                    <a:pt x="24086" y="58864"/>
                    <a:pt x="24848" y="47720"/>
                    <a:pt x="31611" y="42196"/>
                  </a:cubicBezTo>
                  <a:lnTo>
                    <a:pt x="31611" y="64484"/>
                  </a:lnTo>
                  <a:close/>
                  <a:moveTo>
                    <a:pt x="53900" y="133350"/>
                  </a:moveTo>
                  <a:lnTo>
                    <a:pt x="53900" y="98584"/>
                  </a:lnTo>
                  <a:cubicBezTo>
                    <a:pt x="70187" y="105632"/>
                    <a:pt x="66282" y="126016"/>
                    <a:pt x="53900" y="133350"/>
                  </a:cubicBezTo>
                  <a:lnTo>
                    <a:pt x="53900" y="133350"/>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112" name="Google Shape;2112;p49"/>
          <p:cNvGrpSpPr/>
          <p:nvPr/>
        </p:nvGrpSpPr>
        <p:grpSpPr>
          <a:xfrm>
            <a:off x="2502083" y="3298657"/>
            <a:ext cx="374560" cy="374560"/>
            <a:chOff x="3964114" y="3838575"/>
            <a:chExt cx="380999" cy="380999"/>
          </a:xfrm>
        </p:grpSpPr>
        <p:sp>
          <p:nvSpPr>
            <p:cNvPr id="2113" name="Google Shape;2113;p49"/>
            <p:cNvSpPr/>
            <p:nvPr/>
          </p:nvSpPr>
          <p:spPr>
            <a:xfrm>
              <a:off x="4239553" y="3838575"/>
              <a:ext cx="105560" cy="105560"/>
            </a:xfrm>
            <a:custGeom>
              <a:avLst/>
              <a:gdLst/>
              <a:ahLst/>
              <a:cxnLst/>
              <a:rect l="l" t="t" r="r" b="b"/>
              <a:pathLst>
                <a:path w="105560" h="105560" extrusionOk="0">
                  <a:moveTo>
                    <a:pt x="83272" y="94488"/>
                  </a:moveTo>
                  <a:lnTo>
                    <a:pt x="83272" y="41148"/>
                  </a:lnTo>
                  <a:cubicBezTo>
                    <a:pt x="83272" y="30766"/>
                    <a:pt x="74795" y="22288"/>
                    <a:pt x="64413" y="22288"/>
                  </a:cubicBezTo>
                  <a:lnTo>
                    <a:pt x="11073" y="22288"/>
                  </a:lnTo>
                  <a:cubicBezTo>
                    <a:pt x="-3691" y="22288"/>
                    <a:pt x="-3691" y="0"/>
                    <a:pt x="11073" y="0"/>
                  </a:cubicBezTo>
                  <a:lnTo>
                    <a:pt x="64413" y="0"/>
                  </a:lnTo>
                  <a:cubicBezTo>
                    <a:pt x="87082" y="0"/>
                    <a:pt x="105561" y="18479"/>
                    <a:pt x="105561" y="41148"/>
                  </a:cubicBezTo>
                  <a:lnTo>
                    <a:pt x="105561" y="94488"/>
                  </a:lnTo>
                  <a:cubicBezTo>
                    <a:pt x="105561" y="109252"/>
                    <a:pt x="83272" y="109252"/>
                    <a:pt x="83272" y="94488"/>
                  </a:cubicBezTo>
                  <a:lnTo>
                    <a:pt x="83272" y="944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14" name="Google Shape;2114;p49"/>
            <p:cNvSpPr/>
            <p:nvPr/>
          </p:nvSpPr>
          <p:spPr>
            <a:xfrm>
              <a:off x="3964114" y="3838575"/>
              <a:ext cx="105560" cy="105560"/>
            </a:xfrm>
            <a:custGeom>
              <a:avLst/>
              <a:gdLst/>
              <a:ahLst/>
              <a:cxnLst/>
              <a:rect l="l" t="t" r="r" b="b"/>
              <a:pathLst>
                <a:path w="105560" h="105560" extrusionOk="0">
                  <a:moveTo>
                    <a:pt x="0" y="94488"/>
                  </a:moveTo>
                  <a:lnTo>
                    <a:pt x="0" y="41148"/>
                  </a:lnTo>
                  <a:cubicBezTo>
                    <a:pt x="0" y="18479"/>
                    <a:pt x="18479" y="0"/>
                    <a:pt x="41148" y="0"/>
                  </a:cubicBezTo>
                  <a:lnTo>
                    <a:pt x="94488" y="0"/>
                  </a:lnTo>
                  <a:cubicBezTo>
                    <a:pt x="109252" y="0"/>
                    <a:pt x="109252" y="22288"/>
                    <a:pt x="94488" y="22288"/>
                  </a:cubicBezTo>
                  <a:lnTo>
                    <a:pt x="41148" y="22288"/>
                  </a:lnTo>
                  <a:cubicBezTo>
                    <a:pt x="30766" y="22288"/>
                    <a:pt x="22289" y="30766"/>
                    <a:pt x="22289" y="41148"/>
                  </a:cubicBezTo>
                  <a:lnTo>
                    <a:pt x="22289" y="94488"/>
                  </a:lnTo>
                  <a:cubicBezTo>
                    <a:pt x="22289" y="109252"/>
                    <a:pt x="0" y="109252"/>
                    <a:pt x="0" y="94488"/>
                  </a:cubicBezTo>
                  <a:lnTo>
                    <a:pt x="0" y="944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15" name="Google Shape;2115;p49"/>
            <p:cNvSpPr/>
            <p:nvPr/>
          </p:nvSpPr>
          <p:spPr>
            <a:xfrm>
              <a:off x="3964114" y="4114014"/>
              <a:ext cx="105560" cy="105560"/>
            </a:xfrm>
            <a:custGeom>
              <a:avLst/>
              <a:gdLst/>
              <a:ahLst/>
              <a:cxnLst/>
              <a:rect l="l" t="t" r="r" b="b"/>
              <a:pathLst>
                <a:path w="105560" h="105560" extrusionOk="0">
                  <a:moveTo>
                    <a:pt x="94488" y="105561"/>
                  </a:moveTo>
                  <a:lnTo>
                    <a:pt x="41148" y="105561"/>
                  </a:lnTo>
                  <a:cubicBezTo>
                    <a:pt x="18479" y="105561"/>
                    <a:pt x="0" y="87082"/>
                    <a:pt x="0" y="64413"/>
                  </a:cubicBezTo>
                  <a:lnTo>
                    <a:pt x="0" y="11073"/>
                  </a:lnTo>
                  <a:cubicBezTo>
                    <a:pt x="0" y="-3691"/>
                    <a:pt x="22289" y="-3691"/>
                    <a:pt x="22289" y="11073"/>
                  </a:cubicBezTo>
                  <a:lnTo>
                    <a:pt x="22289" y="64413"/>
                  </a:lnTo>
                  <a:cubicBezTo>
                    <a:pt x="22289" y="74795"/>
                    <a:pt x="30766" y="83272"/>
                    <a:pt x="41148" y="83272"/>
                  </a:cubicBezTo>
                  <a:lnTo>
                    <a:pt x="94488" y="83272"/>
                  </a:lnTo>
                  <a:cubicBezTo>
                    <a:pt x="109252" y="83272"/>
                    <a:pt x="109252" y="105561"/>
                    <a:pt x="94488" y="105561"/>
                  </a:cubicBezTo>
                  <a:lnTo>
                    <a:pt x="94488" y="105561"/>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16" name="Google Shape;2116;p49"/>
            <p:cNvSpPr/>
            <p:nvPr/>
          </p:nvSpPr>
          <p:spPr>
            <a:xfrm>
              <a:off x="4239553" y="4114014"/>
              <a:ext cx="105560" cy="105560"/>
            </a:xfrm>
            <a:custGeom>
              <a:avLst/>
              <a:gdLst/>
              <a:ahLst/>
              <a:cxnLst/>
              <a:rect l="l" t="t" r="r" b="b"/>
              <a:pathLst>
                <a:path w="105560" h="105560" extrusionOk="0">
                  <a:moveTo>
                    <a:pt x="64413" y="105561"/>
                  </a:moveTo>
                  <a:lnTo>
                    <a:pt x="11073" y="105561"/>
                  </a:lnTo>
                  <a:cubicBezTo>
                    <a:pt x="-3691" y="105561"/>
                    <a:pt x="-3691" y="83272"/>
                    <a:pt x="11073" y="83272"/>
                  </a:cubicBezTo>
                  <a:lnTo>
                    <a:pt x="64413" y="83272"/>
                  </a:lnTo>
                  <a:cubicBezTo>
                    <a:pt x="74795" y="83272"/>
                    <a:pt x="83272" y="74795"/>
                    <a:pt x="83272" y="64413"/>
                  </a:cubicBezTo>
                  <a:lnTo>
                    <a:pt x="83272" y="11073"/>
                  </a:lnTo>
                  <a:cubicBezTo>
                    <a:pt x="83272" y="-3691"/>
                    <a:pt x="105561" y="-3691"/>
                    <a:pt x="105561" y="11073"/>
                  </a:cubicBezTo>
                  <a:lnTo>
                    <a:pt x="105561" y="64413"/>
                  </a:lnTo>
                  <a:cubicBezTo>
                    <a:pt x="105561" y="87082"/>
                    <a:pt x="87082" y="105561"/>
                    <a:pt x="64413" y="105561"/>
                  </a:cubicBezTo>
                  <a:lnTo>
                    <a:pt x="64413" y="105561"/>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17" name="Google Shape;2117;p49"/>
            <p:cNvSpPr/>
            <p:nvPr/>
          </p:nvSpPr>
          <p:spPr>
            <a:xfrm>
              <a:off x="4030198" y="3869147"/>
              <a:ext cx="249992" cy="64112"/>
            </a:xfrm>
            <a:custGeom>
              <a:avLst/>
              <a:gdLst/>
              <a:ahLst/>
              <a:cxnLst/>
              <a:rect l="l" t="t" r="r" b="b"/>
              <a:pathLst>
                <a:path w="249992" h="64112" extrusionOk="0">
                  <a:moveTo>
                    <a:pt x="232144" y="61724"/>
                  </a:moveTo>
                  <a:cubicBezTo>
                    <a:pt x="162706" y="10194"/>
                    <a:pt x="89840" y="8480"/>
                    <a:pt x="17831" y="60867"/>
                  </a:cubicBezTo>
                  <a:cubicBezTo>
                    <a:pt x="5925" y="69535"/>
                    <a:pt x="-7220" y="51437"/>
                    <a:pt x="4687" y="42770"/>
                  </a:cubicBezTo>
                  <a:cubicBezTo>
                    <a:pt x="83839" y="-14761"/>
                    <a:pt x="167374" y="-14095"/>
                    <a:pt x="245383" y="43817"/>
                  </a:cubicBezTo>
                  <a:cubicBezTo>
                    <a:pt x="257194" y="52580"/>
                    <a:pt x="243955" y="70583"/>
                    <a:pt x="232048" y="61724"/>
                  </a:cubicBezTo>
                  <a:lnTo>
                    <a:pt x="232048" y="6172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18" name="Google Shape;2118;p49"/>
            <p:cNvSpPr/>
            <p:nvPr/>
          </p:nvSpPr>
          <p:spPr>
            <a:xfrm>
              <a:off x="4154614" y="3869150"/>
              <a:ext cx="125672" cy="64205"/>
            </a:xfrm>
            <a:custGeom>
              <a:avLst/>
              <a:gdLst/>
              <a:ahLst/>
              <a:cxnLst/>
              <a:rect l="l" t="t" r="r" b="b"/>
              <a:pathLst>
                <a:path w="125672" h="64205" extrusionOk="0">
                  <a:moveTo>
                    <a:pt x="107728" y="61722"/>
                  </a:moveTo>
                  <a:cubicBezTo>
                    <a:pt x="83439" y="43720"/>
                    <a:pt x="45053" y="22288"/>
                    <a:pt x="0" y="22288"/>
                  </a:cubicBezTo>
                  <a:lnTo>
                    <a:pt x="0" y="0"/>
                  </a:lnTo>
                  <a:cubicBezTo>
                    <a:pt x="51149" y="0"/>
                    <a:pt x="94107" y="23813"/>
                    <a:pt x="121063" y="43910"/>
                  </a:cubicBezTo>
                  <a:cubicBezTo>
                    <a:pt x="132874" y="52673"/>
                    <a:pt x="119634" y="70675"/>
                    <a:pt x="107728" y="61817"/>
                  </a:cubicBezTo>
                  <a:lnTo>
                    <a:pt x="107728" y="61817"/>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19" name="Google Shape;2119;p49"/>
            <p:cNvSpPr/>
            <p:nvPr/>
          </p:nvSpPr>
          <p:spPr>
            <a:xfrm>
              <a:off x="4018271" y="3916679"/>
              <a:ext cx="272198" cy="87954"/>
            </a:xfrm>
            <a:custGeom>
              <a:avLst/>
              <a:gdLst/>
              <a:ahLst/>
              <a:cxnLst/>
              <a:rect l="l" t="t" r="r" b="b"/>
              <a:pathLst>
                <a:path w="272198" h="87954" extrusionOk="0">
                  <a:moveTo>
                    <a:pt x="266931" y="86392"/>
                  </a:moveTo>
                  <a:cubicBezTo>
                    <a:pt x="261597" y="89440"/>
                    <a:pt x="254739" y="87630"/>
                    <a:pt x="251691" y="82201"/>
                  </a:cubicBezTo>
                  <a:cubicBezTo>
                    <a:pt x="229498" y="43339"/>
                    <a:pt x="175681" y="22384"/>
                    <a:pt x="136343" y="22384"/>
                  </a:cubicBezTo>
                  <a:cubicBezTo>
                    <a:pt x="97005" y="22384"/>
                    <a:pt x="42141" y="50673"/>
                    <a:pt x="20614" y="82867"/>
                  </a:cubicBezTo>
                  <a:cubicBezTo>
                    <a:pt x="12423" y="95155"/>
                    <a:pt x="-6151" y="82867"/>
                    <a:pt x="2041" y="70485"/>
                  </a:cubicBezTo>
                  <a:cubicBezTo>
                    <a:pt x="27949" y="31623"/>
                    <a:pt x="88909" y="0"/>
                    <a:pt x="136343" y="0"/>
                  </a:cubicBezTo>
                  <a:cubicBezTo>
                    <a:pt x="219020" y="0"/>
                    <a:pt x="292839" y="71533"/>
                    <a:pt x="266931" y="86296"/>
                  </a:cubicBezTo>
                  <a:lnTo>
                    <a:pt x="266931" y="86296"/>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20" name="Google Shape;2120;p49"/>
            <p:cNvSpPr/>
            <p:nvPr/>
          </p:nvSpPr>
          <p:spPr>
            <a:xfrm>
              <a:off x="4154614" y="3916775"/>
              <a:ext cx="135855" cy="87771"/>
            </a:xfrm>
            <a:custGeom>
              <a:avLst/>
              <a:gdLst/>
              <a:ahLst/>
              <a:cxnLst/>
              <a:rect l="l" t="t" r="r" b="b"/>
              <a:pathLst>
                <a:path w="135855" h="87771" extrusionOk="0">
                  <a:moveTo>
                    <a:pt x="130588" y="86296"/>
                  </a:moveTo>
                  <a:cubicBezTo>
                    <a:pt x="125254" y="89344"/>
                    <a:pt x="118396" y="87535"/>
                    <a:pt x="115348" y="82105"/>
                  </a:cubicBezTo>
                  <a:cubicBezTo>
                    <a:pt x="93155" y="43243"/>
                    <a:pt x="39338" y="22288"/>
                    <a:pt x="0" y="22288"/>
                  </a:cubicBezTo>
                  <a:lnTo>
                    <a:pt x="0" y="0"/>
                  </a:lnTo>
                  <a:cubicBezTo>
                    <a:pt x="82677" y="0"/>
                    <a:pt x="156496" y="71533"/>
                    <a:pt x="130588" y="86296"/>
                  </a:cubicBezTo>
                  <a:lnTo>
                    <a:pt x="130588" y="86296"/>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21" name="Google Shape;2121;p49"/>
            <p:cNvSpPr/>
            <p:nvPr/>
          </p:nvSpPr>
          <p:spPr>
            <a:xfrm>
              <a:off x="4071937" y="4011929"/>
              <a:ext cx="165258" cy="189071"/>
            </a:xfrm>
            <a:custGeom>
              <a:avLst/>
              <a:gdLst/>
              <a:ahLst/>
              <a:cxnLst/>
              <a:rect l="l" t="t" r="r" b="b"/>
              <a:pathLst>
                <a:path w="165258" h="189071" extrusionOk="0">
                  <a:moveTo>
                    <a:pt x="165259" y="88583"/>
                  </a:moveTo>
                  <a:lnTo>
                    <a:pt x="165259" y="100489"/>
                  </a:lnTo>
                  <a:cubicBezTo>
                    <a:pt x="165259" y="115253"/>
                    <a:pt x="142970" y="115253"/>
                    <a:pt x="142970" y="100489"/>
                  </a:cubicBezTo>
                  <a:lnTo>
                    <a:pt x="142970" y="88583"/>
                  </a:lnTo>
                  <a:cubicBezTo>
                    <a:pt x="142970" y="52102"/>
                    <a:pt x="115919" y="22384"/>
                    <a:pt x="82677" y="22384"/>
                  </a:cubicBezTo>
                  <a:cubicBezTo>
                    <a:pt x="49435" y="22384"/>
                    <a:pt x="22384" y="52102"/>
                    <a:pt x="22384" y="88583"/>
                  </a:cubicBezTo>
                  <a:cubicBezTo>
                    <a:pt x="22384" y="125063"/>
                    <a:pt x="52864" y="146971"/>
                    <a:pt x="69818" y="171545"/>
                  </a:cubicBezTo>
                  <a:cubicBezTo>
                    <a:pt x="74962" y="178975"/>
                    <a:pt x="69533" y="189071"/>
                    <a:pt x="60674" y="189071"/>
                  </a:cubicBezTo>
                  <a:cubicBezTo>
                    <a:pt x="52959" y="189071"/>
                    <a:pt x="53435" y="185357"/>
                    <a:pt x="37147" y="166783"/>
                  </a:cubicBezTo>
                  <a:cubicBezTo>
                    <a:pt x="20574" y="147923"/>
                    <a:pt x="0" y="124587"/>
                    <a:pt x="0" y="88583"/>
                  </a:cubicBezTo>
                  <a:cubicBezTo>
                    <a:pt x="0" y="39719"/>
                    <a:pt x="37052" y="0"/>
                    <a:pt x="82582" y="0"/>
                  </a:cubicBezTo>
                  <a:cubicBezTo>
                    <a:pt x="128111" y="0"/>
                    <a:pt x="165163" y="39719"/>
                    <a:pt x="165163" y="88583"/>
                  </a:cubicBezTo>
                  <a:lnTo>
                    <a:pt x="165163" y="88583"/>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22" name="Google Shape;2122;p49"/>
            <p:cNvSpPr/>
            <p:nvPr/>
          </p:nvSpPr>
          <p:spPr>
            <a:xfrm>
              <a:off x="4154614" y="4012025"/>
              <a:ext cx="82581" cy="111561"/>
            </a:xfrm>
            <a:custGeom>
              <a:avLst/>
              <a:gdLst/>
              <a:ahLst/>
              <a:cxnLst/>
              <a:rect l="l" t="t" r="r" b="b"/>
              <a:pathLst>
                <a:path w="82581" h="111561" extrusionOk="0">
                  <a:moveTo>
                    <a:pt x="0" y="22288"/>
                  </a:moveTo>
                  <a:lnTo>
                    <a:pt x="0" y="0"/>
                  </a:lnTo>
                  <a:cubicBezTo>
                    <a:pt x="45530" y="0"/>
                    <a:pt x="82582" y="39719"/>
                    <a:pt x="82582" y="88582"/>
                  </a:cubicBezTo>
                  <a:lnTo>
                    <a:pt x="82582" y="100489"/>
                  </a:lnTo>
                  <a:cubicBezTo>
                    <a:pt x="82582" y="115252"/>
                    <a:pt x="60293" y="115252"/>
                    <a:pt x="60293" y="100489"/>
                  </a:cubicBezTo>
                  <a:lnTo>
                    <a:pt x="60293" y="88582"/>
                  </a:lnTo>
                  <a:cubicBezTo>
                    <a:pt x="60293" y="52102"/>
                    <a:pt x="33242" y="22384"/>
                    <a:pt x="0" y="22384"/>
                  </a:cubicBezTo>
                  <a:lnTo>
                    <a:pt x="0" y="2238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23" name="Google Shape;2123;p49"/>
            <p:cNvSpPr/>
            <p:nvPr/>
          </p:nvSpPr>
          <p:spPr>
            <a:xfrm>
              <a:off x="4024312" y="3964304"/>
              <a:ext cx="262973" cy="208662"/>
            </a:xfrm>
            <a:custGeom>
              <a:avLst/>
              <a:gdLst/>
              <a:ahLst/>
              <a:cxnLst/>
              <a:rect l="l" t="t" r="r" b="b"/>
              <a:pathLst>
                <a:path w="262973" h="208662" extrusionOk="0">
                  <a:moveTo>
                    <a:pt x="253365" y="176879"/>
                  </a:moveTo>
                  <a:cubicBezTo>
                    <a:pt x="226600" y="230315"/>
                    <a:pt x="142875" y="213455"/>
                    <a:pt x="142875" y="148114"/>
                  </a:cubicBezTo>
                  <a:cubicBezTo>
                    <a:pt x="142875" y="100013"/>
                    <a:pt x="109918" y="116205"/>
                    <a:pt x="117253" y="145447"/>
                  </a:cubicBezTo>
                  <a:cubicBezTo>
                    <a:pt x="120872" y="159829"/>
                    <a:pt x="99155" y="165163"/>
                    <a:pt x="95631" y="150876"/>
                  </a:cubicBezTo>
                  <a:cubicBezTo>
                    <a:pt x="80391" y="90107"/>
                    <a:pt x="165259" y="65437"/>
                    <a:pt x="165259" y="148209"/>
                  </a:cubicBezTo>
                  <a:cubicBezTo>
                    <a:pt x="165259" y="170783"/>
                    <a:pt x="179737" y="182213"/>
                    <a:pt x="193167" y="185357"/>
                  </a:cubicBezTo>
                  <a:cubicBezTo>
                    <a:pt x="244792" y="197549"/>
                    <a:pt x="260128" y="112300"/>
                    <a:pt x="208597" y="57436"/>
                  </a:cubicBezTo>
                  <a:cubicBezTo>
                    <a:pt x="137350" y="-18479"/>
                    <a:pt x="22288" y="40100"/>
                    <a:pt x="22288" y="130302"/>
                  </a:cubicBezTo>
                  <a:cubicBezTo>
                    <a:pt x="22288" y="157544"/>
                    <a:pt x="26384" y="172974"/>
                    <a:pt x="38100" y="189262"/>
                  </a:cubicBezTo>
                  <a:cubicBezTo>
                    <a:pt x="46672" y="201263"/>
                    <a:pt x="28480" y="214217"/>
                    <a:pt x="19907" y="202216"/>
                  </a:cubicBezTo>
                  <a:cubicBezTo>
                    <a:pt x="3334" y="179070"/>
                    <a:pt x="0" y="156686"/>
                    <a:pt x="0" y="130207"/>
                  </a:cubicBezTo>
                  <a:cubicBezTo>
                    <a:pt x="0" y="57245"/>
                    <a:pt x="62579" y="0"/>
                    <a:pt x="130207" y="0"/>
                  </a:cubicBezTo>
                  <a:cubicBezTo>
                    <a:pt x="226504" y="0"/>
                    <a:pt x="287750" y="108013"/>
                    <a:pt x="253270" y="176879"/>
                  </a:cubicBezTo>
                  <a:lnTo>
                    <a:pt x="253270" y="176879"/>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24" name="Google Shape;2124;p49"/>
            <p:cNvSpPr/>
            <p:nvPr/>
          </p:nvSpPr>
          <p:spPr>
            <a:xfrm>
              <a:off x="4154424" y="3964495"/>
              <a:ext cx="132766" cy="208471"/>
            </a:xfrm>
            <a:custGeom>
              <a:avLst/>
              <a:gdLst/>
              <a:ahLst/>
              <a:cxnLst/>
              <a:rect l="l" t="t" r="r" b="b"/>
              <a:pathLst>
                <a:path w="132766" h="208471" extrusionOk="0">
                  <a:moveTo>
                    <a:pt x="123254" y="176689"/>
                  </a:moveTo>
                  <a:cubicBezTo>
                    <a:pt x="96488" y="230124"/>
                    <a:pt x="12763" y="213265"/>
                    <a:pt x="12763" y="147923"/>
                  </a:cubicBezTo>
                  <a:cubicBezTo>
                    <a:pt x="12763" y="132779"/>
                    <a:pt x="8858" y="117443"/>
                    <a:pt x="95" y="117443"/>
                  </a:cubicBezTo>
                  <a:lnTo>
                    <a:pt x="95" y="95155"/>
                  </a:lnTo>
                  <a:cubicBezTo>
                    <a:pt x="21622" y="95155"/>
                    <a:pt x="35052" y="115443"/>
                    <a:pt x="35052" y="148018"/>
                  </a:cubicBezTo>
                  <a:cubicBezTo>
                    <a:pt x="35052" y="189833"/>
                    <a:pt x="87058" y="199168"/>
                    <a:pt x="103156" y="166878"/>
                  </a:cubicBezTo>
                  <a:cubicBezTo>
                    <a:pt x="129730" y="113729"/>
                    <a:pt x="80677" y="22288"/>
                    <a:pt x="0" y="22288"/>
                  </a:cubicBezTo>
                  <a:lnTo>
                    <a:pt x="0" y="0"/>
                  </a:lnTo>
                  <a:cubicBezTo>
                    <a:pt x="96298" y="0"/>
                    <a:pt x="157543" y="108013"/>
                    <a:pt x="123063" y="176879"/>
                  </a:cubicBezTo>
                  <a:lnTo>
                    <a:pt x="123063" y="176879"/>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125" name="Google Shape;2125;p49"/>
          <p:cNvGrpSpPr/>
          <p:nvPr/>
        </p:nvGrpSpPr>
        <p:grpSpPr>
          <a:xfrm>
            <a:off x="1737978" y="3298728"/>
            <a:ext cx="374748" cy="374489"/>
            <a:chOff x="3186874" y="3838647"/>
            <a:chExt cx="381190" cy="380927"/>
          </a:xfrm>
        </p:grpSpPr>
        <p:sp>
          <p:nvSpPr>
            <p:cNvPr id="2126" name="Google Shape;2126;p49"/>
            <p:cNvSpPr/>
            <p:nvPr/>
          </p:nvSpPr>
          <p:spPr>
            <a:xfrm>
              <a:off x="3246786" y="4035837"/>
              <a:ext cx="261365" cy="153828"/>
            </a:xfrm>
            <a:custGeom>
              <a:avLst/>
              <a:gdLst/>
              <a:ahLst/>
              <a:cxnLst/>
              <a:rect l="l" t="t" r="r" b="b"/>
              <a:pathLst>
                <a:path w="261365" h="153828" extrusionOk="0">
                  <a:moveTo>
                    <a:pt x="261366" y="142684"/>
                  </a:moveTo>
                  <a:cubicBezTo>
                    <a:pt x="261366" y="148876"/>
                    <a:pt x="256318" y="153829"/>
                    <a:pt x="250222" y="153829"/>
                  </a:cubicBezTo>
                  <a:lnTo>
                    <a:pt x="217932" y="153829"/>
                  </a:lnTo>
                  <a:cubicBezTo>
                    <a:pt x="206502" y="153829"/>
                    <a:pt x="197263" y="144494"/>
                    <a:pt x="197263" y="133159"/>
                  </a:cubicBezTo>
                  <a:lnTo>
                    <a:pt x="197263" y="77438"/>
                  </a:lnTo>
                  <a:cubicBezTo>
                    <a:pt x="197263" y="76771"/>
                    <a:pt x="196691" y="76105"/>
                    <a:pt x="195929" y="76105"/>
                  </a:cubicBezTo>
                  <a:lnTo>
                    <a:pt x="141827" y="76105"/>
                  </a:lnTo>
                  <a:lnTo>
                    <a:pt x="141827" y="112776"/>
                  </a:lnTo>
                  <a:cubicBezTo>
                    <a:pt x="141827" y="118967"/>
                    <a:pt x="136874" y="123920"/>
                    <a:pt x="130683" y="123920"/>
                  </a:cubicBezTo>
                  <a:cubicBezTo>
                    <a:pt x="124492" y="123920"/>
                    <a:pt x="119539" y="118967"/>
                    <a:pt x="119539" y="112776"/>
                  </a:cubicBezTo>
                  <a:lnTo>
                    <a:pt x="119539" y="76105"/>
                  </a:lnTo>
                  <a:lnTo>
                    <a:pt x="65437" y="76105"/>
                  </a:lnTo>
                  <a:cubicBezTo>
                    <a:pt x="64675" y="76105"/>
                    <a:pt x="64103" y="76676"/>
                    <a:pt x="64103" y="77438"/>
                  </a:cubicBezTo>
                  <a:lnTo>
                    <a:pt x="64103" y="133159"/>
                  </a:lnTo>
                  <a:cubicBezTo>
                    <a:pt x="64103" y="144589"/>
                    <a:pt x="54864" y="153829"/>
                    <a:pt x="43434" y="153829"/>
                  </a:cubicBezTo>
                  <a:lnTo>
                    <a:pt x="11144" y="153829"/>
                  </a:lnTo>
                  <a:cubicBezTo>
                    <a:pt x="4953" y="153829"/>
                    <a:pt x="0" y="148876"/>
                    <a:pt x="0" y="142684"/>
                  </a:cubicBezTo>
                  <a:cubicBezTo>
                    <a:pt x="0" y="136493"/>
                    <a:pt x="5048" y="131540"/>
                    <a:pt x="11144" y="131540"/>
                  </a:cubicBezTo>
                  <a:lnTo>
                    <a:pt x="41815" y="131540"/>
                  </a:lnTo>
                  <a:lnTo>
                    <a:pt x="41815" y="77438"/>
                  </a:lnTo>
                  <a:cubicBezTo>
                    <a:pt x="41815" y="64389"/>
                    <a:pt x="52388" y="53816"/>
                    <a:pt x="65437" y="53816"/>
                  </a:cubicBezTo>
                  <a:lnTo>
                    <a:pt x="119539" y="53816"/>
                  </a:lnTo>
                  <a:lnTo>
                    <a:pt x="119539" y="11144"/>
                  </a:lnTo>
                  <a:cubicBezTo>
                    <a:pt x="119539" y="4953"/>
                    <a:pt x="124492" y="0"/>
                    <a:pt x="130683" y="0"/>
                  </a:cubicBezTo>
                  <a:cubicBezTo>
                    <a:pt x="136874" y="0"/>
                    <a:pt x="141827" y="5048"/>
                    <a:pt x="141827" y="11144"/>
                  </a:cubicBezTo>
                  <a:lnTo>
                    <a:pt x="141827" y="53816"/>
                  </a:lnTo>
                  <a:lnTo>
                    <a:pt x="195929" y="53816"/>
                  </a:lnTo>
                  <a:cubicBezTo>
                    <a:pt x="208978" y="53816"/>
                    <a:pt x="219551" y="64389"/>
                    <a:pt x="219551" y="77438"/>
                  </a:cubicBezTo>
                  <a:lnTo>
                    <a:pt x="219551" y="131540"/>
                  </a:lnTo>
                  <a:lnTo>
                    <a:pt x="250222" y="131540"/>
                  </a:lnTo>
                  <a:cubicBezTo>
                    <a:pt x="256413" y="131540"/>
                    <a:pt x="261366" y="136493"/>
                    <a:pt x="261366" y="142684"/>
                  </a:cubicBezTo>
                  <a:lnTo>
                    <a:pt x="261366" y="14268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27" name="Google Shape;2127;p49"/>
            <p:cNvSpPr/>
            <p:nvPr/>
          </p:nvSpPr>
          <p:spPr>
            <a:xfrm>
              <a:off x="3377469" y="4035837"/>
              <a:ext cx="130683" cy="153828"/>
            </a:xfrm>
            <a:custGeom>
              <a:avLst/>
              <a:gdLst/>
              <a:ahLst/>
              <a:cxnLst/>
              <a:rect l="l" t="t" r="r" b="b"/>
              <a:pathLst>
                <a:path w="130683" h="153828" extrusionOk="0">
                  <a:moveTo>
                    <a:pt x="130683" y="142684"/>
                  </a:moveTo>
                  <a:cubicBezTo>
                    <a:pt x="130683" y="148876"/>
                    <a:pt x="125635" y="153829"/>
                    <a:pt x="119539" y="153829"/>
                  </a:cubicBezTo>
                  <a:lnTo>
                    <a:pt x="87249" y="153829"/>
                  </a:lnTo>
                  <a:cubicBezTo>
                    <a:pt x="75819" y="153829"/>
                    <a:pt x="66580" y="144494"/>
                    <a:pt x="66580" y="133159"/>
                  </a:cubicBezTo>
                  <a:lnTo>
                    <a:pt x="66580" y="77438"/>
                  </a:lnTo>
                  <a:cubicBezTo>
                    <a:pt x="66580" y="76771"/>
                    <a:pt x="66008" y="76105"/>
                    <a:pt x="65246" y="76105"/>
                  </a:cubicBezTo>
                  <a:lnTo>
                    <a:pt x="11144" y="76105"/>
                  </a:lnTo>
                  <a:lnTo>
                    <a:pt x="11144" y="112776"/>
                  </a:lnTo>
                  <a:cubicBezTo>
                    <a:pt x="11144" y="118967"/>
                    <a:pt x="6191" y="123920"/>
                    <a:pt x="0" y="123920"/>
                  </a:cubicBezTo>
                  <a:lnTo>
                    <a:pt x="0" y="0"/>
                  </a:lnTo>
                  <a:cubicBezTo>
                    <a:pt x="6191" y="0"/>
                    <a:pt x="11144" y="5048"/>
                    <a:pt x="11144" y="11144"/>
                  </a:cubicBezTo>
                  <a:lnTo>
                    <a:pt x="11144" y="53816"/>
                  </a:lnTo>
                  <a:lnTo>
                    <a:pt x="65246" y="53816"/>
                  </a:lnTo>
                  <a:cubicBezTo>
                    <a:pt x="78296" y="53816"/>
                    <a:pt x="88868" y="64389"/>
                    <a:pt x="88868" y="77438"/>
                  </a:cubicBezTo>
                  <a:lnTo>
                    <a:pt x="88868" y="131540"/>
                  </a:lnTo>
                  <a:lnTo>
                    <a:pt x="119539" y="131540"/>
                  </a:lnTo>
                  <a:cubicBezTo>
                    <a:pt x="125730" y="131540"/>
                    <a:pt x="130683" y="136493"/>
                    <a:pt x="130683" y="142684"/>
                  </a:cubicBezTo>
                  <a:lnTo>
                    <a:pt x="130683" y="14268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28" name="Google Shape;2128;p49"/>
            <p:cNvSpPr/>
            <p:nvPr/>
          </p:nvSpPr>
          <p:spPr>
            <a:xfrm>
              <a:off x="3336416" y="4137469"/>
              <a:ext cx="82105" cy="82105"/>
            </a:xfrm>
            <a:custGeom>
              <a:avLst/>
              <a:gdLst/>
              <a:ahLst/>
              <a:cxnLst/>
              <a:rect l="l" t="t" r="r" b="b"/>
              <a:pathLst>
                <a:path w="82105" h="82105" extrusionOk="0">
                  <a:moveTo>
                    <a:pt x="82106" y="41053"/>
                  </a:moveTo>
                  <a:cubicBezTo>
                    <a:pt x="82106" y="63722"/>
                    <a:pt x="63722" y="82105"/>
                    <a:pt x="41053" y="82105"/>
                  </a:cubicBezTo>
                  <a:cubicBezTo>
                    <a:pt x="18383" y="82105"/>
                    <a:pt x="0" y="63722"/>
                    <a:pt x="0" y="41053"/>
                  </a:cubicBezTo>
                  <a:cubicBezTo>
                    <a:pt x="0" y="18383"/>
                    <a:pt x="18383" y="0"/>
                    <a:pt x="41053" y="0"/>
                  </a:cubicBezTo>
                  <a:cubicBezTo>
                    <a:pt x="63722" y="0"/>
                    <a:pt x="82106" y="18383"/>
                    <a:pt x="82106" y="41053"/>
                  </a:cubicBezTo>
                  <a:lnTo>
                    <a:pt x="82106" y="41053"/>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29" name="Google Shape;2129;p49"/>
            <p:cNvSpPr/>
            <p:nvPr/>
          </p:nvSpPr>
          <p:spPr>
            <a:xfrm>
              <a:off x="3377469" y="4137469"/>
              <a:ext cx="41052" cy="82105"/>
            </a:xfrm>
            <a:custGeom>
              <a:avLst/>
              <a:gdLst/>
              <a:ahLst/>
              <a:cxnLst/>
              <a:rect l="l" t="t" r="r" b="b"/>
              <a:pathLst>
                <a:path w="41052" h="82105" extrusionOk="0">
                  <a:moveTo>
                    <a:pt x="41053" y="41053"/>
                  </a:moveTo>
                  <a:cubicBezTo>
                    <a:pt x="41053" y="63722"/>
                    <a:pt x="22670" y="82105"/>
                    <a:pt x="0" y="82105"/>
                  </a:cubicBezTo>
                  <a:lnTo>
                    <a:pt x="0" y="0"/>
                  </a:lnTo>
                  <a:cubicBezTo>
                    <a:pt x="22670" y="0"/>
                    <a:pt x="41053" y="18383"/>
                    <a:pt x="41053" y="41053"/>
                  </a:cubicBezTo>
                  <a:lnTo>
                    <a:pt x="41053" y="41053"/>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30" name="Google Shape;2130;p49"/>
            <p:cNvSpPr/>
            <p:nvPr/>
          </p:nvSpPr>
          <p:spPr>
            <a:xfrm>
              <a:off x="3186969" y="4137469"/>
              <a:ext cx="82105" cy="82105"/>
            </a:xfrm>
            <a:custGeom>
              <a:avLst/>
              <a:gdLst/>
              <a:ahLst/>
              <a:cxnLst/>
              <a:rect l="l" t="t" r="r" b="b"/>
              <a:pathLst>
                <a:path w="82105" h="82105" extrusionOk="0">
                  <a:moveTo>
                    <a:pt x="41053" y="0"/>
                  </a:moveTo>
                  <a:cubicBezTo>
                    <a:pt x="18383" y="0"/>
                    <a:pt x="0" y="18383"/>
                    <a:pt x="0" y="41053"/>
                  </a:cubicBezTo>
                  <a:cubicBezTo>
                    <a:pt x="0" y="63722"/>
                    <a:pt x="18383" y="82105"/>
                    <a:pt x="41053" y="82105"/>
                  </a:cubicBezTo>
                  <a:cubicBezTo>
                    <a:pt x="63722" y="82105"/>
                    <a:pt x="82106" y="63722"/>
                    <a:pt x="82106" y="41053"/>
                  </a:cubicBezTo>
                  <a:cubicBezTo>
                    <a:pt x="82106" y="18383"/>
                    <a:pt x="63722" y="0"/>
                    <a:pt x="41053" y="0"/>
                  </a:cubicBezTo>
                  <a:lnTo>
                    <a:pt x="41053" y="0"/>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131" name="Google Shape;2131;p49"/>
            <p:cNvGrpSpPr/>
            <p:nvPr/>
          </p:nvGrpSpPr>
          <p:grpSpPr>
            <a:xfrm>
              <a:off x="3186874" y="3838647"/>
              <a:ext cx="381095" cy="380927"/>
              <a:chOff x="3186874" y="3838647"/>
              <a:chExt cx="381095" cy="380927"/>
            </a:xfrm>
          </p:grpSpPr>
          <p:sp>
            <p:nvSpPr>
              <p:cNvPr id="2132" name="Google Shape;2132;p49"/>
              <p:cNvSpPr/>
              <p:nvPr/>
            </p:nvSpPr>
            <p:spPr>
              <a:xfrm>
                <a:off x="3485864" y="4137469"/>
                <a:ext cx="82105" cy="82105"/>
              </a:xfrm>
              <a:custGeom>
                <a:avLst/>
                <a:gdLst/>
                <a:ahLst/>
                <a:cxnLst/>
                <a:rect l="l" t="t" r="r" b="b"/>
                <a:pathLst>
                  <a:path w="82105" h="82105" extrusionOk="0">
                    <a:moveTo>
                      <a:pt x="41053" y="0"/>
                    </a:moveTo>
                    <a:cubicBezTo>
                      <a:pt x="18383" y="0"/>
                      <a:pt x="0" y="18383"/>
                      <a:pt x="0" y="41053"/>
                    </a:cubicBezTo>
                    <a:cubicBezTo>
                      <a:pt x="0" y="63722"/>
                      <a:pt x="18383" y="82105"/>
                      <a:pt x="41053" y="82105"/>
                    </a:cubicBezTo>
                    <a:cubicBezTo>
                      <a:pt x="63722" y="82105"/>
                      <a:pt x="82105" y="63722"/>
                      <a:pt x="82105" y="41053"/>
                    </a:cubicBezTo>
                    <a:cubicBezTo>
                      <a:pt x="82105" y="18383"/>
                      <a:pt x="63722" y="0"/>
                      <a:pt x="41053" y="0"/>
                    </a:cubicBezTo>
                    <a:lnTo>
                      <a:pt x="41053" y="0"/>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33" name="Google Shape;2133;p49"/>
              <p:cNvSpPr/>
              <p:nvPr/>
            </p:nvSpPr>
            <p:spPr>
              <a:xfrm>
                <a:off x="3186874" y="3838647"/>
                <a:ext cx="381095" cy="220145"/>
              </a:xfrm>
              <a:custGeom>
                <a:avLst/>
                <a:gdLst/>
                <a:ahLst/>
                <a:cxnLst/>
                <a:rect l="l" t="t" r="r" b="b"/>
                <a:pathLst>
                  <a:path w="381095" h="220145" extrusionOk="0">
                    <a:moveTo>
                      <a:pt x="381095" y="142517"/>
                    </a:moveTo>
                    <a:cubicBezTo>
                      <a:pt x="381095" y="186427"/>
                      <a:pt x="345281" y="219574"/>
                      <a:pt x="303657" y="219669"/>
                    </a:cubicBezTo>
                    <a:cubicBezTo>
                      <a:pt x="80010" y="220145"/>
                      <a:pt x="78486" y="220145"/>
                      <a:pt x="77915" y="220145"/>
                    </a:cubicBezTo>
                    <a:cubicBezTo>
                      <a:pt x="35719" y="220145"/>
                      <a:pt x="0" y="187093"/>
                      <a:pt x="0" y="139564"/>
                    </a:cubicBezTo>
                    <a:cubicBezTo>
                      <a:pt x="0" y="85843"/>
                      <a:pt x="47339" y="44980"/>
                      <a:pt x="98679" y="55268"/>
                    </a:cubicBezTo>
                    <a:cubicBezTo>
                      <a:pt x="117157" y="-8455"/>
                      <a:pt x="202597" y="-19885"/>
                      <a:pt x="237649" y="35741"/>
                    </a:cubicBezTo>
                    <a:cubicBezTo>
                      <a:pt x="257556" y="35455"/>
                      <a:pt x="275749" y="45076"/>
                      <a:pt x="286798" y="60983"/>
                    </a:cubicBezTo>
                    <a:cubicBezTo>
                      <a:pt x="335947" y="51648"/>
                      <a:pt x="381095" y="91082"/>
                      <a:pt x="381095" y="142517"/>
                    </a:cubicBezTo>
                    <a:lnTo>
                      <a:pt x="381095" y="142517"/>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134" name="Google Shape;2134;p49"/>
            <p:cNvSpPr/>
            <p:nvPr/>
          </p:nvSpPr>
          <p:spPr>
            <a:xfrm>
              <a:off x="3377469" y="3840575"/>
              <a:ext cx="190595" cy="217931"/>
            </a:xfrm>
            <a:custGeom>
              <a:avLst/>
              <a:gdLst/>
              <a:ahLst/>
              <a:cxnLst/>
              <a:rect l="l" t="t" r="r" b="b"/>
              <a:pathLst>
                <a:path w="190595" h="217931" extrusionOk="0">
                  <a:moveTo>
                    <a:pt x="190500" y="140589"/>
                  </a:moveTo>
                  <a:cubicBezTo>
                    <a:pt x="190500" y="184499"/>
                    <a:pt x="154686" y="217646"/>
                    <a:pt x="113062" y="217742"/>
                  </a:cubicBezTo>
                  <a:lnTo>
                    <a:pt x="0" y="217932"/>
                  </a:lnTo>
                  <a:lnTo>
                    <a:pt x="0" y="0"/>
                  </a:lnTo>
                  <a:cubicBezTo>
                    <a:pt x="19431" y="4572"/>
                    <a:pt x="36290" y="16573"/>
                    <a:pt x="47149" y="33814"/>
                  </a:cubicBezTo>
                  <a:cubicBezTo>
                    <a:pt x="67056" y="33528"/>
                    <a:pt x="85249" y="43148"/>
                    <a:pt x="96298" y="59055"/>
                  </a:cubicBezTo>
                  <a:cubicBezTo>
                    <a:pt x="145447" y="49720"/>
                    <a:pt x="190595" y="89154"/>
                    <a:pt x="190595" y="140589"/>
                  </a:cubicBezTo>
                  <a:lnTo>
                    <a:pt x="190595" y="140589"/>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135" name="Google Shape;2135;p49"/>
          <p:cNvGrpSpPr/>
          <p:nvPr/>
        </p:nvGrpSpPr>
        <p:grpSpPr>
          <a:xfrm>
            <a:off x="974061" y="3298657"/>
            <a:ext cx="374560" cy="374560"/>
            <a:chOff x="2409825" y="3838575"/>
            <a:chExt cx="380999" cy="380999"/>
          </a:xfrm>
        </p:grpSpPr>
        <p:sp>
          <p:nvSpPr>
            <p:cNvPr id="2136" name="Google Shape;2136;p49"/>
            <p:cNvSpPr/>
            <p:nvPr/>
          </p:nvSpPr>
          <p:spPr>
            <a:xfrm>
              <a:off x="2470118" y="3898106"/>
              <a:ext cx="260413" cy="260413"/>
            </a:xfrm>
            <a:custGeom>
              <a:avLst/>
              <a:gdLst/>
              <a:ahLst/>
              <a:cxnLst/>
              <a:rect l="l" t="t" r="r" b="b"/>
              <a:pathLst>
                <a:path w="260413" h="260413" extrusionOk="0">
                  <a:moveTo>
                    <a:pt x="260413" y="31051"/>
                  </a:moveTo>
                  <a:lnTo>
                    <a:pt x="260413" y="229362"/>
                  </a:lnTo>
                  <a:cubicBezTo>
                    <a:pt x="260413" y="246507"/>
                    <a:pt x="246507" y="260413"/>
                    <a:pt x="229362" y="260413"/>
                  </a:cubicBezTo>
                  <a:lnTo>
                    <a:pt x="31052" y="260413"/>
                  </a:lnTo>
                  <a:cubicBezTo>
                    <a:pt x="13907" y="260413"/>
                    <a:pt x="0" y="246507"/>
                    <a:pt x="0" y="229362"/>
                  </a:cubicBezTo>
                  <a:lnTo>
                    <a:pt x="0" y="31051"/>
                  </a:lnTo>
                  <a:cubicBezTo>
                    <a:pt x="0" y="13907"/>
                    <a:pt x="13907" y="0"/>
                    <a:pt x="31052" y="0"/>
                  </a:cubicBezTo>
                  <a:lnTo>
                    <a:pt x="229362" y="0"/>
                  </a:lnTo>
                  <a:cubicBezTo>
                    <a:pt x="246507" y="0"/>
                    <a:pt x="260413" y="13907"/>
                    <a:pt x="260413" y="31051"/>
                  </a:cubicBezTo>
                  <a:lnTo>
                    <a:pt x="260413" y="31051"/>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137" name="Google Shape;2137;p49"/>
            <p:cNvGrpSpPr/>
            <p:nvPr/>
          </p:nvGrpSpPr>
          <p:grpSpPr>
            <a:xfrm>
              <a:off x="2410658" y="3898106"/>
              <a:ext cx="379333" cy="260413"/>
              <a:chOff x="2410658" y="3898106"/>
              <a:chExt cx="379333" cy="260413"/>
            </a:xfrm>
          </p:grpSpPr>
          <p:sp>
            <p:nvSpPr>
              <p:cNvPr id="2138" name="Google Shape;2138;p49"/>
              <p:cNvSpPr/>
              <p:nvPr/>
            </p:nvSpPr>
            <p:spPr>
              <a:xfrm>
                <a:off x="2600325" y="3898106"/>
                <a:ext cx="130206" cy="260413"/>
              </a:xfrm>
              <a:custGeom>
                <a:avLst/>
                <a:gdLst/>
                <a:ahLst/>
                <a:cxnLst/>
                <a:rect l="l" t="t" r="r" b="b"/>
                <a:pathLst>
                  <a:path w="130206" h="260413" extrusionOk="0">
                    <a:moveTo>
                      <a:pt x="130207" y="31051"/>
                    </a:moveTo>
                    <a:lnTo>
                      <a:pt x="130207" y="229362"/>
                    </a:lnTo>
                    <a:cubicBezTo>
                      <a:pt x="130207" y="246507"/>
                      <a:pt x="116300" y="260413"/>
                      <a:pt x="99155" y="260413"/>
                    </a:cubicBezTo>
                    <a:lnTo>
                      <a:pt x="0" y="260413"/>
                    </a:lnTo>
                    <a:lnTo>
                      <a:pt x="0" y="0"/>
                    </a:lnTo>
                    <a:lnTo>
                      <a:pt x="99155" y="0"/>
                    </a:lnTo>
                    <a:cubicBezTo>
                      <a:pt x="116300" y="0"/>
                      <a:pt x="130207" y="13907"/>
                      <a:pt x="130207" y="31051"/>
                    </a:cubicBezTo>
                    <a:lnTo>
                      <a:pt x="130207" y="31051"/>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39" name="Google Shape;2139;p49"/>
              <p:cNvSpPr/>
              <p:nvPr/>
            </p:nvSpPr>
            <p:spPr>
              <a:xfrm>
                <a:off x="2410658" y="4017930"/>
                <a:ext cx="379333" cy="22288"/>
              </a:xfrm>
              <a:custGeom>
                <a:avLst/>
                <a:gdLst/>
                <a:ahLst/>
                <a:cxnLst/>
                <a:rect l="l" t="t" r="r" b="b"/>
                <a:pathLst>
                  <a:path w="379333" h="22288" extrusionOk="0">
                    <a:moveTo>
                      <a:pt x="368260" y="22288"/>
                    </a:moveTo>
                    <a:lnTo>
                      <a:pt x="11073" y="22288"/>
                    </a:lnTo>
                    <a:cubicBezTo>
                      <a:pt x="-3691" y="22288"/>
                      <a:pt x="-3691" y="0"/>
                      <a:pt x="11073" y="0"/>
                    </a:cubicBezTo>
                    <a:lnTo>
                      <a:pt x="368260" y="0"/>
                    </a:lnTo>
                    <a:cubicBezTo>
                      <a:pt x="383024" y="0"/>
                      <a:pt x="383024" y="22288"/>
                      <a:pt x="368260" y="22288"/>
                    </a:cubicBezTo>
                    <a:lnTo>
                      <a:pt x="368260" y="22288"/>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40" name="Google Shape;2140;p49"/>
              <p:cNvSpPr/>
              <p:nvPr/>
            </p:nvSpPr>
            <p:spPr>
              <a:xfrm>
                <a:off x="2600325" y="4017930"/>
                <a:ext cx="189666" cy="22288"/>
              </a:xfrm>
              <a:custGeom>
                <a:avLst/>
                <a:gdLst/>
                <a:ahLst/>
                <a:cxnLst/>
                <a:rect l="l" t="t" r="r" b="b"/>
                <a:pathLst>
                  <a:path w="189666" h="22288" extrusionOk="0">
                    <a:moveTo>
                      <a:pt x="178594" y="22288"/>
                    </a:moveTo>
                    <a:lnTo>
                      <a:pt x="0" y="22288"/>
                    </a:lnTo>
                    <a:lnTo>
                      <a:pt x="0" y="0"/>
                    </a:lnTo>
                    <a:lnTo>
                      <a:pt x="178594" y="0"/>
                    </a:lnTo>
                    <a:cubicBezTo>
                      <a:pt x="193358" y="0"/>
                      <a:pt x="193358" y="22288"/>
                      <a:pt x="178594" y="22288"/>
                    </a:cubicBezTo>
                    <a:lnTo>
                      <a:pt x="178594" y="22288"/>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141" name="Google Shape;2141;p49"/>
            <p:cNvSpPr/>
            <p:nvPr/>
          </p:nvSpPr>
          <p:spPr>
            <a:xfrm>
              <a:off x="2685264" y="3838575"/>
              <a:ext cx="105560" cy="105560"/>
            </a:xfrm>
            <a:custGeom>
              <a:avLst/>
              <a:gdLst/>
              <a:ahLst/>
              <a:cxnLst/>
              <a:rect l="l" t="t" r="r" b="b"/>
              <a:pathLst>
                <a:path w="105560" h="105560" extrusionOk="0">
                  <a:moveTo>
                    <a:pt x="83272" y="94488"/>
                  </a:moveTo>
                  <a:lnTo>
                    <a:pt x="83272" y="41148"/>
                  </a:lnTo>
                  <a:cubicBezTo>
                    <a:pt x="83272" y="30766"/>
                    <a:pt x="74795" y="22288"/>
                    <a:pt x="64413" y="22288"/>
                  </a:cubicBezTo>
                  <a:lnTo>
                    <a:pt x="11073" y="22288"/>
                  </a:lnTo>
                  <a:cubicBezTo>
                    <a:pt x="-3691" y="22288"/>
                    <a:pt x="-3691" y="0"/>
                    <a:pt x="11073" y="0"/>
                  </a:cubicBezTo>
                  <a:lnTo>
                    <a:pt x="64413" y="0"/>
                  </a:lnTo>
                  <a:cubicBezTo>
                    <a:pt x="87082" y="0"/>
                    <a:pt x="105561" y="18479"/>
                    <a:pt x="105561" y="41148"/>
                  </a:cubicBezTo>
                  <a:lnTo>
                    <a:pt x="105561" y="94488"/>
                  </a:lnTo>
                  <a:cubicBezTo>
                    <a:pt x="105561" y="109252"/>
                    <a:pt x="83272" y="109252"/>
                    <a:pt x="83272" y="94488"/>
                  </a:cubicBezTo>
                  <a:lnTo>
                    <a:pt x="83272" y="944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42" name="Google Shape;2142;p49"/>
            <p:cNvSpPr/>
            <p:nvPr/>
          </p:nvSpPr>
          <p:spPr>
            <a:xfrm>
              <a:off x="2685264" y="4114014"/>
              <a:ext cx="105560" cy="105560"/>
            </a:xfrm>
            <a:custGeom>
              <a:avLst/>
              <a:gdLst/>
              <a:ahLst/>
              <a:cxnLst/>
              <a:rect l="l" t="t" r="r" b="b"/>
              <a:pathLst>
                <a:path w="105560" h="105560" extrusionOk="0">
                  <a:moveTo>
                    <a:pt x="64413" y="105561"/>
                  </a:moveTo>
                  <a:lnTo>
                    <a:pt x="11073" y="105561"/>
                  </a:lnTo>
                  <a:cubicBezTo>
                    <a:pt x="-3691" y="105561"/>
                    <a:pt x="-3691" y="83272"/>
                    <a:pt x="11073" y="83272"/>
                  </a:cubicBezTo>
                  <a:lnTo>
                    <a:pt x="64413" y="83272"/>
                  </a:lnTo>
                  <a:cubicBezTo>
                    <a:pt x="74795" y="83272"/>
                    <a:pt x="83272" y="74795"/>
                    <a:pt x="83272" y="64413"/>
                  </a:cubicBezTo>
                  <a:lnTo>
                    <a:pt x="83272" y="11073"/>
                  </a:lnTo>
                  <a:cubicBezTo>
                    <a:pt x="83272" y="-3691"/>
                    <a:pt x="105561" y="-3691"/>
                    <a:pt x="105561" y="11073"/>
                  </a:cubicBezTo>
                  <a:lnTo>
                    <a:pt x="105561" y="64413"/>
                  </a:lnTo>
                  <a:cubicBezTo>
                    <a:pt x="105561" y="87082"/>
                    <a:pt x="87082" y="105561"/>
                    <a:pt x="64413" y="105561"/>
                  </a:cubicBezTo>
                  <a:lnTo>
                    <a:pt x="64413" y="105561"/>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43" name="Google Shape;2143;p49"/>
            <p:cNvSpPr/>
            <p:nvPr/>
          </p:nvSpPr>
          <p:spPr>
            <a:xfrm>
              <a:off x="2409825" y="3838575"/>
              <a:ext cx="105560" cy="105560"/>
            </a:xfrm>
            <a:custGeom>
              <a:avLst/>
              <a:gdLst/>
              <a:ahLst/>
              <a:cxnLst/>
              <a:rect l="l" t="t" r="r" b="b"/>
              <a:pathLst>
                <a:path w="105560" h="105560" extrusionOk="0">
                  <a:moveTo>
                    <a:pt x="0" y="94488"/>
                  </a:moveTo>
                  <a:lnTo>
                    <a:pt x="0" y="41148"/>
                  </a:lnTo>
                  <a:cubicBezTo>
                    <a:pt x="0" y="18479"/>
                    <a:pt x="18479" y="0"/>
                    <a:pt x="41148" y="0"/>
                  </a:cubicBezTo>
                  <a:lnTo>
                    <a:pt x="94488" y="0"/>
                  </a:lnTo>
                  <a:cubicBezTo>
                    <a:pt x="109252" y="0"/>
                    <a:pt x="109252" y="22288"/>
                    <a:pt x="94488" y="22288"/>
                  </a:cubicBezTo>
                  <a:lnTo>
                    <a:pt x="41148" y="22288"/>
                  </a:lnTo>
                  <a:cubicBezTo>
                    <a:pt x="30766" y="22288"/>
                    <a:pt x="22289" y="30766"/>
                    <a:pt x="22289" y="41148"/>
                  </a:cubicBezTo>
                  <a:lnTo>
                    <a:pt x="22289" y="94488"/>
                  </a:lnTo>
                  <a:cubicBezTo>
                    <a:pt x="22289" y="109252"/>
                    <a:pt x="0" y="109252"/>
                    <a:pt x="0" y="94488"/>
                  </a:cubicBezTo>
                  <a:lnTo>
                    <a:pt x="0" y="944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44" name="Google Shape;2144;p49"/>
            <p:cNvSpPr/>
            <p:nvPr/>
          </p:nvSpPr>
          <p:spPr>
            <a:xfrm>
              <a:off x="2409825" y="4114014"/>
              <a:ext cx="105560" cy="105560"/>
            </a:xfrm>
            <a:custGeom>
              <a:avLst/>
              <a:gdLst/>
              <a:ahLst/>
              <a:cxnLst/>
              <a:rect l="l" t="t" r="r" b="b"/>
              <a:pathLst>
                <a:path w="105560" h="105560" extrusionOk="0">
                  <a:moveTo>
                    <a:pt x="94488" y="105561"/>
                  </a:moveTo>
                  <a:lnTo>
                    <a:pt x="41148" y="105561"/>
                  </a:lnTo>
                  <a:cubicBezTo>
                    <a:pt x="18479" y="105561"/>
                    <a:pt x="0" y="87082"/>
                    <a:pt x="0" y="64413"/>
                  </a:cubicBezTo>
                  <a:lnTo>
                    <a:pt x="0" y="11073"/>
                  </a:lnTo>
                  <a:cubicBezTo>
                    <a:pt x="0" y="-3691"/>
                    <a:pt x="22289" y="-3691"/>
                    <a:pt x="22289" y="11073"/>
                  </a:cubicBezTo>
                  <a:lnTo>
                    <a:pt x="22289" y="64413"/>
                  </a:lnTo>
                  <a:cubicBezTo>
                    <a:pt x="22289" y="74795"/>
                    <a:pt x="30766" y="83272"/>
                    <a:pt x="41148" y="83272"/>
                  </a:cubicBezTo>
                  <a:lnTo>
                    <a:pt x="94488" y="83272"/>
                  </a:lnTo>
                  <a:cubicBezTo>
                    <a:pt x="109252" y="83272"/>
                    <a:pt x="109252" y="105561"/>
                    <a:pt x="94488" y="105561"/>
                  </a:cubicBezTo>
                  <a:lnTo>
                    <a:pt x="94488" y="105561"/>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45" name="Google Shape;2145;p49"/>
            <p:cNvSpPr/>
            <p:nvPr/>
          </p:nvSpPr>
          <p:spPr>
            <a:xfrm>
              <a:off x="2652974" y="4080962"/>
              <a:ext cx="77557" cy="77557"/>
            </a:xfrm>
            <a:custGeom>
              <a:avLst/>
              <a:gdLst/>
              <a:ahLst/>
              <a:cxnLst/>
              <a:rect l="l" t="t" r="r" b="b"/>
              <a:pathLst>
                <a:path w="77557" h="77557" extrusionOk="0">
                  <a:moveTo>
                    <a:pt x="46506" y="77557"/>
                  </a:moveTo>
                  <a:lnTo>
                    <a:pt x="11073" y="77557"/>
                  </a:lnTo>
                  <a:cubicBezTo>
                    <a:pt x="-3691" y="77557"/>
                    <a:pt x="-3691" y="55269"/>
                    <a:pt x="11073" y="55269"/>
                  </a:cubicBezTo>
                  <a:lnTo>
                    <a:pt x="46506" y="55269"/>
                  </a:lnTo>
                  <a:cubicBezTo>
                    <a:pt x="51364" y="55269"/>
                    <a:pt x="55269" y="51364"/>
                    <a:pt x="55269" y="46506"/>
                  </a:cubicBezTo>
                  <a:lnTo>
                    <a:pt x="55269" y="11073"/>
                  </a:lnTo>
                  <a:cubicBezTo>
                    <a:pt x="55269" y="-3691"/>
                    <a:pt x="77557" y="-3691"/>
                    <a:pt x="77557" y="11073"/>
                  </a:cubicBezTo>
                  <a:lnTo>
                    <a:pt x="77557" y="46506"/>
                  </a:lnTo>
                  <a:cubicBezTo>
                    <a:pt x="77557" y="63651"/>
                    <a:pt x="63651" y="77557"/>
                    <a:pt x="46506" y="77557"/>
                  </a:cubicBezTo>
                  <a:lnTo>
                    <a:pt x="46506" y="7755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46" name="Google Shape;2146;p49"/>
            <p:cNvSpPr/>
            <p:nvPr/>
          </p:nvSpPr>
          <p:spPr>
            <a:xfrm>
              <a:off x="2652974" y="3898106"/>
              <a:ext cx="77557" cy="77557"/>
            </a:xfrm>
            <a:custGeom>
              <a:avLst/>
              <a:gdLst/>
              <a:ahLst/>
              <a:cxnLst/>
              <a:rect l="l" t="t" r="r" b="b"/>
              <a:pathLst>
                <a:path w="77557" h="77557" extrusionOk="0">
                  <a:moveTo>
                    <a:pt x="55269" y="66484"/>
                  </a:moveTo>
                  <a:lnTo>
                    <a:pt x="55269" y="31051"/>
                  </a:lnTo>
                  <a:cubicBezTo>
                    <a:pt x="55269" y="26194"/>
                    <a:pt x="51364" y="22288"/>
                    <a:pt x="46506" y="22288"/>
                  </a:cubicBezTo>
                  <a:lnTo>
                    <a:pt x="11073" y="22288"/>
                  </a:lnTo>
                  <a:cubicBezTo>
                    <a:pt x="-3691" y="22288"/>
                    <a:pt x="-3691" y="0"/>
                    <a:pt x="11073" y="0"/>
                  </a:cubicBezTo>
                  <a:lnTo>
                    <a:pt x="46506" y="0"/>
                  </a:lnTo>
                  <a:cubicBezTo>
                    <a:pt x="63651" y="0"/>
                    <a:pt x="77557" y="13907"/>
                    <a:pt x="77557" y="31051"/>
                  </a:cubicBezTo>
                  <a:lnTo>
                    <a:pt x="77557" y="66484"/>
                  </a:lnTo>
                  <a:cubicBezTo>
                    <a:pt x="77557" y="81248"/>
                    <a:pt x="55269" y="81248"/>
                    <a:pt x="55269" y="66484"/>
                  </a:cubicBezTo>
                  <a:lnTo>
                    <a:pt x="55269" y="6648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47" name="Google Shape;2147;p49"/>
            <p:cNvSpPr/>
            <p:nvPr/>
          </p:nvSpPr>
          <p:spPr>
            <a:xfrm>
              <a:off x="2470118" y="3898106"/>
              <a:ext cx="77557" cy="77557"/>
            </a:xfrm>
            <a:custGeom>
              <a:avLst/>
              <a:gdLst/>
              <a:ahLst/>
              <a:cxnLst/>
              <a:rect l="l" t="t" r="r" b="b"/>
              <a:pathLst>
                <a:path w="77557" h="77557" extrusionOk="0">
                  <a:moveTo>
                    <a:pt x="0" y="66484"/>
                  </a:moveTo>
                  <a:lnTo>
                    <a:pt x="0" y="31051"/>
                  </a:lnTo>
                  <a:cubicBezTo>
                    <a:pt x="0" y="13907"/>
                    <a:pt x="13907" y="0"/>
                    <a:pt x="31052" y="0"/>
                  </a:cubicBezTo>
                  <a:lnTo>
                    <a:pt x="66485" y="0"/>
                  </a:lnTo>
                  <a:cubicBezTo>
                    <a:pt x="81248" y="0"/>
                    <a:pt x="81248" y="22288"/>
                    <a:pt x="66485" y="22288"/>
                  </a:cubicBezTo>
                  <a:lnTo>
                    <a:pt x="31052" y="22288"/>
                  </a:lnTo>
                  <a:cubicBezTo>
                    <a:pt x="26194" y="22288"/>
                    <a:pt x="22289" y="26194"/>
                    <a:pt x="22289" y="31051"/>
                  </a:cubicBezTo>
                  <a:lnTo>
                    <a:pt x="22289" y="66484"/>
                  </a:lnTo>
                  <a:cubicBezTo>
                    <a:pt x="22289" y="81248"/>
                    <a:pt x="0" y="81248"/>
                    <a:pt x="0" y="66484"/>
                  </a:cubicBezTo>
                  <a:lnTo>
                    <a:pt x="0" y="6648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48" name="Google Shape;2148;p49"/>
            <p:cNvSpPr/>
            <p:nvPr/>
          </p:nvSpPr>
          <p:spPr>
            <a:xfrm>
              <a:off x="2470118" y="4080962"/>
              <a:ext cx="77557" cy="77557"/>
            </a:xfrm>
            <a:custGeom>
              <a:avLst/>
              <a:gdLst/>
              <a:ahLst/>
              <a:cxnLst/>
              <a:rect l="l" t="t" r="r" b="b"/>
              <a:pathLst>
                <a:path w="77557" h="77557" extrusionOk="0">
                  <a:moveTo>
                    <a:pt x="66485" y="77557"/>
                  </a:moveTo>
                  <a:lnTo>
                    <a:pt x="31052" y="77557"/>
                  </a:lnTo>
                  <a:cubicBezTo>
                    <a:pt x="13907" y="77557"/>
                    <a:pt x="0" y="63651"/>
                    <a:pt x="0" y="46506"/>
                  </a:cubicBezTo>
                  <a:lnTo>
                    <a:pt x="0" y="11073"/>
                  </a:lnTo>
                  <a:cubicBezTo>
                    <a:pt x="0" y="-3691"/>
                    <a:pt x="22289" y="-3691"/>
                    <a:pt x="22289" y="11073"/>
                  </a:cubicBezTo>
                  <a:lnTo>
                    <a:pt x="22289" y="46506"/>
                  </a:lnTo>
                  <a:cubicBezTo>
                    <a:pt x="22289" y="51364"/>
                    <a:pt x="26194" y="55269"/>
                    <a:pt x="31052" y="55269"/>
                  </a:cubicBezTo>
                  <a:lnTo>
                    <a:pt x="66485" y="55269"/>
                  </a:lnTo>
                  <a:cubicBezTo>
                    <a:pt x="81248" y="55269"/>
                    <a:pt x="81248" y="77557"/>
                    <a:pt x="66485" y="77557"/>
                  </a:cubicBezTo>
                  <a:lnTo>
                    <a:pt x="66485" y="7755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149" name="Google Shape;2149;p49"/>
          <p:cNvGrpSpPr/>
          <p:nvPr/>
        </p:nvGrpSpPr>
        <p:grpSpPr>
          <a:xfrm>
            <a:off x="7850254" y="2791313"/>
            <a:ext cx="374467" cy="209285"/>
            <a:chOff x="9404223" y="3322510"/>
            <a:chExt cx="380904" cy="212883"/>
          </a:xfrm>
        </p:grpSpPr>
        <p:sp>
          <p:nvSpPr>
            <p:cNvPr id="2150" name="Google Shape;2150;p49"/>
            <p:cNvSpPr/>
            <p:nvPr/>
          </p:nvSpPr>
          <p:spPr>
            <a:xfrm>
              <a:off x="9404223" y="3322510"/>
              <a:ext cx="380904" cy="212883"/>
            </a:xfrm>
            <a:custGeom>
              <a:avLst/>
              <a:gdLst/>
              <a:ahLst/>
              <a:cxnLst/>
              <a:rect l="l" t="t" r="r" b="b"/>
              <a:pathLst>
                <a:path w="380904" h="212883" extrusionOk="0">
                  <a:moveTo>
                    <a:pt x="380905" y="43243"/>
                  </a:moveTo>
                  <a:lnTo>
                    <a:pt x="380905" y="169640"/>
                  </a:lnTo>
                  <a:cubicBezTo>
                    <a:pt x="380905" y="193453"/>
                    <a:pt x="361474" y="212884"/>
                    <a:pt x="337566" y="212884"/>
                  </a:cubicBezTo>
                  <a:lnTo>
                    <a:pt x="43339" y="212884"/>
                  </a:lnTo>
                  <a:cubicBezTo>
                    <a:pt x="19431" y="212884"/>
                    <a:pt x="0" y="193453"/>
                    <a:pt x="0" y="169640"/>
                  </a:cubicBezTo>
                  <a:lnTo>
                    <a:pt x="0" y="43243"/>
                  </a:lnTo>
                  <a:cubicBezTo>
                    <a:pt x="0" y="19431"/>
                    <a:pt x="19431" y="0"/>
                    <a:pt x="43339" y="0"/>
                  </a:cubicBezTo>
                  <a:lnTo>
                    <a:pt x="337566" y="0"/>
                  </a:lnTo>
                  <a:cubicBezTo>
                    <a:pt x="361474" y="0"/>
                    <a:pt x="380905" y="19431"/>
                    <a:pt x="380905" y="43243"/>
                  </a:cubicBezTo>
                  <a:lnTo>
                    <a:pt x="380905" y="43243"/>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51" name="Google Shape;2151;p49"/>
            <p:cNvSpPr/>
            <p:nvPr/>
          </p:nvSpPr>
          <p:spPr>
            <a:xfrm>
              <a:off x="9594627" y="3322605"/>
              <a:ext cx="190500" cy="212788"/>
            </a:xfrm>
            <a:custGeom>
              <a:avLst/>
              <a:gdLst/>
              <a:ahLst/>
              <a:cxnLst/>
              <a:rect l="l" t="t" r="r" b="b"/>
              <a:pathLst>
                <a:path w="190500" h="212788" extrusionOk="0">
                  <a:moveTo>
                    <a:pt x="190500" y="43148"/>
                  </a:moveTo>
                  <a:lnTo>
                    <a:pt x="190500" y="169545"/>
                  </a:lnTo>
                  <a:cubicBezTo>
                    <a:pt x="190500" y="193358"/>
                    <a:pt x="171069" y="212788"/>
                    <a:pt x="147161" y="212788"/>
                  </a:cubicBezTo>
                  <a:lnTo>
                    <a:pt x="0" y="212788"/>
                  </a:lnTo>
                  <a:lnTo>
                    <a:pt x="0" y="0"/>
                  </a:lnTo>
                  <a:lnTo>
                    <a:pt x="147161" y="0"/>
                  </a:lnTo>
                  <a:cubicBezTo>
                    <a:pt x="171069" y="0"/>
                    <a:pt x="190500" y="19431"/>
                    <a:pt x="190500" y="43243"/>
                  </a:cubicBezTo>
                  <a:lnTo>
                    <a:pt x="190500" y="43243"/>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52" name="Google Shape;2152;p49"/>
            <p:cNvSpPr/>
            <p:nvPr/>
          </p:nvSpPr>
          <p:spPr>
            <a:xfrm>
              <a:off x="9553765" y="3376136"/>
              <a:ext cx="82105" cy="105651"/>
            </a:xfrm>
            <a:custGeom>
              <a:avLst/>
              <a:gdLst/>
              <a:ahLst/>
              <a:cxnLst/>
              <a:rect l="l" t="t" r="r" b="b"/>
              <a:pathLst>
                <a:path w="82105" h="105651" extrusionOk="0">
                  <a:moveTo>
                    <a:pt x="82010" y="11144"/>
                  </a:moveTo>
                  <a:lnTo>
                    <a:pt x="82010" y="67151"/>
                  </a:lnTo>
                  <a:cubicBezTo>
                    <a:pt x="82010" y="87154"/>
                    <a:pt x="66675" y="105346"/>
                    <a:pt x="40862" y="105632"/>
                  </a:cubicBezTo>
                  <a:cubicBezTo>
                    <a:pt x="19050" y="106299"/>
                    <a:pt x="0" y="89725"/>
                    <a:pt x="0" y="67151"/>
                  </a:cubicBezTo>
                  <a:lnTo>
                    <a:pt x="0" y="11144"/>
                  </a:lnTo>
                  <a:cubicBezTo>
                    <a:pt x="0" y="4953"/>
                    <a:pt x="4953" y="0"/>
                    <a:pt x="11144" y="0"/>
                  </a:cubicBezTo>
                  <a:cubicBezTo>
                    <a:pt x="17336" y="0"/>
                    <a:pt x="22288" y="4953"/>
                    <a:pt x="22288" y="11144"/>
                  </a:cubicBezTo>
                  <a:lnTo>
                    <a:pt x="22288" y="67151"/>
                  </a:lnTo>
                  <a:cubicBezTo>
                    <a:pt x="22288" y="76391"/>
                    <a:pt x="30003" y="83344"/>
                    <a:pt x="40195" y="83344"/>
                  </a:cubicBezTo>
                  <a:lnTo>
                    <a:pt x="41910" y="83344"/>
                  </a:lnTo>
                  <a:cubicBezTo>
                    <a:pt x="52101" y="83344"/>
                    <a:pt x="59817" y="76391"/>
                    <a:pt x="59817" y="67151"/>
                  </a:cubicBezTo>
                  <a:lnTo>
                    <a:pt x="59817" y="11144"/>
                  </a:lnTo>
                  <a:cubicBezTo>
                    <a:pt x="59817" y="4953"/>
                    <a:pt x="64770" y="0"/>
                    <a:pt x="70961" y="0"/>
                  </a:cubicBezTo>
                  <a:cubicBezTo>
                    <a:pt x="77152" y="0"/>
                    <a:pt x="82105" y="4953"/>
                    <a:pt x="82105" y="11144"/>
                  </a:cubicBezTo>
                  <a:lnTo>
                    <a:pt x="82105" y="111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53" name="Google Shape;2153;p49"/>
            <p:cNvSpPr/>
            <p:nvPr/>
          </p:nvSpPr>
          <p:spPr>
            <a:xfrm>
              <a:off x="9594627" y="3376136"/>
              <a:ext cx="41148" cy="105632"/>
            </a:xfrm>
            <a:custGeom>
              <a:avLst/>
              <a:gdLst/>
              <a:ahLst/>
              <a:cxnLst/>
              <a:rect l="l" t="t" r="r" b="b"/>
              <a:pathLst>
                <a:path w="41148" h="105632" extrusionOk="0">
                  <a:moveTo>
                    <a:pt x="41148" y="11144"/>
                  </a:moveTo>
                  <a:lnTo>
                    <a:pt x="41148" y="67151"/>
                  </a:lnTo>
                  <a:cubicBezTo>
                    <a:pt x="41148" y="87154"/>
                    <a:pt x="25813" y="105346"/>
                    <a:pt x="0" y="105632"/>
                  </a:cubicBezTo>
                  <a:lnTo>
                    <a:pt x="0" y="83344"/>
                  </a:lnTo>
                  <a:cubicBezTo>
                    <a:pt x="12097" y="83344"/>
                    <a:pt x="18859" y="75819"/>
                    <a:pt x="18859" y="67151"/>
                  </a:cubicBezTo>
                  <a:lnTo>
                    <a:pt x="18859" y="11144"/>
                  </a:lnTo>
                  <a:cubicBezTo>
                    <a:pt x="18859" y="4953"/>
                    <a:pt x="23813" y="0"/>
                    <a:pt x="30004" y="0"/>
                  </a:cubicBezTo>
                  <a:cubicBezTo>
                    <a:pt x="36195" y="0"/>
                    <a:pt x="41148" y="4953"/>
                    <a:pt x="41148" y="11144"/>
                  </a:cubicBezTo>
                  <a:lnTo>
                    <a:pt x="41148" y="111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54" name="Google Shape;2154;p49"/>
            <p:cNvSpPr/>
            <p:nvPr/>
          </p:nvSpPr>
          <p:spPr>
            <a:xfrm>
              <a:off x="9660933" y="3376243"/>
              <a:ext cx="75223" cy="105620"/>
            </a:xfrm>
            <a:custGeom>
              <a:avLst/>
              <a:gdLst/>
              <a:ahLst/>
              <a:cxnLst/>
              <a:rect l="l" t="t" r="r" b="b"/>
              <a:pathLst>
                <a:path w="75223" h="105620" extrusionOk="0">
                  <a:moveTo>
                    <a:pt x="70188" y="1988"/>
                  </a:moveTo>
                  <a:cubicBezTo>
                    <a:pt x="65044" y="-1345"/>
                    <a:pt x="58091" y="83"/>
                    <a:pt x="54757" y="5227"/>
                  </a:cubicBezTo>
                  <a:lnTo>
                    <a:pt x="37707" y="31421"/>
                  </a:lnTo>
                  <a:lnTo>
                    <a:pt x="20467" y="5037"/>
                  </a:lnTo>
                  <a:cubicBezTo>
                    <a:pt x="17133" y="-107"/>
                    <a:pt x="10180" y="-1536"/>
                    <a:pt x="5036" y="1798"/>
                  </a:cubicBezTo>
                  <a:cubicBezTo>
                    <a:pt x="-107" y="5132"/>
                    <a:pt x="-1536" y="12085"/>
                    <a:pt x="1798" y="17229"/>
                  </a:cubicBezTo>
                  <a:lnTo>
                    <a:pt x="26563" y="55233"/>
                  </a:lnTo>
                  <a:lnTo>
                    <a:pt x="26563" y="94476"/>
                  </a:lnTo>
                  <a:cubicBezTo>
                    <a:pt x="26468" y="100667"/>
                    <a:pt x="31421" y="105620"/>
                    <a:pt x="37612" y="105620"/>
                  </a:cubicBezTo>
                  <a:cubicBezTo>
                    <a:pt x="43898" y="105620"/>
                    <a:pt x="48756" y="100572"/>
                    <a:pt x="48756" y="94476"/>
                  </a:cubicBezTo>
                  <a:lnTo>
                    <a:pt x="48756" y="55233"/>
                  </a:lnTo>
                  <a:cubicBezTo>
                    <a:pt x="48756" y="55233"/>
                    <a:pt x="73426" y="17419"/>
                    <a:pt x="73426" y="17419"/>
                  </a:cubicBezTo>
                  <a:cubicBezTo>
                    <a:pt x="76760" y="12275"/>
                    <a:pt x="75331" y="5322"/>
                    <a:pt x="70188" y="1988"/>
                  </a:cubicBezTo>
                  <a:lnTo>
                    <a:pt x="70188" y="19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55" name="Google Shape;2155;p49"/>
            <p:cNvSpPr/>
            <p:nvPr/>
          </p:nvSpPr>
          <p:spPr>
            <a:xfrm>
              <a:off x="9454705" y="3376136"/>
              <a:ext cx="73705" cy="105632"/>
            </a:xfrm>
            <a:custGeom>
              <a:avLst/>
              <a:gdLst/>
              <a:ahLst/>
              <a:cxnLst/>
              <a:rect l="l" t="t" r="r" b="b"/>
              <a:pathLst>
                <a:path w="73705" h="105632" extrusionOk="0">
                  <a:moveTo>
                    <a:pt x="61532" y="46292"/>
                  </a:moveTo>
                  <a:cubicBezTo>
                    <a:pt x="74009" y="26289"/>
                    <a:pt x="59436" y="0"/>
                    <a:pt x="35528" y="0"/>
                  </a:cubicBezTo>
                  <a:lnTo>
                    <a:pt x="11144" y="0"/>
                  </a:lnTo>
                  <a:cubicBezTo>
                    <a:pt x="4953" y="0"/>
                    <a:pt x="0" y="4953"/>
                    <a:pt x="0" y="11144"/>
                  </a:cubicBezTo>
                  <a:lnTo>
                    <a:pt x="0" y="94488"/>
                  </a:lnTo>
                  <a:cubicBezTo>
                    <a:pt x="0" y="100584"/>
                    <a:pt x="4858" y="105632"/>
                    <a:pt x="11239" y="105632"/>
                  </a:cubicBezTo>
                  <a:cubicBezTo>
                    <a:pt x="11430" y="105632"/>
                    <a:pt x="33814" y="105537"/>
                    <a:pt x="39910" y="105537"/>
                  </a:cubicBezTo>
                  <a:cubicBezTo>
                    <a:pt x="71152" y="105537"/>
                    <a:pt x="85820" y="66389"/>
                    <a:pt x="61627" y="46196"/>
                  </a:cubicBezTo>
                  <a:lnTo>
                    <a:pt x="61627" y="46196"/>
                  </a:lnTo>
                  <a:close/>
                  <a:moveTo>
                    <a:pt x="35528" y="22384"/>
                  </a:moveTo>
                  <a:cubicBezTo>
                    <a:pt x="40005" y="22384"/>
                    <a:pt x="43720" y="26003"/>
                    <a:pt x="43720" y="30385"/>
                  </a:cubicBezTo>
                  <a:cubicBezTo>
                    <a:pt x="43720" y="34766"/>
                    <a:pt x="40005" y="38386"/>
                    <a:pt x="35528" y="38386"/>
                  </a:cubicBezTo>
                  <a:cubicBezTo>
                    <a:pt x="32290" y="38386"/>
                    <a:pt x="28861" y="38386"/>
                    <a:pt x="22289" y="38386"/>
                  </a:cubicBezTo>
                  <a:lnTo>
                    <a:pt x="22289" y="22288"/>
                  </a:lnTo>
                  <a:lnTo>
                    <a:pt x="35528" y="22288"/>
                  </a:lnTo>
                  <a:close/>
                  <a:moveTo>
                    <a:pt x="39814" y="83344"/>
                  </a:moveTo>
                  <a:cubicBezTo>
                    <a:pt x="36576" y="83344"/>
                    <a:pt x="28861" y="83344"/>
                    <a:pt x="22289" y="83344"/>
                  </a:cubicBezTo>
                  <a:lnTo>
                    <a:pt x="22289" y="60770"/>
                  </a:lnTo>
                  <a:cubicBezTo>
                    <a:pt x="27718" y="60770"/>
                    <a:pt x="25337" y="60770"/>
                    <a:pt x="39814" y="60770"/>
                  </a:cubicBezTo>
                  <a:cubicBezTo>
                    <a:pt x="46101" y="60770"/>
                    <a:pt x="51245" y="65818"/>
                    <a:pt x="51245" y="72009"/>
                  </a:cubicBezTo>
                  <a:cubicBezTo>
                    <a:pt x="51245" y="78200"/>
                    <a:pt x="46101" y="83249"/>
                    <a:pt x="39814" y="83249"/>
                  </a:cubicBezTo>
                  <a:lnTo>
                    <a:pt x="39814" y="8324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156" name="Google Shape;2156;p49"/>
          <p:cNvGrpSpPr/>
          <p:nvPr/>
        </p:nvGrpSpPr>
        <p:grpSpPr>
          <a:xfrm>
            <a:off x="7086243" y="2718180"/>
            <a:ext cx="374560" cy="355832"/>
            <a:chOff x="8627078" y="3248120"/>
            <a:chExt cx="380999" cy="361949"/>
          </a:xfrm>
        </p:grpSpPr>
        <p:sp>
          <p:nvSpPr>
            <p:cNvPr id="2157" name="Google Shape;2157;p49"/>
            <p:cNvSpPr/>
            <p:nvPr/>
          </p:nvSpPr>
          <p:spPr>
            <a:xfrm>
              <a:off x="8627078" y="3283458"/>
              <a:ext cx="380904" cy="326516"/>
            </a:xfrm>
            <a:custGeom>
              <a:avLst/>
              <a:gdLst/>
              <a:ahLst/>
              <a:cxnLst/>
              <a:rect l="l" t="t" r="r" b="b"/>
              <a:pathLst>
                <a:path w="380904" h="326516" extrusionOk="0">
                  <a:moveTo>
                    <a:pt x="380905" y="39719"/>
                  </a:moveTo>
                  <a:lnTo>
                    <a:pt x="380905" y="286798"/>
                  </a:lnTo>
                  <a:cubicBezTo>
                    <a:pt x="380905" y="308705"/>
                    <a:pt x="363093" y="326517"/>
                    <a:pt x="341186" y="326517"/>
                  </a:cubicBezTo>
                  <a:lnTo>
                    <a:pt x="39720" y="326517"/>
                  </a:lnTo>
                  <a:cubicBezTo>
                    <a:pt x="17812" y="326517"/>
                    <a:pt x="0" y="308705"/>
                    <a:pt x="0" y="286798"/>
                  </a:cubicBezTo>
                  <a:lnTo>
                    <a:pt x="0" y="39719"/>
                  </a:lnTo>
                  <a:cubicBezTo>
                    <a:pt x="0" y="17812"/>
                    <a:pt x="17812" y="0"/>
                    <a:pt x="39720" y="0"/>
                  </a:cubicBezTo>
                  <a:lnTo>
                    <a:pt x="341186" y="0"/>
                  </a:lnTo>
                  <a:cubicBezTo>
                    <a:pt x="363093" y="0"/>
                    <a:pt x="380905" y="17812"/>
                    <a:pt x="380905" y="39719"/>
                  </a:cubicBezTo>
                  <a:lnTo>
                    <a:pt x="380905" y="39719"/>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58" name="Google Shape;2158;p49"/>
            <p:cNvSpPr/>
            <p:nvPr/>
          </p:nvSpPr>
          <p:spPr>
            <a:xfrm>
              <a:off x="8817482" y="3283362"/>
              <a:ext cx="190500" cy="326612"/>
            </a:xfrm>
            <a:custGeom>
              <a:avLst/>
              <a:gdLst/>
              <a:ahLst/>
              <a:cxnLst/>
              <a:rect l="l" t="t" r="r" b="b"/>
              <a:pathLst>
                <a:path w="190500" h="326612" extrusionOk="0">
                  <a:moveTo>
                    <a:pt x="190500" y="39814"/>
                  </a:moveTo>
                  <a:lnTo>
                    <a:pt x="190500" y="286893"/>
                  </a:lnTo>
                  <a:cubicBezTo>
                    <a:pt x="190500" y="308800"/>
                    <a:pt x="172688" y="326612"/>
                    <a:pt x="150781" y="326612"/>
                  </a:cubicBezTo>
                  <a:lnTo>
                    <a:pt x="0" y="326612"/>
                  </a:lnTo>
                  <a:lnTo>
                    <a:pt x="0" y="0"/>
                  </a:lnTo>
                  <a:lnTo>
                    <a:pt x="150781" y="0"/>
                  </a:lnTo>
                  <a:cubicBezTo>
                    <a:pt x="172688" y="0"/>
                    <a:pt x="190500" y="17812"/>
                    <a:pt x="190500" y="39719"/>
                  </a:cubicBezTo>
                  <a:lnTo>
                    <a:pt x="190500" y="39719"/>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59" name="Google Shape;2159;p49"/>
            <p:cNvSpPr/>
            <p:nvPr/>
          </p:nvSpPr>
          <p:spPr>
            <a:xfrm>
              <a:off x="8627173" y="3248120"/>
              <a:ext cx="380904" cy="361854"/>
            </a:xfrm>
            <a:custGeom>
              <a:avLst/>
              <a:gdLst/>
              <a:ahLst/>
              <a:cxnLst/>
              <a:rect l="l" t="t" r="r" b="b"/>
              <a:pathLst>
                <a:path w="380904" h="361854" extrusionOk="0">
                  <a:moveTo>
                    <a:pt x="341090" y="35338"/>
                  </a:moveTo>
                  <a:lnTo>
                    <a:pt x="105728" y="35338"/>
                  </a:lnTo>
                  <a:lnTo>
                    <a:pt x="105728" y="11144"/>
                  </a:lnTo>
                  <a:cubicBezTo>
                    <a:pt x="105728" y="4953"/>
                    <a:pt x="100775" y="0"/>
                    <a:pt x="94583" y="0"/>
                  </a:cubicBezTo>
                  <a:cubicBezTo>
                    <a:pt x="88392" y="0"/>
                    <a:pt x="83439" y="4953"/>
                    <a:pt x="83439" y="11144"/>
                  </a:cubicBezTo>
                  <a:lnTo>
                    <a:pt x="83439" y="35338"/>
                  </a:lnTo>
                  <a:lnTo>
                    <a:pt x="39719" y="35338"/>
                  </a:lnTo>
                  <a:cubicBezTo>
                    <a:pt x="17812" y="35338"/>
                    <a:pt x="0" y="53149"/>
                    <a:pt x="0" y="75057"/>
                  </a:cubicBezTo>
                  <a:lnTo>
                    <a:pt x="0" y="322136"/>
                  </a:lnTo>
                  <a:cubicBezTo>
                    <a:pt x="0" y="344043"/>
                    <a:pt x="17812" y="361855"/>
                    <a:pt x="39719" y="361855"/>
                  </a:cubicBezTo>
                  <a:lnTo>
                    <a:pt x="341186" y="361855"/>
                  </a:lnTo>
                  <a:cubicBezTo>
                    <a:pt x="363093" y="361855"/>
                    <a:pt x="380905" y="344043"/>
                    <a:pt x="380905" y="322136"/>
                  </a:cubicBezTo>
                  <a:lnTo>
                    <a:pt x="380905" y="75057"/>
                  </a:lnTo>
                  <a:cubicBezTo>
                    <a:pt x="380905" y="53149"/>
                    <a:pt x="363093" y="35338"/>
                    <a:pt x="341186" y="35338"/>
                  </a:cubicBezTo>
                  <a:lnTo>
                    <a:pt x="341186" y="35338"/>
                  </a:lnTo>
                  <a:close/>
                  <a:moveTo>
                    <a:pt x="358521" y="322136"/>
                  </a:moveTo>
                  <a:cubicBezTo>
                    <a:pt x="358521" y="331756"/>
                    <a:pt x="350711" y="339566"/>
                    <a:pt x="341090" y="339566"/>
                  </a:cubicBezTo>
                  <a:lnTo>
                    <a:pt x="39624" y="339566"/>
                  </a:lnTo>
                  <a:cubicBezTo>
                    <a:pt x="30004" y="339566"/>
                    <a:pt x="22193" y="331756"/>
                    <a:pt x="22193" y="322136"/>
                  </a:cubicBezTo>
                  <a:lnTo>
                    <a:pt x="22193" y="75057"/>
                  </a:lnTo>
                  <a:cubicBezTo>
                    <a:pt x="22193" y="65437"/>
                    <a:pt x="30004" y="57626"/>
                    <a:pt x="39624" y="57626"/>
                  </a:cubicBezTo>
                  <a:lnTo>
                    <a:pt x="83344" y="57626"/>
                  </a:lnTo>
                  <a:lnTo>
                    <a:pt x="83344" y="76581"/>
                  </a:lnTo>
                  <a:cubicBezTo>
                    <a:pt x="83344" y="82772"/>
                    <a:pt x="88297" y="87725"/>
                    <a:pt x="94488" y="87725"/>
                  </a:cubicBezTo>
                  <a:cubicBezTo>
                    <a:pt x="100679" y="87725"/>
                    <a:pt x="105633" y="82772"/>
                    <a:pt x="105633" y="76581"/>
                  </a:cubicBezTo>
                  <a:lnTo>
                    <a:pt x="105633" y="57626"/>
                  </a:lnTo>
                  <a:lnTo>
                    <a:pt x="340995" y="57626"/>
                  </a:lnTo>
                  <a:cubicBezTo>
                    <a:pt x="350615" y="57626"/>
                    <a:pt x="358426" y="65437"/>
                    <a:pt x="358426" y="75057"/>
                  </a:cubicBezTo>
                  <a:lnTo>
                    <a:pt x="358426" y="322136"/>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60" name="Google Shape;2160;p49"/>
            <p:cNvSpPr/>
            <p:nvPr/>
          </p:nvSpPr>
          <p:spPr>
            <a:xfrm>
              <a:off x="8817482" y="3248120"/>
              <a:ext cx="190500" cy="361949"/>
            </a:xfrm>
            <a:custGeom>
              <a:avLst/>
              <a:gdLst/>
              <a:ahLst/>
              <a:cxnLst/>
              <a:rect l="l" t="t" r="r" b="b"/>
              <a:pathLst>
                <a:path w="190500" h="361949" extrusionOk="0">
                  <a:moveTo>
                    <a:pt x="150781" y="35338"/>
                  </a:moveTo>
                  <a:lnTo>
                    <a:pt x="106299" y="35338"/>
                  </a:lnTo>
                  <a:lnTo>
                    <a:pt x="106299" y="11144"/>
                  </a:lnTo>
                  <a:cubicBezTo>
                    <a:pt x="106299" y="4953"/>
                    <a:pt x="101346" y="0"/>
                    <a:pt x="95155" y="0"/>
                  </a:cubicBezTo>
                  <a:cubicBezTo>
                    <a:pt x="88964" y="0"/>
                    <a:pt x="84011" y="4953"/>
                    <a:pt x="84011" y="11144"/>
                  </a:cubicBezTo>
                  <a:lnTo>
                    <a:pt x="84011" y="35433"/>
                  </a:lnTo>
                  <a:lnTo>
                    <a:pt x="95" y="35433"/>
                  </a:lnTo>
                  <a:lnTo>
                    <a:pt x="95" y="57722"/>
                  </a:lnTo>
                  <a:lnTo>
                    <a:pt x="84011" y="57722"/>
                  </a:lnTo>
                  <a:lnTo>
                    <a:pt x="84011" y="76676"/>
                  </a:lnTo>
                  <a:cubicBezTo>
                    <a:pt x="84011" y="82868"/>
                    <a:pt x="88964" y="87820"/>
                    <a:pt x="95155" y="87820"/>
                  </a:cubicBezTo>
                  <a:cubicBezTo>
                    <a:pt x="101346" y="87820"/>
                    <a:pt x="106299" y="82868"/>
                    <a:pt x="106299" y="76676"/>
                  </a:cubicBezTo>
                  <a:lnTo>
                    <a:pt x="106299" y="57722"/>
                  </a:lnTo>
                  <a:lnTo>
                    <a:pt x="150781" y="57722"/>
                  </a:lnTo>
                  <a:cubicBezTo>
                    <a:pt x="160401" y="57722"/>
                    <a:pt x="168212" y="65532"/>
                    <a:pt x="168212" y="75152"/>
                  </a:cubicBezTo>
                  <a:lnTo>
                    <a:pt x="168212" y="322231"/>
                  </a:lnTo>
                  <a:cubicBezTo>
                    <a:pt x="168212" y="331851"/>
                    <a:pt x="160401" y="339661"/>
                    <a:pt x="150781" y="339661"/>
                  </a:cubicBezTo>
                  <a:lnTo>
                    <a:pt x="0" y="339661"/>
                  </a:lnTo>
                  <a:lnTo>
                    <a:pt x="0" y="361950"/>
                  </a:lnTo>
                  <a:lnTo>
                    <a:pt x="150781" y="361950"/>
                  </a:lnTo>
                  <a:cubicBezTo>
                    <a:pt x="172688" y="361950"/>
                    <a:pt x="190500" y="344138"/>
                    <a:pt x="190500" y="322231"/>
                  </a:cubicBezTo>
                  <a:lnTo>
                    <a:pt x="190500" y="75152"/>
                  </a:lnTo>
                  <a:cubicBezTo>
                    <a:pt x="190500" y="53245"/>
                    <a:pt x="172688" y="35433"/>
                    <a:pt x="150781" y="35433"/>
                  </a:cubicBezTo>
                  <a:lnTo>
                    <a:pt x="150781" y="35433"/>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61" name="Google Shape;2161;p49"/>
            <p:cNvSpPr/>
            <p:nvPr/>
          </p:nvSpPr>
          <p:spPr>
            <a:xfrm>
              <a:off x="8722709" y="3370230"/>
              <a:ext cx="57530" cy="81819"/>
            </a:xfrm>
            <a:custGeom>
              <a:avLst/>
              <a:gdLst/>
              <a:ahLst/>
              <a:cxnLst/>
              <a:rect l="l" t="t" r="r" b="b"/>
              <a:pathLst>
                <a:path w="57530" h="81819" extrusionOk="0">
                  <a:moveTo>
                    <a:pt x="46387" y="81820"/>
                  </a:moveTo>
                  <a:cubicBezTo>
                    <a:pt x="40195" y="81820"/>
                    <a:pt x="35242" y="76867"/>
                    <a:pt x="35242" y="70675"/>
                  </a:cubicBezTo>
                  <a:lnTo>
                    <a:pt x="35242" y="22288"/>
                  </a:lnTo>
                  <a:lnTo>
                    <a:pt x="11144" y="22288"/>
                  </a:lnTo>
                  <a:cubicBezTo>
                    <a:pt x="4953" y="22288"/>
                    <a:pt x="0" y="17335"/>
                    <a:pt x="0" y="11144"/>
                  </a:cubicBezTo>
                  <a:cubicBezTo>
                    <a:pt x="0" y="4953"/>
                    <a:pt x="4953" y="0"/>
                    <a:pt x="11144" y="0"/>
                  </a:cubicBezTo>
                  <a:lnTo>
                    <a:pt x="46387" y="0"/>
                  </a:lnTo>
                  <a:cubicBezTo>
                    <a:pt x="52578" y="0"/>
                    <a:pt x="57531" y="4953"/>
                    <a:pt x="57531" y="11144"/>
                  </a:cubicBezTo>
                  <a:lnTo>
                    <a:pt x="57531" y="70675"/>
                  </a:lnTo>
                  <a:cubicBezTo>
                    <a:pt x="57531" y="76867"/>
                    <a:pt x="52578" y="81820"/>
                    <a:pt x="46387" y="81820"/>
                  </a:cubicBezTo>
                  <a:lnTo>
                    <a:pt x="46387" y="8182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62" name="Google Shape;2162;p49"/>
            <p:cNvSpPr/>
            <p:nvPr/>
          </p:nvSpPr>
          <p:spPr>
            <a:xfrm>
              <a:off x="8763857" y="3525012"/>
              <a:ext cx="40195" cy="22288"/>
            </a:xfrm>
            <a:custGeom>
              <a:avLst/>
              <a:gdLst/>
              <a:ahLst/>
              <a:cxnLst/>
              <a:rect l="l" t="t" r="r" b="b"/>
              <a:pathLst>
                <a:path w="40195" h="22288" extrusionOk="0">
                  <a:moveTo>
                    <a:pt x="29051" y="22288"/>
                  </a:moveTo>
                  <a:lnTo>
                    <a:pt x="11144" y="22288"/>
                  </a:lnTo>
                  <a:cubicBezTo>
                    <a:pt x="4953" y="22288"/>
                    <a:pt x="0" y="17335"/>
                    <a:pt x="0" y="11144"/>
                  </a:cubicBezTo>
                  <a:cubicBezTo>
                    <a:pt x="0" y="4953"/>
                    <a:pt x="4953" y="0"/>
                    <a:pt x="11144" y="0"/>
                  </a:cubicBezTo>
                  <a:lnTo>
                    <a:pt x="29051" y="0"/>
                  </a:lnTo>
                  <a:cubicBezTo>
                    <a:pt x="35242" y="0"/>
                    <a:pt x="40195" y="4953"/>
                    <a:pt x="40195" y="11144"/>
                  </a:cubicBezTo>
                  <a:cubicBezTo>
                    <a:pt x="40195" y="17335"/>
                    <a:pt x="35242" y="22288"/>
                    <a:pt x="29051" y="22288"/>
                  </a:cubicBezTo>
                  <a:lnTo>
                    <a:pt x="29051"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63" name="Google Shape;2163;p49"/>
            <p:cNvSpPr/>
            <p:nvPr/>
          </p:nvSpPr>
          <p:spPr>
            <a:xfrm>
              <a:off x="8841295" y="3525012"/>
              <a:ext cx="40195" cy="22288"/>
            </a:xfrm>
            <a:custGeom>
              <a:avLst/>
              <a:gdLst/>
              <a:ahLst/>
              <a:cxnLst/>
              <a:rect l="l" t="t" r="r" b="b"/>
              <a:pathLst>
                <a:path w="40195" h="22288" extrusionOk="0">
                  <a:moveTo>
                    <a:pt x="29052" y="22288"/>
                  </a:moveTo>
                  <a:lnTo>
                    <a:pt x="11145" y="22288"/>
                  </a:lnTo>
                  <a:cubicBezTo>
                    <a:pt x="4953" y="22288"/>
                    <a:pt x="0" y="17335"/>
                    <a:pt x="0" y="11144"/>
                  </a:cubicBezTo>
                  <a:cubicBezTo>
                    <a:pt x="0" y="4953"/>
                    <a:pt x="4953" y="0"/>
                    <a:pt x="11145" y="0"/>
                  </a:cubicBezTo>
                  <a:lnTo>
                    <a:pt x="29052" y="0"/>
                  </a:lnTo>
                  <a:cubicBezTo>
                    <a:pt x="35243" y="0"/>
                    <a:pt x="40196" y="4953"/>
                    <a:pt x="40196" y="11144"/>
                  </a:cubicBezTo>
                  <a:cubicBezTo>
                    <a:pt x="40196" y="17335"/>
                    <a:pt x="35243" y="22288"/>
                    <a:pt x="29052" y="22288"/>
                  </a:cubicBezTo>
                  <a:lnTo>
                    <a:pt x="29052"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64" name="Google Shape;2164;p49"/>
            <p:cNvSpPr/>
            <p:nvPr/>
          </p:nvSpPr>
          <p:spPr>
            <a:xfrm>
              <a:off x="8757856" y="3408807"/>
              <a:ext cx="145805" cy="93821"/>
            </a:xfrm>
            <a:custGeom>
              <a:avLst/>
              <a:gdLst/>
              <a:ahLst/>
              <a:cxnLst/>
              <a:rect l="l" t="t" r="r" b="b"/>
              <a:pathLst>
                <a:path w="145805" h="93821" extrusionOk="0">
                  <a:moveTo>
                    <a:pt x="145256" y="20955"/>
                  </a:moveTo>
                  <a:lnTo>
                    <a:pt x="129349" y="81439"/>
                  </a:lnTo>
                  <a:cubicBezTo>
                    <a:pt x="127445" y="88773"/>
                    <a:pt x="120777" y="93821"/>
                    <a:pt x="113252" y="93821"/>
                  </a:cubicBezTo>
                  <a:lnTo>
                    <a:pt x="16669" y="93821"/>
                  </a:lnTo>
                  <a:cubicBezTo>
                    <a:pt x="7525" y="93821"/>
                    <a:pt x="0" y="86392"/>
                    <a:pt x="0" y="77152"/>
                  </a:cubicBezTo>
                  <a:lnTo>
                    <a:pt x="0" y="16669"/>
                  </a:lnTo>
                  <a:cubicBezTo>
                    <a:pt x="0" y="7525"/>
                    <a:pt x="7429" y="0"/>
                    <a:pt x="16669" y="0"/>
                  </a:cubicBezTo>
                  <a:lnTo>
                    <a:pt x="129159" y="0"/>
                  </a:lnTo>
                  <a:cubicBezTo>
                    <a:pt x="140017" y="0"/>
                    <a:pt x="148018" y="10287"/>
                    <a:pt x="145256" y="20860"/>
                  </a:cubicBezTo>
                  <a:lnTo>
                    <a:pt x="145256" y="20860"/>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65" name="Google Shape;2165;p49"/>
            <p:cNvSpPr/>
            <p:nvPr/>
          </p:nvSpPr>
          <p:spPr>
            <a:xfrm>
              <a:off x="8817387" y="3408902"/>
              <a:ext cx="86179" cy="93725"/>
            </a:xfrm>
            <a:custGeom>
              <a:avLst/>
              <a:gdLst/>
              <a:ahLst/>
              <a:cxnLst/>
              <a:rect l="l" t="t" r="r" b="b"/>
              <a:pathLst>
                <a:path w="86179" h="93725" extrusionOk="0">
                  <a:moveTo>
                    <a:pt x="85725" y="20860"/>
                  </a:moveTo>
                  <a:lnTo>
                    <a:pt x="69818" y="81343"/>
                  </a:lnTo>
                  <a:cubicBezTo>
                    <a:pt x="67913" y="88678"/>
                    <a:pt x="61246" y="93726"/>
                    <a:pt x="53721" y="93726"/>
                  </a:cubicBezTo>
                  <a:lnTo>
                    <a:pt x="0" y="93726"/>
                  </a:lnTo>
                  <a:lnTo>
                    <a:pt x="0" y="0"/>
                  </a:lnTo>
                  <a:lnTo>
                    <a:pt x="69532" y="0"/>
                  </a:lnTo>
                  <a:cubicBezTo>
                    <a:pt x="80391" y="0"/>
                    <a:pt x="88392" y="10287"/>
                    <a:pt x="85630" y="20860"/>
                  </a:cubicBezTo>
                  <a:lnTo>
                    <a:pt x="85630" y="20860"/>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166" name="Google Shape;2166;p49"/>
          <p:cNvGrpSpPr/>
          <p:nvPr/>
        </p:nvGrpSpPr>
        <p:grpSpPr>
          <a:xfrm>
            <a:off x="6381319" y="2708723"/>
            <a:ext cx="256105" cy="374561"/>
            <a:chOff x="7910036" y="3238500"/>
            <a:chExt cx="260508" cy="381000"/>
          </a:xfrm>
        </p:grpSpPr>
        <p:sp>
          <p:nvSpPr>
            <p:cNvPr id="2167" name="Google Shape;2167;p49"/>
            <p:cNvSpPr/>
            <p:nvPr/>
          </p:nvSpPr>
          <p:spPr>
            <a:xfrm>
              <a:off x="7914608" y="3245167"/>
              <a:ext cx="251364" cy="367665"/>
            </a:xfrm>
            <a:custGeom>
              <a:avLst/>
              <a:gdLst/>
              <a:ahLst/>
              <a:cxnLst/>
              <a:rect l="l" t="t" r="r" b="b"/>
              <a:pathLst>
                <a:path w="251364" h="367665" extrusionOk="0">
                  <a:moveTo>
                    <a:pt x="251365" y="47054"/>
                  </a:moveTo>
                  <a:lnTo>
                    <a:pt x="251365" y="320612"/>
                  </a:lnTo>
                  <a:cubicBezTo>
                    <a:pt x="251365" y="346520"/>
                    <a:pt x="230219" y="367665"/>
                    <a:pt x="204311" y="367665"/>
                  </a:cubicBezTo>
                  <a:lnTo>
                    <a:pt x="47054" y="367665"/>
                  </a:lnTo>
                  <a:cubicBezTo>
                    <a:pt x="21146" y="367665"/>
                    <a:pt x="0" y="346520"/>
                    <a:pt x="0" y="320612"/>
                  </a:cubicBezTo>
                  <a:lnTo>
                    <a:pt x="0" y="47054"/>
                  </a:lnTo>
                  <a:cubicBezTo>
                    <a:pt x="0" y="21146"/>
                    <a:pt x="21146" y="0"/>
                    <a:pt x="47054" y="0"/>
                  </a:cubicBezTo>
                  <a:lnTo>
                    <a:pt x="204311" y="0"/>
                  </a:lnTo>
                  <a:cubicBezTo>
                    <a:pt x="230219" y="0"/>
                    <a:pt x="251365" y="21146"/>
                    <a:pt x="251365" y="47054"/>
                  </a:cubicBezTo>
                  <a:lnTo>
                    <a:pt x="251365" y="47054"/>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68" name="Google Shape;2168;p49"/>
            <p:cNvSpPr/>
            <p:nvPr/>
          </p:nvSpPr>
          <p:spPr>
            <a:xfrm>
              <a:off x="8040338" y="3245262"/>
              <a:ext cx="125634" cy="367569"/>
            </a:xfrm>
            <a:custGeom>
              <a:avLst/>
              <a:gdLst/>
              <a:ahLst/>
              <a:cxnLst/>
              <a:rect l="l" t="t" r="r" b="b"/>
              <a:pathLst>
                <a:path w="125634" h="367569" extrusionOk="0">
                  <a:moveTo>
                    <a:pt x="125635" y="46958"/>
                  </a:moveTo>
                  <a:lnTo>
                    <a:pt x="125635" y="320516"/>
                  </a:lnTo>
                  <a:cubicBezTo>
                    <a:pt x="125635" y="346424"/>
                    <a:pt x="104489" y="367570"/>
                    <a:pt x="78581" y="367570"/>
                  </a:cubicBezTo>
                  <a:lnTo>
                    <a:pt x="0" y="367570"/>
                  </a:lnTo>
                  <a:lnTo>
                    <a:pt x="0" y="0"/>
                  </a:lnTo>
                  <a:lnTo>
                    <a:pt x="78581" y="0"/>
                  </a:lnTo>
                  <a:cubicBezTo>
                    <a:pt x="104489" y="0"/>
                    <a:pt x="125635" y="21145"/>
                    <a:pt x="125635" y="47053"/>
                  </a:cubicBezTo>
                  <a:lnTo>
                    <a:pt x="125635" y="47053"/>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69" name="Google Shape;2169;p49"/>
            <p:cNvSpPr/>
            <p:nvPr/>
          </p:nvSpPr>
          <p:spPr>
            <a:xfrm>
              <a:off x="7910036" y="3238500"/>
              <a:ext cx="260508" cy="381000"/>
            </a:xfrm>
            <a:custGeom>
              <a:avLst/>
              <a:gdLst/>
              <a:ahLst/>
              <a:cxnLst/>
              <a:rect l="l" t="t" r="r" b="b"/>
              <a:pathLst>
                <a:path w="260508" h="381000" extrusionOk="0">
                  <a:moveTo>
                    <a:pt x="211741" y="0"/>
                  </a:moveTo>
                  <a:lnTo>
                    <a:pt x="48768" y="0"/>
                  </a:lnTo>
                  <a:cubicBezTo>
                    <a:pt x="21907" y="0"/>
                    <a:pt x="0" y="21908"/>
                    <a:pt x="0" y="48768"/>
                  </a:cubicBezTo>
                  <a:lnTo>
                    <a:pt x="0" y="332232"/>
                  </a:lnTo>
                  <a:cubicBezTo>
                    <a:pt x="0" y="359092"/>
                    <a:pt x="21907" y="381000"/>
                    <a:pt x="48768" y="381000"/>
                  </a:cubicBezTo>
                  <a:lnTo>
                    <a:pt x="211741" y="381000"/>
                  </a:lnTo>
                  <a:cubicBezTo>
                    <a:pt x="238601" y="381000"/>
                    <a:pt x="260509" y="359092"/>
                    <a:pt x="260509" y="332232"/>
                  </a:cubicBezTo>
                  <a:lnTo>
                    <a:pt x="260509" y="48768"/>
                  </a:lnTo>
                  <a:cubicBezTo>
                    <a:pt x="260509" y="21908"/>
                    <a:pt x="238601" y="0"/>
                    <a:pt x="211741" y="0"/>
                  </a:cubicBezTo>
                  <a:lnTo>
                    <a:pt x="211741" y="0"/>
                  </a:lnTo>
                  <a:close/>
                  <a:moveTo>
                    <a:pt x="238125" y="332232"/>
                  </a:moveTo>
                  <a:cubicBezTo>
                    <a:pt x="238125" y="346805"/>
                    <a:pt x="226314" y="358616"/>
                    <a:pt x="211741" y="358616"/>
                  </a:cubicBezTo>
                  <a:lnTo>
                    <a:pt x="48768" y="358616"/>
                  </a:lnTo>
                  <a:cubicBezTo>
                    <a:pt x="34194" y="358616"/>
                    <a:pt x="22384" y="346805"/>
                    <a:pt x="22384" y="332232"/>
                  </a:cubicBezTo>
                  <a:lnTo>
                    <a:pt x="22384" y="48768"/>
                  </a:lnTo>
                  <a:cubicBezTo>
                    <a:pt x="22384" y="34195"/>
                    <a:pt x="34194" y="22384"/>
                    <a:pt x="48768" y="22384"/>
                  </a:cubicBezTo>
                  <a:lnTo>
                    <a:pt x="77438" y="22384"/>
                  </a:lnTo>
                  <a:lnTo>
                    <a:pt x="77438" y="41053"/>
                  </a:lnTo>
                  <a:cubicBezTo>
                    <a:pt x="77438" y="57436"/>
                    <a:pt x="89725" y="70675"/>
                    <a:pt x="104775" y="70675"/>
                  </a:cubicBezTo>
                  <a:lnTo>
                    <a:pt x="155734" y="70675"/>
                  </a:lnTo>
                  <a:cubicBezTo>
                    <a:pt x="170783" y="70675"/>
                    <a:pt x="183070" y="57341"/>
                    <a:pt x="183070" y="41053"/>
                  </a:cubicBezTo>
                  <a:lnTo>
                    <a:pt x="183070" y="22384"/>
                  </a:lnTo>
                  <a:lnTo>
                    <a:pt x="211741" y="22384"/>
                  </a:lnTo>
                  <a:cubicBezTo>
                    <a:pt x="226314" y="22384"/>
                    <a:pt x="238125" y="34195"/>
                    <a:pt x="238125" y="48768"/>
                  </a:cubicBezTo>
                  <a:lnTo>
                    <a:pt x="238125" y="332232"/>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70" name="Google Shape;2170;p49"/>
            <p:cNvSpPr/>
            <p:nvPr/>
          </p:nvSpPr>
          <p:spPr>
            <a:xfrm>
              <a:off x="8040242" y="3238595"/>
              <a:ext cx="130301" cy="380904"/>
            </a:xfrm>
            <a:custGeom>
              <a:avLst/>
              <a:gdLst/>
              <a:ahLst/>
              <a:cxnLst/>
              <a:rect l="l" t="t" r="r" b="b"/>
              <a:pathLst>
                <a:path w="130301" h="380904" extrusionOk="0">
                  <a:moveTo>
                    <a:pt x="130302" y="48673"/>
                  </a:moveTo>
                  <a:lnTo>
                    <a:pt x="130302" y="332137"/>
                  </a:lnTo>
                  <a:cubicBezTo>
                    <a:pt x="130302" y="358997"/>
                    <a:pt x="108395" y="380905"/>
                    <a:pt x="81534" y="380905"/>
                  </a:cubicBezTo>
                  <a:lnTo>
                    <a:pt x="95" y="380905"/>
                  </a:lnTo>
                  <a:lnTo>
                    <a:pt x="95" y="358616"/>
                  </a:lnTo>
                  <a:lnTo>
                    <a:pt x="81534" y="358616"/>
                  </a:lnTo>
                  <a:cubicBezTo>
                    <a:pt x="96108" y="358616"/>
                    <a:pt x="107918" y="346805"/>
                    <a:pt x="107918" y="332232"/>
                  </a:cubicBezTo>
                  <a:lnTo>
                    <a:pt x="107918" y="48768"/>
                  </a:lnTo>
                  <a:cubicBezTo>
                    <a:pt x="107918" y="34195"/>
                    <a:pt x="96108" y="22384"/>
                    <a:pt x="81534" y="22384"/>
                  </a:cubicBezTo>
                  <a:lnTo>
                    <a:pt x="52864" y="22384"/>
                  </a:lnTo>
                  <a:lnTo>
                    <a:pt x="52864" y="41053"/>
                  </a:lnTo>
                  <a:cubicBezTo>
                    <a:pt x="52864" y="57436"/>
                    <a:pt x="40577" y="70675"/>
                    <a:pt x="25527" y="70675"/>
                  </a:cubicBezTo>
                  <a:lnTo>
                    <a:pt x="0" y="70675"/>
                  </a:lnTo>
                  <a:lnTo>
                    <a:pt x="0" y="0"/>
                  </a:lnTo>
                  <a:lnTo>
                    <a:pt x="81439" y="0"/>
                  </a:lnTo>
                  <a:cubicBezTo>
                    <a:pt x="108299" y="0"/>
                    <a:pt x="130207" y="21907"/>
                    <a:pt x="130207" y="48768"/>
                  </a:cubicBezTo>
                  <a:lnTo>
                    <a:pt x="130207" y="4876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71" name="Google Shape;2171;p49"/>
            <p:cNvSpPr/>
            <p:nvPr/>
          </p:nvSpPr>
          <p:spPr>
            <a:xfrm>
              <a:off x="8023264" y="3548824"/>
              <a:ext cx="34051" cy="22288"/>
            </a:xfrm>
            <a:custGeom>
              <a:avLst/>
              <a:gdLst/>
              <a:ahLst/>
              <a:cxnLst/>
              <a:rect l="l" t="t" r="r" b="b"/>
              <a:pathLst>
                <a:path w="34051" h="22288" extrusionOk="0">
                  <a:moveTo>
                    <a:pt x="22979" y="22288"/>
                  </a:moveTo>
                  <a:lnTo>
                    <a:pt x="11073" y="22288"/>
                  </a:lnTo>
                  <a:cubicBezTo>
                    <a:pt x="-3691" y="22288"/>
                    <a:pt x="-3691" y="0"/>
                    <a:pt x="11073" y="0"/>
                  </a:cubicBezTo>
                  <a:lnTo>
                    <a:pt x="22979" y="0"/>
                  </a:lnTo>
                  <a:cubicBezTo>
                    <a:pt x="37743" y="0"/>
                    <a:pt x="37743" y="22288"/>
                    <a:pt x="22979" y="22288"/>
                  </a:cubicBezTo>
                  <a:lnTo>
                    <a:pt x="22979"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72" name="Google Shape;2172;p49"/>
            <p:cNvSpPr/>
            <p:nvPr/>
          </p:nvSpPr>
          <p:spPr>
            <a:xfrm>
              <a:off x="8040338" y="3548824"/>
              <a:ext cx="16978" cy="22288"/>
            </a:xfrm>
            <a:custGeom>
              <a:avLst/>
              <a:gdLst/>
              <a:ahLst/>
              <a:cxnLst/>
              <a:rect l="l" t="t" r="r" b="b"/>
              <a:pathLst>
                <a:path w="16978" h="22288" extrusionOk="0">
                  <a:moveTo>
                    <a:pt x="5905" y="22288"/>
                  </a:moveTo>
                  <a:lnTo>
                    <a:pt x="0" y="22288"/>
                  </a:lnTo>
                  <a:lnTo>
                    <a:pt x="0" y="0"/>
                  </a:lnTo>
                  <a:lnTo>
                    <a:pt x="5905" y="0"/>
                  </a:lnTo>
                  <a:cubicBezTo>
                    <a:pt x="20669" y="0"/>
                    <a:pt x="20669" y="22288"/>
                    <a:pt x="5905" y="22288"/>
                  </a:cubicBezTo>
                  <a:lnTo>
                    <a:pt x="5905"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73" name="Google Shape;2173;p49"/>
            <p:cNvSpPr/>
            <p:nvPr/>
          </p:nvSpPr>
          <p:spPr>
            <a:xfrm>
              <a:off x="7994153" y="3334576"/>
              <a:ext cx="92657" cy="189578"/>
            </a:xfrm>
            <a:custGeom>
              <a:avLst/>
              <a:gdLst/>
              <a:ahLst/>
              <a:cxnLst/>
              <a:rect l="l" t="t" r="r" b="b"/>
              <a:pathLst>
                <a:path w="92657" h="189578" extrusionOk="0">
                  <a:moveTo>
                    <a:pt x="63520" y="83470"/>
                  </a:moveTo>
                  <a:cubicBezTo>
                    <a:pt x="61234" y="82708"/>
                    <a:pt x="58948" y="81850"/>
                    <a:pt x="56662" y="80993"/>
                  </a:cubicBezTo>
                  <a:lnTo>
                    <a:pt x="56662" y="41369"/>
                  </a:lnTo>
                  <a:cubicBezTo>
                    <a:pt x="62377" y="43274"/>
                    <a:pt x="64568" y="45655"/>
                    <a:pt x="64663" y="45560"/>
                  </a:cubicBezTo>
                  <a:cubicBezTo>
                    <a:pt x="69235" y="49751"/>
                    <a:pt x="76283" y="49561"/>
                    <a:pt x="80474" y="44989"/>
                  </a:cubicBezTo>
                  <a:cubicBezTo>
                    <a:pt x="84189" y="40893"/>
                    <a:pt x="84761" y="34225"/>
                    <a:pt x="79807" y="29177"/>
                  </a:cubicBezTo>
                  <a:cubicBezTo>
                    <a:pt x="79807" y="28987"/>
                    <a:pt x="70664" y="20986"/>
                    <a:pt x="56662" y="18414"/>
                  </a:cubicBezTo>
                  <a:lnTo>
                    <a:pt x="56662" y="11175"/>
                  </a:lnTo>
                  <a:cubicBezTo>
                    <a:pt x="56662" y="5269"/>
                    <a:pt x="51995" y="412"/>
                    <a:pt x="46185" y="31"/>
                  </a:cubicBezTo>
                  <a:cubicBezTo>
                    <a:pt x="39898" y="-446"/>
                    <a:pt x="34374" y="4698"/>
                    <a:pt x="34374" y="11175"/>
                  </a:cubicBezTo>
                  <a:lnTo>
                    <a:pt x="34374" y="19271"/>
                  </a:lnTo>
                  <a:cubicBezTo>
                    <a:pt x="1417" y="27463"/>
                    <a:pt x="-5251" y="68706"/>
                    <a:pt x="16085" y="85470"/>
                  </a:cubicBezTo>
                  <a:cubicBezTo>
                    <a:pt x="20848" y="89185"/>
                    <a:pt x="26563" y="92614"/>
                    <a:pt x="34374" y="96138"/>
                  </a:cubicBezTo>
                  <a:lnTo>
                    <a:pt x="34374" y="147954"/>
                  </a:lnTo>
                  <a:cubicBezTo>
                    <a:pt x="28468" y="147287"/>
                    <a:pt x="24086" y="145382"/>
                    <a:pt x="17229" y="140905"/>
                  </a:cubicBezTo>
                  <a:cubicBezTo>
                    <a:pt x="12085" y="137572"/>
                    <a:pt x="5132" y="139000"/>
                    <a:pt x="1798" y="144144"/>
                  </a:cubicBezTo>
                  <a:cubicBezTo>
                    <a:pt x="-1536" y="149287"/>
                    <a:pt x="-107" y="156241"/>
                    <a:pt x="5036" y="159574"/>
                  </a:cubicBezTo>
                  <a:cubicBezTo>
                    <a:pt x="16467" y="167099"/>
                    <a:pt x="24563" y="169576"/>
                    <a:pt x="34374" y="170338"/>
                  </a:cubicBezTo>
                  <a:lnTo>
                    <a:pt x="34374" y="178434"/>
                  </a:lnTo>
                  <a:cubicBezTo>
                    <a:pt x="34374" y="184625"/>
                    <a:pt x="39326" y="189578"/>
                    <a:pt x="45518" y="189578"/>
                  </a:cubicBezTo>
                  <a:cubicBezTo>
                    <a:pt x="51709" y="189578"/>
                    <a:pt x="56662" y="184625"/>
                    <a:pt x="56662" y="178434"/>
                  </a:cubicBezTo>
                  <a:lnTo>
                    <a:pt x="56662" y="169290"/>
                  </a:lnTo>
                  <a:cubicBezTo>
                    <a:pt x="98572" y="159384"/>
                    <a:pt x="107716" y="99186"/>
                    <a:pt x="63520" y="83565"/>
                  </a:cubicBezTo>
                  <a:lnTo>
                    <a:pt x="63520" y="83565"/>
                  </a:lnTo>
                  <a:close/>
                  <a:moveTo>
                    <a:pt x="34374" y="70801"/>
                  </a:moveTo>
                  <a:cubicBezTo>
                    <a:pt x="32754" y="69754"/>
                    <a:pt x="31135" y="68801"/>
                    <a:pt x="29801" y="67658"/>
                  </a:cubicBezTo>
                  <a:cubicBezTo>
                    <a:pt x="23610" y="62800"/>
                    <a:pt x="25134" y="48513"/>
                    <a:pt x="34374" y="42798"/>
                  </a:cubicBezTo>
                  <a:lnTo>
                    <a:pt x="34374" y="70706"/>
                  </a:lnTo>
                  <a:close/>
                  <a:moveTo>
                    <a:pt x="56662" y="145573"/>
                  </a:moveTo>
                  <a:lnTo>
                    <a:pt x="56662" y="104710"/>
                  </a:lnTo>
                  <a:cubicBezTo>
                    <a:pt x="77141" y="112426"/>
                    <a:pt x="72474" y="137667"/>
                    <a:pt x="56662" y="145573"/>
                  </a:cubicBezTo>
                  <a:lnTo>
                    <a:pt x="56662" y="145573"/>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74" name="Google Shape;2174;p49"/>
            <p:cNvSpPr/>
            <p:nvPr/>
          </p:nvSpPr>
          <p:spPr>
            <a:xfrm>
              <a:off x="8040338" y="3334607"/>
              <a:ext cx="46473" cy="189547"/>
            </a:xfrm>
            <a:custGeom>
              <a:avLst/>
              <a:gdLst/>
              <a:ahLst/>
              <a:cxnLst/>
              <a:rect l="l" t="t" r="r" b="b"/>
              <a:pathLst>
                <a:path w="46473" h="189547" extrusionOk="0">
                  <a:moveTo>
                    <a:pt x="17336" y="83439"/>
                  </a:moveTo>
                  <a:cubicBezTo>
                    <a:pt x="15050" y="82677"/>
                    <a:pt x="12763" y="81820"/>
                    <a:pt x="10477" y="80963"/>
                  </a:cubicBezTo>
                  <a:lnTo>
                    <a:pt x="10477" y="41338"/>
                  </a:lnTo>
                  <a:cubicBezTo>
                    <a:pt x="16193" y="43244"/>
                    <a:pt x="18383" y="45625"/>
                    <a:pt x="18479" y="45529"/>
                  </a:cubicBezTo>
                  <a:cubicBezTo>
                    <a:pt x="23050" y="49721"/>
                    <a:pt x="30099" y="49530"/>
                    <a:pt x="34290" y="44958"/>
                  </a:cubicBezTo>
                  <a:cubicBezTo>
                    <a:pt x="38005" y="40862"/>
                    <a:pt x="38576" y="34195"/>
                    <a:pt x="33623" y="29146"/>
                  </a:cubicBezTo>
                  <a:cubicBezTo>
                    <a:pt x="33623" y="28956"/>
                    <a:pt x="24479" y="20955"/>
                    <a:pt x="10477" y="18383"/>
                  </a:cubicBezTo>
                  <a:lnTo>
                    <a:pt x="10477" y="11144"/>
                  </a:lnTo>
                  <a:cubicBezTo>
                    <a:pt x="10477" y="5239"/>
                    <a:pt x="5810" y="381"/>
                    <a:pt x="0" y="0"/>
                  </a:cubicBezTo>
                  <a:lnTo>
                    <a:pt x="0" y="189548"/>
                  </a:lnTo>
                  <a:cubicBezTo>
                    <a:pt x="5905" y="189167"/>
                    <a:pt x="10477" y="184309"/>
                    <a:pt x="10477" y="178403"/>
                  </a:cubicBezTo>
                  <a:lnTo>
                    <a:pt x="10477" y="169259"/>
                  </a:lnTo>
                  <a:cubicBezTo>
                    <a:pt x="52388" y="159353"/>
                    <a:pt x="61532" y="99155"/>
                    <a:pt x="17336" y="83534"/>
                  </a:cubicBezTo>
                  <a:lnTo>
                    <a:pt x="17336" y="83534"/>
                  </a:lnTo>
                  <a:close/>
                  <a:moveTo>
                    <a:pt x="10477" y="145637"/>
                  </a:moveTo>
                  <a:lnTo>
                    <a:pt x="10477" y="104775"/>
                  </a:lnTo>
                  <a:cubicBezTo>
                    <a:pt x="30956" y="112490"/>
                    <a:pt x="26289" y="137732"/>
                    <a:pt x="10477" y="145637"/>
                  </a:cubicBezTo>
                  <a:lnTo>
                    <a:pt x="10477" y="145637"/>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175" name="Google Shape;2175;p49"/>
          <p:cNvGrpSpPr/>
          <p:nvPr/>
        </p:nvGrpSpPr>
        <p:grpSpPr>
          <a:xfrm>
            <a:off x="5558127" y="2762191"/>
            <a:ext cx="374560" cy="267718"/>
            <a:chOff x="7072693" y="3292887"/>
            <a:chExt cx="380999" cy="272320"/>
          </a:xfrm>
        </p:grpSpPr>
        <p:sp>
          <p:nvSpPr>
            <p:cNvPr id="2176" name="Google Shape;2176;p49"/>
            <p:cNvSpPr/>
            <p:nvPr/>
          </p:nvSpPr>
          <p:spPr>
            <a:xfrm>
              <a:off x="7072693" y="3292887"/>
              <a:ext cx="380999" cy="272319"/>
            </a:xfrm>
            <a:custGeom>
              <a:avLst/>
              <a:gdLst/>
              <a:ahLst/>
              <a:cxnLst/>
              <a:rect l="l" t="t" r="r" b="b"/>
              <a:pathLst>
                <a:path w="380999" h="272319" extrusionOk="0">
                  <a:moveTo>
                    <a:pt x="381000" y="11144"/>
                  </a:moveTo>
                  <a:lnTo>
                    <a:pt x="381000" y="261175"/>
                  </a:lnTo>
                  <a:cubicBezTo>
                    <a:pt x="381000" y="267367"/>
                    <a:pt x="376047" y="272320"/>
                    <a:pt x="369856" y="272320"/>
                  </a:cubicBezTo>
                  <a:lnTo>
                    <a:pt x="11144" y="272320"/>
                  </a:lnTo>
                  <a:cubicBezTo>
                    <a:pt x="4953" y="272320"/>
                    <a:pt x="0" y="267367"/>
                    <a:pt x="0" y="261175"/>
                  </a:cubicBezTo>
                  <a:lnTo>
                    <a:pt x="0" y="11144"/>
                  </a:lnTo>
                  <a:cubicBezTo>
                    <a:pt x="0" y="4953"/>
                    <a:pt x="4953" y="0"/>
                    <a:pt x="11144" y="0"/>
                  </a:cubicBezTo>
                  <a:lnTo>
                    <a:pt x="369856" y="0"/>
                  </a:lnTo>
                  <a:cubicBezTo>
                    <a:pt x="376047" y="0"/>
                    <a:pt x="381000" y="4953"/>
                    <a:pt x="381000" y="11144"/>
                  </a:cubicBezTo>
                  <a:lnTo>
                    <a:pt x="381000" y="11144"/>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177" name="Google Shape;2177;p49"/>
            <p:cNvGrpSpPr/>
            <p:nvPr/>
          </p:nvGrpSpPr>
          <p:grpSpPr>
            <a:xfrm>
              <a:off x="7073526" y="3292887"/>
              <a:ext cx="380166" cy="272320"/>
              <a:chOff x="7073526" y="3292887"/>
              <a:chExt cx="380166" cy="272320"/>
            </a:xfrm>
          </p:grpSpPr>
          <p:sp>
            <p:nvSpPr>
              <p:cNvPr id="2178" name="Google Shape;2178;p49"/>
              <p:cNvSpPr/>
              <p:nvPr/>
            </p:nvSpPr>
            <p:spPr>
              <a:xfrm>
                <a:off x="7263193" y="3292887"/>
                <a:ext cx="190499" cy="272319"/>
              </a:xfrm>
              <a:custGeom>
                <a:avLst/>
                <a:gdLst/>
                <a:ahLst/>
                <a:cxnLst/>
                <a:rect l="l" t="t" r="r" b="b"/>
                <a:pathLst>
                  <a:path w="190499" h="272319" extrusionOk="0">
                    <a:moveTo>
                      <a:pt x="190500" y="11144"/>
                    </a:moveTo>
                    <a:lnTo>
                      <a:pt x="190500" y="261175"/>
                    </a:lnTo>
                    <a:cubicBezTo>
                      <a:pt x="190500" y="267367"/>
                      <a:pt x="185547" y="272320"/>
                      <a:pt x="179356" y="272320"/>
                    </a:cubicBezTo>
                    <a:lnTo>
                      <a:pt x="0" y="272320"/>
                    </a:lnTo>
                    <a:lnTo>
                      <a:pt x="0" y="0"/>
                    </a:lnTo>
                    <a:lnTo>
                      <a:pt x="179356" y="0"/>
                    </a:lnTo>
                    <a:cubicBezTo>
                      <a:pt x="185547" y="0"/>
                      <a:pt x="190500" y="4953"/>
                      <a:pt x="190500" y="11144"/>
                    </a:cubicBezTo>
                    <a:lnTo>
                      <a:pt x="190500" y="11144"/>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79" name="Google Shape;2179;p49"/>
              <p:cNvSpPr/>
              <p:nvPr/>
            </p:nvSpPr>
            <p:spPr>
              <a:xfrm>
                <a:off x="7073526" y="3542919"/>
                <a:ext cx="379333" cy="22288"/>
              </a:xfrm>
              <a:custGeom>
                <a:avLst/>
                <a:gdLst/>
                <a:ahLst/>
                <a:cxnLst/>
                <a:rect l="l" t="t" r="r" b="b"/>
                <a:pathLst>
                  <a:path w="379333" h="22288" extrusionOk="0">
                    <a:moveTo>
                      <a:pt x="368260" y="22288"/>
                    </a:moveTo>
                    <a:lnTo>
                      <a:pt x="11073" y="22288"/>
                    </a:lnTo>
                    <a:cubicBezTo>
                      <a:pt x="-3691" y="22288"/>
                      <a:pt x="-3691" y="0"/>
                      <a:pt x="11073" y="0"/>
                    </a:cubicBezTo>
                    <a:lnTo>
                      <a:pt x="368260" y="0"/>
                    </a:lnTo>
                    <a:cubicBezTo>
                      <a:pt x="383024" y="0"/>
                      <a:pt x="383024" y="22288"/>
                      <a:pt x="368260" y="22288"/>
                    </a:cubicBezTo>
                    <a:lnTo>
                      <a:pt x="368260"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80" name="Google Shape;2180;p49"/>
              <p:cNvSpPr/>
              <p:nvPr/>
            </p:nvSpPr>
            <p:spPr>
              <a:xfrm>
                <a:off x="7263193" y="3542919"/>
                <a:ext cx="189666" cy="22288"/>
              </a:xfrm>
              <a:custGeom>
                <a:avLst/>
                <a:gdLst/>
                <a:ahLst/>
                <a:cxnLst/>
                <a:rect l="l" t="t" r="r" b="b"/>
                <a:pathLst>
                  <a:path w="189666" h="22288" extrusionOk="0">
                    <a:moveTo>
                      <a:pt x="178593" y="22288"/>
                    </a:moveTo>
                    <a:lnTo>
                      <a:pt x="0" y="22288"/>
                    </a:lnTo>
                    <a:lnTo>
                      <a:pt x="0" y="0"/>
                    </a:lnTo>
                    <a:lnTo>
                      <a:pt x="178593" y="0"/>
                    </a:lnTo>
                    <a:cubicBezTo>
                      <a:pt x="193358" y="0"/>
                      <a:pt x="193358" y="22288"/>
                      <a:pt x="178593" y="22288"/>
                    </a:cubicBezTo>
                    <a:lnTo>
                      <a:pt x="178593"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81" name="Google Shape;2181;p49"/>
              <p:cNvSpPr/>
              <p:nvPr/>
            </p:nvSpPr>
            <p:spPr>
              <a:xfrm>
                <a:off x="7073526" y="3292887"/>
                <a:ext cx="379333" cy="22288"/>
              </a:xfrm>
              <a:custGeom>
                <a:avLst/>
                <a:gdLst/>
                <a:ahLst/>
                <a:cxnLst/>
                <a:rect l="l" t="t" r="r" b="b"/>
                <a:pathLst>
                  <a:path w="379333" h="22288" extrusionOk="0">
                    <a:moveTo>
                      <a:pt x="368260" y="22288"/>
                    </a:moveTo>
                    <a:lnTo>
                      <a:pt x="11073" y="22288"/>
                    </a:lnTo>
                    <a:cubicBezTo>
                      <a:pt x="-3691" y="22288"/>
                      <a:pt x="-3691" y="0"/>
                      <a:pt x="11073" y="0"/>
                    </a:cubicBezTo>
                    <a:lnTo>
                      <a:pt x="368260" y="0"/>
                    </a:lnTo>
                    <a:cubicBezTo>
                      <a:pt x="383024" y="0"/>
                      <a:pt x="383024" y="22288"/>
                      <a:pt x="368260" y="22288"/>
                    </a:cubicBezTo>
                    <a:lnTo>
                      <a:pt x="368260"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82" name="Google Shape;2182;p49"/>
              <p:cNvSpPr/>
              <p:nvPr/>
            </p:nvSpPr>
            <p:spPr>
              <a:xfrm>
                <a:off x="7263193" y="3292887"/>
                <a:ext cx="189666" cy="22288"/>
              </a:xfrm>
              <a:custGeom>
                <a:avLst/>
                <a:gdLst/>
                <a:ahLst/>
                <a:cxnLst/>
                <a:rect l="l" t="t" r="r" b="b"/>
                <a:pathLst>
                  <a:path w="189666" h="22288" extrusionOk="0">
                    <a:moveTo>
                      <a:pt x="178593" y="22288"/>
                    </a:moveTo>
                    <a:lnTo>
                      <a:pt x="0" y="22288"/>
                    </a:lnTo>
                    <a:lnTo>
                      <a:pt x="0" y="0"/>
                    </a:lnTo>
                    <a:lnTo>
                      <a:pt x="178593" y="0"/>
                    </a:lnTo>
                    <a:cubicBezTo>
                      <a:pt x="193358" y="0"/>
                      <a:pt x="193358" y="22288"/>
                      <a:pt x="178593" y="22288"/>
                    </a:cubicBezTo>
                    <a:lnTo>
                      <a:pt x="178593" y="22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183" name="Google Shape;2183;p49"/>
            <p:cNvSpPr/>
            <p:nvPr/>
          </p:nvSpPr>
          <p:spPr>
            <a:xfrm>
              <a:off x="7109174" y="3340417"/>
              <a:ext cx="69913" cy="165163"/>
            </a:xfrm>
            <a:custGeom>
              <a:avLst/>
              <a:gdLst/>
              <a:ahLst/>
              <a:cxnLst/>
              <a:rect l="l" t="t" r="r" b="b"/>
              <a:pathLst>
                <a:path w="69913" h="165163" extrusionOk="0">
                  <a:moveTo>
                    <a:pt x="58769" y="0"/>
                  </a:moveTo>
                  <a:lnTo>
                    <a:pt x="11144" y="0"/>
                  </a:lnTo>
                  <a:cubicBezTo>
                    <a:pt x="4953" y="0"/>
                    <a:pt x="0" y="4953"/>
                    <a:pt x="0" y="11144"/>
                  </a:cubicBezTo>
                  <a:lnTo>
                    <a:pt x="0" y="154019"/>
                  </a:lnTo>
                  <a:cubicBezTo>
                    <a:pt x="0" y="160211"/>
                    <a:pt x="4953" y="165163"/>
                    <a:pt x="11144" y="165163"/>
                  </a:cubicBezTo>
                  <a:lnTo>
                    <a:pt x="58769" y="165163"/>
                  </a:lnTo>
                  <a:cubicBezTo>
                    <a:pt x="64961" y="165163"/>
                    <a:pt x="69913" y="160211"/>
                    <a:pt x="69913" y="154019"/>
                  </a:cubicBezTo>
                  <a:lnTo>
                    <a:pt x="69913" y="11144"/>
                  </a:lnTo>
                  <a:cubicBezTo>
                    <a:pt x="69913" y="4953"/>
                    <a:pt x="64961" y="0"/>
                    <a:pt x="58769" y="0"/>
                  </a:cubicBezTo>
                  <a:lnTo>
                    <a:pt x="58769" y="0"/>
                  </a:lnTo>
                  <a:close/>
                  <a:moveTo>
                    <a:pt x="47625" y="142875"/>
                  </a:moveTo>
                  <a:lnTo>
                    <a:pt x="22288" y="142875"/>
                  </a:lnTo>
                  <a:lnTo>
                    <a:pt x="22288" y="22288"/>
                  </a:lnTo>
                  <a:lnTo>
                    <a:pt x="47625" y="22288"/>
                  </a:lnTo>
                  <a:lnTo>
                    <a:pt x="47625" y="14287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84" name="Google Shape;2184;p49"/>
            <p:cNvSpPr/>
            <p:nvPr/>
          </p:nvSpPr>
          <p:spPr>
            <a:xfrm>
              <a:off x="7252049" y="3340417"/>
              <a:ext cx="69913" cy="165163"/>
            </a:xfrm>
            <a:custGeom>
              <a:avLst/>
              <a:gdLst/>
              <a:ahLst/>
              <a:cxnLst/>
              <a:rect l="l" t="t" r="r" b="b"/>
              <a:pathLst>
                <a:path w="69913" h="165163" extrusionOk="0">
                  <a:moveTo>
                    <a:pt x="58769" y="0"/>
                  </a:moveTo>
                  <a:lnTo>
                    <a:pt x="11144" y="0"/>
                  </a:lnTo>
                  <a:cubicBezTo>
                    <a:pt x="4953" y="0"/>
                    <a:pt x="0" y="4953"/>
                    <a:pt x="0" y="11144"/>
                  </a:cubicBezTo>
                  <a:lnTo>
                    <a:pt x="0" y="154019"/>
                  </a:lnTo>
                  <a:cubicBezTo>
                    <a:pt x="0" y="160211"/>
                    <a:pt x="4953" y="165163"/>
                    <a:pt x="11144" y="165163"/>
                  </a:cubicBezTo>
                  <a:lnTo>
                    <a:pt x="58769" y="165163"/>
                  </a:lnTo>
                  <a:cubicBezTo>
                    <a:pt x="64961" y="165163"/>
                    <a:pt x="69914" y="160211"/>
                    <a:pt x="69914" y="154019"/>
                  </a:cubicBezTo>
                  <a:lnTo>
                    <a:pt x="69914" y="11144"/>
                  </a:lnTo>
                  <a:cubicBezTo>
                    <a:pt x="69914" y="4953"/>
                    <a:pt x="64961" y="0"/>
                    <a:pt x="58769" y="0"/>
                  </a:cubicBezTo>
                  <a:lnTo>
                    <a:pt x="58769" y="0"/>
                  </a:lnTo>
                  <a:close/>
                  <a:moveTo>
                    <a:pt x="47625" y="142875"/>
                  </a:moveTo>
                  <a:lnTo>
                    <a:pt x="22288" y="142875"/>
                  </a:lnTo>
                  <a:lnTo>
                    <a:pt x="22288" y="22288"/>
                  </a:lnTo>
                  <a:lnTo>
                    <a:pt x="47625" y="22288"/>
                  </a:lnTo>
                  <a:lnTo>
                    <a:pt x="47625" y="14287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85" name="Google Shape;2185;p49"/>
            <p:cNvSpPr/>
            <p:nvPr/>
          </p:nvSpPr>
          <p:spPr>
            <a:xfrm>
              <a:off x="7263193" y="3340417"/>
              <a:ext cx="58769" cy="165163"/>
            </a:xfrm>
            <a:custGeom>
              <a:avLst/>
              <a:gdLst/>
              <a:ahLst/>
              <a:cxnLst/>
              <a:rect l="l" t="t" r="r" b="b"/>
              <a:pathLst>
                <a:path w="58769" h="165163" extrusionOk="0">
                  <a:moveTo>
                    <a:pt x="47625" y="0"/>
                  </a:moveTo>
                  <a:lnTo>
                    <a:pt x="0" y="0"/>
                  </a:lnTo>
                  <a:lnTo>
                    <a:pt x="0" y="165163"/>
                  </a:lnTo>
                  <a:lnTo>
                    <a:pt x="47625" y="165163"/>
                  </a:lnTo>
                  <a:cubicBezTo>
                    <a:pt x="53816" y="165163"/>
                    <a:pt x="58769" y="160211"/>
                    <a:pt x="58769" y="154019"/>
                  </a:cubicBezTo>
                  <a:lnTo>
                    <a:pt x="58769" y="11144"/>
                  </a:lnTo>
                  <a:cubicBezTo>
                    <a:pt x="58769" y="4953"/>
                    <a:pt x="53816" y="0"/>
                    <a:pt x="47625" y="0"/>
                  </a:cubicBezTo>
                  <a:lnTo>
                    <a:pt x="47625" y="0"/>
                  </a:lnTo>
                  <a:close/>
                  <a:moveTo>
                    <a:pt x="36481" y="142875"/>
                  </a:moveTo>
                  <a:lnTo>
                    <a:pt x="11144" y="142875"/>
                  </a:lnTo>
                  <a:lnTo>
                    <a:pt x="11144" y="22288"/>
                  </a:lnTo>
                  <a:lnTo>
                    <a:pt x="36481" y="22288"/>
                  </a:lnTo>
                  <a:lnTo>
                    <a:pt x="36481" y="14287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86" name="Google Shape;2186;p49"/>
            <p:cNvSpPr/>
            <p:nvPr/>
          </p:nvSpPr>
          <p:spPr>
            <a:xfrm>
              <a:off x="7204424" y="3340584"/>
              <a:ext cx="22288" cy="165020"/>
            </a:xfrm>
            <a:custGeom>
              <a:avLst/>
              <a:gdLst/>
              <a:ahLst/>
              <a:cxnLst/>
              <a:rect l="l" t="t" r="r" b="b"/>
              <a:pathLst>
                <a:path w="22288" h="165020" extrusionOk="0">
                  <a:moveTo>
                    <a:pt x="0" y="153948"/>
                  </a:moveTo>
                  <a:lnTo>
                    <a:pt x="0" y="11073"/>
                  </a:lnTo>
                  <a:cubicBezTo>
                    <a:pt x="0" y="-3691"/>
                    <a:pt x="22288" y="-3691"/>
                    <a:pt x="22288" y="11073"/>
                  </a:cubicBezTo>
                  <a:lnTo>
                    <a:pt x="22288" y="153948"/>
                  </a:lnTo>
                  <a:cubicBezTo>
                    <a:pt x="22288" y="168711"/>
                    <a:pt x="0" y="168711"/>
                    <a:pt x="0" y="153948"/>
                  </a:cubicBezTo>
                  <a:lnTo>
                    <a:pt x="0" y="15394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87" name="Google Shape;2187;p49"/>
            <p:cNvSpPr/>
            <p:nvPr/>
          </p:nvSpPr>
          <p:spPr>
            <a:xfrm>
              <a:off x="7347299" y="3340584"/>
              <a:ext cx="22288" cy="165020"/>
            </a:xfrm>
            <a:custGeom>
              <a:avLst/>
              <a:gdLst/>
              <a:ahLst/>
              <a:cxnLst/>
              <a:rect l="l" t="t" r="r" b="b"/>
              <a:pathLst>
                <a:path w="22288" h="165020" extrusionOk="0">
                  <a:moveTo>
                    <a:pt x="0" y="153948"/>
                  </a:moveTo>
                  <a:lnTo>
                    <a:pt x="0" y="11073"/>
                  </a:lnTo>
                  <a:cubicBezTo>
                    <a:pt x="0" y="-3691"/>
                    <a:pt x="22289" y="-3691"/>
                    <a:pt x="22289" y="11073"/>
                  </a:cubicBezTo>
                  <a:lnTo>
                    <a:pt x="22289" y="153948"/>
                  </a:lnTo>
                  <a:cubicBezTo>
                    <a:pt x="22289" y="168711"/>
                    <a:pt x="0" y="168711"/>
                    <a:pt x="0" y="153948"/>
                  </a:cubicBezTo>
                  <a:lnTo>
                    <a:pt x="0" y="15394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88" name="Google Shape;2188;p49"/>
            <p:cNvSpPr/>
            <p:nvPr/>
          </p:nvSpPr>
          <p:spPr>
            <a:xfrm>
              <a:off x="7394924" y="3340584"/>
              <a:ext cx="22288" cy="165020"/>
            </a:xfrm>
            <a:custGeom>
              <a:avLst/>
              <a:gdLst/>
              <a:ahLst/>
              <a:cxnLst/>
              <a:rect l="l" t="t" r="r" b="b"/>
              <a:pathLst>
                <a:path w="22288" h="165020" extrusionOk="0">
                  <a:moveTo>
                    <a:pt x="0" y="153948"/>
                  </a:moveTo>
                  <a:lnTo>
                    <a:pt x="0" y="11073"/>
                  </a:lnTo>
                  <a:cubicBezTo>
                    <a:pt x="0" y="-3691"/>
                    <a:pt x="22289" y="-3691"/>
                    <a:pt x="22289" y="11073"/>
                  </a:cubicBezTo>
                  <a:lnTo>
                    <a:pt x="22289" y="153948"/>
                  </a:lnTo>
                  <a:cubicBezTo>
                    <a:pt x="22289" y="168711"/>
                    <a:pt x="0" y="168711"/>
                    <a:pt x="0" y="153948"/>
                  </a:cubicBezTo>
                  <a:lnTo>
                    <a:pt x="0" y="15394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189" name="Google Shape;2189;p49"/>
          <p:cNvGrpSpPr/>
          <p:nvPr/>
        </p:nvGrpSpPr>
        <p:grpSpPr>
          <a:xfrm>
            <a:off x="4794115" y="2709003"/>
            <a:ext cx="374561" cy="373977"/>
            <a:chOff x="6295548" y="3238785"/>
            <a:chExt cx="381000" cy="380406"/>
          </a:xfrm>
        </p:grpSpPr>
        <p:sp>
          <p:nvSpPr>
            <p:cNvPr id="2190" name="Google Shape;2190;p49"/>
            <p:cNvSpPr/>
            <p:nvPr/>
          </p:nvSpPr>
          <p:spPr>
            <a:xfrm>
              <a:off x="6295548" y="3424808"/>
              <a:ext cx="94011" cy="94392"/>
            </a:xfrm>
            <a:custGeom>
              <a:avLst/>
              <a:gdLst/>
              <a:ahLst/>
              <a:cxnLst/>
              <a:rect l="l" t="t" r="r" b="b"/>
              <a:pathLst>
                <a:path w="94011" h="94392" extrusionOk="0">
                  <a:moveTo>
                    <a:pt x="82867" y="94393"/>
                  </a:moveTo>
                  <a:lnTo>
                    <a:pt x="36957" y="94393"/>
                  </a:lnTo>
                  <a:cubicBezTo>
                    <a:pt x="16573" y="94393"/>
                    <a:pt x="0" y="77724"/>
                    <a:pt x="0" y="57245"/>
                  </a:cubicBezTo>
                  <a:lnTo>
                    <a:pt x="0" y="11144"/>
                  </a:lnTo>
                  <a:cubicBezTo>
                    <a:pt x="0" y="4953"/>
                    <a:pt x="4953" y="0"/>
                    <a:pt x="11144" y="0"/>
                  </a:cubicBezTo>
                  <a:cubicBezTo>
                    <a:pt x="17335" y="0"/>
                    <a:pt x="22288" y="4953"/>
                    <a:pt x="22288" y="11144"/>
                  </a:cubicBezTo>
                  <a:lnTo>
                    <a:pt x="22288" y="57245"/>
                  </a:lnTo>
                  <a:cubicBezTo>
                    <a:pt x="22288" y="65437"/>
                    <a:pt x="28861" y="72009"/>
                    <a:pt x="36957" y="72009"/>
                  </a:cubicBezTo>
                  <a:lnTo>
                    <a:pt x="82867" y="72009"/>
                  </a:lnTo>
                  <a:cubicBezTo>
                    <a:pt x="89059" y="72009"/>
                    <a:pt x="94012" y="76962"/>
                    <a:pt x="94012" y="83153"/>
                  </a:cubicBezTo>
                  <a:cubicBezTo>
                    <a:pt x="94012" y="89345"/>
                    <a:pt x="89059" y="94298"/>
                    <a:pt x="82867" y="94298"/>
                  </a:cubicBezTo>
                  <a:lnTo>
                    <a:pt x="82867" y="9429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91" name="Google Shape;2191;p49"/>
            <p:cNvSpPr/>
            <p:nvPr/>
          </p:nvSpPr>
          <p:spPr>
            <a:xfrm>
              <a:off x="6575107" y="3424904"/>
              <a:ext cx="101441" cy="94392"/>
            </a:xfrm>
            <a:custGeom>
              <a:avLst/>
              <a:gdLst/>
              <a:ahLst/>
              <a:cxnLst/>
              <a:rect l="l" t="t" r="r" b="b"/>
              <a:pathLst>
                <a:path w="101441" h="94392" extrusionOk="0">
                  <a:moveTo>
                    <a:pt x="64484" y="94297"/>
                  </a:moveTo>
                  <a:lnTo>
                    <a:pt x="11144" y="94297"/>
                  </a:lnTo>
                  <a:cubicBezTo>
                    <a:pt x="4953" y="94297"/>
                    <a:pt x="0" y="89344"/>
                    <a:pt x="0" y="83153"/>
                  </a:cubicBezTo>
                  <a:cubicBezTo>
                    <a:pt x="0" y="76962"/>
                    <a:pt x="4953" y="72009"/>
                    <a:pt x="11144" y="72009"/>
                  </a:cubicBezTo>
                  <a:lnTo>
                    <a:pt x="64484" y="72009"/>
                  </a:lnTo>
                  <a:cubicBezTo>
                    <a:pt x="72581" y="72009"/>
                    <a:pt x="79153" y="65341"/>
                    <a:pt x="79153" y="57245"/>
                  </a:cubicBezTo>
                  <a:lnTo>
                    <a:pt x="79153" y="11144"/>
                  </a:lnTo>
                  <a:cubicBezTo>
                    <a:pt x="79153" y="4953"/>
                    <a:pt x="84106" y="0"/>
                    <a:pt x="90297" y="0"/>
                  </a:cubicBezTo>
                  <a:cubicBezTo>
                    <a:pt x="96488" y="0"/>
                    <a:pt x="101441" y="4953"/>
                    <a:pt x="101441" y="11144"/>
                  </a:cubicBezTo>
                  <a:lnTo>
                    <a:pt x="101441" y="57245"/>
                  </a:lnTo>
                  <a:cubicBezTo>
                    <a:pt x="101441" y="77724"/>
                    <a:pt x="84868" y="94393"/>
                    <a:pt x="64484" y="94393"/>
                  </a:cubicBezTo>
                  <a:lnTo>
                    <a:pt x="64484" y="94393"/>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92" name="Google Shape;2192;p49"/>
            <p:cNvSpPr/>
            <p:nvPr/>
          </p:nvSpPr>
          <p:spPr>
            <a:xfrm>
              <a:off x="6295643" y="3238785"/>
              <a:ext cx="93821" cy="94107"/>
            </a:xfrm>
            <a:custGeom>
              <a:avLst/>
              <a:gdLst/>
              <a:ahLst/>
              <a:cxnLst/>
              <a:rect l="l" t="t" r="r" b="b"/>
              <a:pathLst>
                <a:path w="93821" h="94107" extrusionOk="0">
                  <a:moveTo>
                    <a:pt x="11144" y="94107"/>
                  </a:moveTo>
                  <a:cubicBezTo>
                    <a:pt x="4953" y="94107"/>
                    <a:pt x="0" y="89154"/>
                    <a:pt x="0" y="82963"/>
                  </a:cubicBezTo>
                  <a:lnTo>
                    <a:pt x="0" y="37052"/>
                  </a:lnTo>
                  <a:cubicBezTo>
                    <a:pt x="0" y="16669"/>
                    <a:pt x="16574" y="0"/>
                    <a:pt x="36957" y="0"/>
                  </a:cubicBezTo>
                  <a:lnTo>
                    <a:pt x="82677" y="0"/>
                  </a:lnTo>
                  <a:cubicBezTo>
                    <a:pt x="88868" y="0"/>
                    <a:pt x="93821" y="4953"/>
                    <a:pt x="93821" y="11144"/>
                  </a:cubicBezTo>
                  <a:cubicBezTo>
                    <a:pt x="93821" y="17335"/>
                    <a:pt x="88868" y="22288"/>
                    <a:pt x="82677" y="22288"/>
                  </a:cubicBezTo>
                  <a:lnTo>
                    <a:pt x="36957" y="22288"/>
                  </a:lnTo>
                  <a:cubicBezTo>
                    <a:pt x="28956" y="22288"/>
                    <a:pt x="22384" y="28861"/>
                    <a:pt x="22384" y="36957"/>
                  </a:cubicBezTo>
                  <a:lnTo>
                    <a:pt x="22384" y="82867"/>
                  </a:lnTo>
                  <a:cubicBezTo>
                    <a:pt x="22384" y="89059"/>
                    <a:pt x="17431" y="94012"/>
                    <a:pt x="11240" y="94012"/>
                  </a:cubicBezTo>
                  <a:lnTo>
                    <a:pt x="11240" y="94012"/>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93" name="Google Shape;2193;p49"/>
            <p:cNvSpPr/>
            <p:nvPr/>
          </p:nvSpPr>
          <p:spPr>
            <a:xfrm>
              <a:off x="6582727" y="3238881"/>
              <a:ext cx="93821" cy="94106"/>
            </a:xfrm>
            <a:custGeom>
              <a:avLst/>
              <a:gdLst/>
              <a:ahLst/>
              <a:cxnLst/>
              <a:rect l="l" t="t" r="r" b="b"/>
              <a:pathLst>
                <a:path w="93821" h="94106" extrusionOk="0">
                  <a:moveTo>
                    <a:pt x="82582" y="94012"/>
                  </a:moveTo>
                  <a:cubicBezTo>
                    <a:pt x="76390" y="94012"/>
                    <a:pt x="71438" y="89059"/>
                    <a:pt x="71438" y="82868"/>
                  </a:cubicBezTo>
                  <a:lnTo>
                    <a:pt x="71438" y="36957"/>
                  </a:lnTo>
                  <a:cubicBezTo>
                    <a:pt x="71438" y="28861"/>
                    <a:pt x="64865" y="22289"/>
                    <a:pt x="56864" y="22289"/>
                  </a:cubicBezTo>
                  <a:lnTo>
                    <a:pt x="11144" y="22289"/>
                  </a:lnTo>
                  <a:cubicBezTo>
                    <a:pt x="4953" y="22289"/>
                    <a:pt x="0" y="17335"/>
                    <a:pt x="0" y="11144"/>
                  </a:cubicBezTo>
                  <a:cubicBezTo>
                    <a:pt x="0" y="4953"/>
                    <a:pt x="4953" y="0"/>
                    <a:pt x="11144" y="0"/>
                  </a:cubicBezTo>
                  <a:lnTo>
                    <a:pt x="56864" y="0"/>
                  </a:lnTo>
                  <a:cubicBezTo>
                    <a:pt x="77248" y="0"/>
                    <a:pt x="93821" y="16573"/>
                    <a:pt x="93821" y="37052"/>
                  </a:cubicBezTo>
                  <a:lnTo>
                    <a:pt x="93821" y="82963"/>
                  </a:lnTo>
                  <a:cubicBezTo>
                    <a:pt x="93821" y="89154"/>
                    <a:pt x="88868" y="94107"/>
                    <a:pt x="82677" y="94107"/>
                  </a:cubicBezTo>
                  <a:lnTo>
                    <a:pt x="82677" y="9410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94" name="Google Shape;2194;p49"/>
            <p:cNvSpPr/>
            <p:nvPr/>
          </p:nvSpPr>
          <p:spPr>
            <a:xfrm>
              <a:off x="6474904" y="3286029"/>
              <a:ext cx="22288" cy="71342"/>
            </a:xfrm>
            <a:custGeom>
              <a:avLst/>
              <a:gdLst/>
              <a:ahLst/>
              <a:cxnLst/>
              <a:rect l="l" t="t" r="r" b="b"/>
              <a:pathLst>
                <a:path w="22288" h="71342" extrusionOk="0">
                  <a:moveTo>
                    <a:pt x="22288" y="11144"/>
                  </a:moveTo>
                  <a:lnTo>
                    <a:pt x="22288" y="60198"/>
                  </a:lnTo>
                  <a:cubicBezTo>
                    <a:pt x="22288" y="66389"/>
                    <a:pt x="17336" y="71342"/>
                    <a:pt x="11144" y="71342"/>
                  </a:cubicBezTo>
                  <a:cubicBezTo>
                    <a:pt x="4953" y="71342"/>
                    <a:pt x="0" y="66389"/>
                    <a:pt x="0" y="60198"/>
                  </a:cubicBezTo>
                  <a:lnTo>
                    <a:pt x="0" y="11144"/>
                  </a:lnTo>
                  <a:cubicBezTo>
                    <a:pt x="0" y="4953"/>
                    <a:pt x="4953" y="0"/>
                    <a:pt x="11144" y="0"/>
                  </a:cubicBezTo>
                  <a:cubicBezTo>
                    <a:pt x="17336" y="0"/>
                    <a:pt x="22288" y="4953"/>
                    <a:pt x="22288" y="11144"/>
                  </a:cubicBezTo>
                  <a:lnTo>
                    <a:pt x="22288" y="11144"/>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95" name="Google Shape;2195;p49"/>
            <p:cNvSpPr/>
            <p:nvPr/>
          </p:nvSpPr>
          <p:spPr>
            <a:xfrm>
              <a:off x="6486048" y="3286029"/>
              <a:ext cx="11144" cy="71342"/>
            </a:xfrm>
            <a:custGeom>
              <a:avLst/>
              <a:gdLst/>
              <a:ahLst/>
              <a:cxnLst/>
              <a:rect l="l" t="t" r="r" b="b"/>
              <a:pathLst>
                <a:path w="11144" h="71342" extrusionOk="0">
                  <a:moveTo>
                    <a:pt x="11144" y="11144"/>
                  </a:moveTo>
                  <a:lnTo>
                    <a:pt x="11144" y="60198"/>
                  </a:lnTo>
                  <a:cubicBezTo>
                    <a:pt x="11144" y="66389"/>
                    <a:pt x="6191" y="71342"/>
                    <a:pt x="0" y="71342"/>
                  </a:cubicBezTo>
                  <a:lnTo>
                    <a:pt x="0" y="0"/>
                  </a:lnTo>
                  <a:cubicBezTo>
                    <a:pt x="6191" y="0"/>
                    <a:pt x="11144" y="4953"/>
                    <a:pt x="11144" y="11144"/>
                  </a:cubicBezTo>
                  <a:lnTo>
                    <a:pt x="11144" y="11144"/>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96" name="Google Shape;2196;p49"/>
            <p:cNvSpPr/>
            <p:nvPr/>
          </p:nvSpPr>
          <p:spPr>
            <a:xfrm>
              <a:off x="6427089" y="3285934"/>
              <a:ext cx="22288" cy="80581"/>
            </a:xfrm>
            <a:custGeom>
              <a:avLst/>
              <a:gdLst/>
              <a:ahLst/>
              <a:cxnLst/>
              <a:rect l="l" t="t" r="r" b="b"/>
              <a:pathLst>
                <a:path w="22288" h="80581" extrusionOk="0">
                  <a:moveTo>
                    <a:pt x="11144" y="80582"/>
                  </a:moveTo>
                  <a:cubicBezTo>
                    <a:pt x="4953" y="80582"/>
                    <a:pt x="0" y="75629"/>
                    <a:pt x="0" y="69437"/>
                  </a:cubicBezTo>
                  <a:lnTo>
                    <a:pt x="0" y="11144"/>
                  </a:lnTo>
                  <a:cubicBezTo>
                    <a:pt x="0" y="4953"/>
                    <a:pt x="4953" y="0"/>
                    <a:pt x="11144" y="0"/>
                  </a:cubicBezTo>
                  <a:cubicBezTo>
                    <a:pt x="17335" y="0"/>
                    <a:pt x="22288" y="4953"/>
                    <a:pt x="22288" y="11144"/>
                  </a:cubicBezTo>
                  <a:lnTo>
                    <a:pt x="22288" y="69437"/>
                  </a:lnTo>
                  <a:cubicBezTo>
                    <a:pt x="22288" y="75629"/>
                    <a:pt x="17335" y="80582"/>
                    <a:pt x="11144" y="80582"/>
                  </a:cubicBezTo>
                  <a:lnTo>
                    <a:pt x="11144" y="80582"/>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97" name="Google Shape;2197;p49"/>
            <p:cNvSpPr/>
            <p:nvPr/>
          </p:nvSpPr>
          <p:spPr>
            <a:xfrm>
              <a:off x="6379273" y="3285934"/>
              <a:ext cx="22288" cy="158972"/>
            </a:xfrm>
            <a:custGeom>
              <a:avLst/>
              <a:gdLst/>
              <a:ahLst/>
              <a:cxnLst/>
              <a:rect l="l" t="t" r="r" b="b"/>
              <a:pathLst>
                <a:path w="22288" h="158972" extrusionOk="0">
                  <a:moveTo>
                    <a:pt x="11144" y="158972"/>
                  </a:moveTo>
                  <a:cubicBezTo>
                    <a:pt x="4953" y="158972"/>
                    <a:pt x="0" y="154019"/>
                    <a:pt x="0" y="147828"/>
                  </a:cubicBezTo>
                  <a:lnTo>
                    <a:pt x="0" y="11144"/>
                  </a:lnTo>
                  <a:cubicBezTo>
                    <a:pt x="0" y="4953"/>
                    <a:pt x="4953" y="0"/>
                    <a:pt x="11144" y="0"/>
                  </a:cubicBezTo>
                  <a:cubicBezTo>
                    <a:pt x="17336" y="0"/>
                    <a:pt x="22288" y="4953"/>
                    <a:pt x="22288" y="11144"/>
                  </a:cubicBezTo>
                  <a:lnTo>
                    <a:pt x="22288" y="147828"/>
                  </a:lnTo>
                  <a:cubicBezTo>
                    <a:pt x="22288" y="154019"/>
                    <a:pt x="17336" y="158972"/>
                    <a:pt x="11144" y="158972"/>
                  </a:cubicBezTo>
                  <a:lnTo>
                    <a:pt x="11144" y="158972"/>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98" name="Google Shape;2198;p49"/>
            <p:cNvSpPr/>
            <p:nvPr/>
          </p:nvSpPr>
          <p:spPr>
            <a:xfrm>
              <a:off x="6522719" y="3286029"/>
              <a:ext cx="22288" cy="90963"/>
            </a:xfrm>
            <a:custGeom>
              <a:avLst/>
              <a:gdLst/>
              <a:ahLst/>
              <a:cxnLst/>
              <a:rect l="l" t="t" r="r" b="b"/>
              <a:pathLst>
                <a:path w="22288" h="90963" extrusionOk="0">
                  <a:moveTo>
                    <a:pt x="11144" y="90964"/>
                  </a:moveTo>
                  <a:cubicBezTo>
                    <a:pt x="4953" y="90964"/>
                    <a:pt x="0" y="86011"/>
                    <a:pt x="0" y="79819"/>
                  </a:cubicBezTo>
                  <a:lnTo>
                    <a:pt x="0" y="11144"/>
                  </a:lnTo>
                  <a:cubicBezTo>
                    <a:pt x="0" y="4953"/>
                    <a:pt x="4953" y="0"/>
                    <a:pt x="11144" y="0"/>
                  </a:cubicBezTo>
                  <a:cubicBezTo>
                    <a:pt x="17336" y="0"/>
                    <a:pt x="22289" y="4953"/>
                    <a:pt x="22289" y="11144"/>
                  </a:cubicBezTo>
                  <a:lnTo>
                    <a:pt x="22289" y="79819"/>
                  </a:lnTo>
                  <a:cubicBezTo>
                    <a:pt x="22289" y="86011"/>
                    <a:pt x="17336" y="90964"/>
                    <a:pt x="11144" y="90964"/>
                  </a:cubicBezTo>
                  <a:lnTo>
                    <a:pt x="11144" y="90964"/>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199" name="Google Shape;2199;p49"/>
            <p:cNvGrpSpPr/>
            <p:nvPr/>
          </p:nvGrpSpPr>
          <p:grpSpPr>
            <a:xfrm>
              <a:off x="6510861" y="3286029"/>
              <a:ext cx="153412" cy="333162"/>
              <a:chOff x="6510861" y="3286029"/>
              <a:chExt cx="153412" cy="333162"/>
            </a:xfrm>
          </p:grpSpPr>
          <p:sp>
            <p:nvSpPr>
              <p:cNvPr id="2200" name="Google Shape;2200;p49"/>
              <p:cNvSpPr/>
              <p:nvPr/>
            </p:nvSpPr>
            <p:spPr>
              <a:xfrm>
                <a:off x="6570535" y="3286029"/>
                <a:ext cx="22288" cy="82867"/>
              </a:xfrm>
              <a:custGeom>
                <a:avLst/>
                <a:gdLst/>
                <a:ahLst/>
                <a:cxnLst/>
                <a:rect l="l" t="t" r="r" b="b"/>
                <a:pathLst>
                  <a:path w="22288" h="82867" extrusionOk="0">
                    <a:moveTo>
                      <a:pt x="11144" y="82867"/>
                    </a:moveTo>
                    <a:cubicBezTo>
                      <a:pt x="4953" y="82867"/>
                      <a:pt x="0" y="77914"/>
                      <a:pt x="0" y="71723"/>
                    </a:cubicBezTo>
                    <a:lnTo>
                      <a:pt x="0" y="11144"/>
                    </a:lnTo>
                    <a:cubicBezTo>
                      <a:pt x="0" y="4953"/>
                      <a:pt x="4953" y="0"/>
                      <a:pt x="11144" y="0"/>
                    </a:cubicBezTo>
                    <a:cubicBezTo>
                      <a:pt x="17336" y="0"/>
                      <a:pt x="22288" y="4953"/>
                      <a:pt x="22288" y="11144"/>
                    </a:cubicBezTo>
                    <a:lnTo>
                      <a:pt x="22288" y="71723"/>
                    </a:lnTo>
                    <a:cubicBezTo>
                      <a:pt x="22288" y="77914"/>
                      <a:pt x="17336" y="82867"/>
                      <a:pt x="11144" y="82867"/>
                    </a:cubicBezTo>
                    <a:lnTo>
                      <a:pt x="11144" y="82867"/>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01" name="Google Shape;2201;p49"/>
              <p:cNvSpPr/>
              <p:nvPr/>
            </p:nvSpPr>
            <p:spPr>
              <a:xfrm>
                <a:off x="6510861" y="3464956"/>
                <a:ext cx="153412" cy="154235"/>
              </a:xfrm>
              <a:custGeom>
                <a:avLst/>
                <a:gdLst/>
                <a:ahLst/>
                <a:cxnLst/>
                <a:rect l="l" t="t" r="r" b="b"/>
                <a:pathLst>
                  <a:path w="153412" h="154235" extrusionOk="0">
                    <a:moveTo>
                      <a:pt x="52435" y="3381"/>
                    </a:moveTo>
                    <a:lnTo>
                      <a:pt x="143208" y="94440"/>
                    </a:lnTo>
                    <a:cubicBezTo>
                      <a:pt x="156734" y="108061"/>
                      <a:pt x="156829" y="130159"/>
                      <a:pt x="143399" y="143780"/>
                    </a:cubicBezTo>
                    <a:cubicBezTo>
                      <a:pt x="129016" y="158163"/>
                      <a:pt x="107013" y="157210"/>
                      <a:pt x="93774" y="143970"/>
                    </a:cubicBezTo>
                    <a:lnTo>
                      <a:pt x="3286" y="53197"/>
                    </a:lnTo>
                    <a:cubicBezTo>
                      <a:pt x="-1095" y="48816"/>
                      <a:pt x="-1095" y="41767"/>
                      <a:pt x="3286" y="37386"/>
                    </a:cubicBezTo>
                    <a:cubicBezTo>
                      <a:pt x="6810" y="33861"/>
                      <a:pt x="31861" y="8144"/>
                      <a:pt x="36624" y="3286"/>
                    </a:cubicBezTo>
                    <a:cubicBezTo>
                      <a:pt x="41005" y="-1095"/>
                      <a:pt x="48054" y="-1095"/>
                      <a:pt x="52435" y="3286"/>
                    </a:cubicBezTo>
                    <a:lnTo>
                      <a:pt x="52435" y="3286"/>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202" name="Google Shape;2202;p49"/>
            <p:cNvSpPr/>
            <p:nvPr/>
          </p:nvSpPr>
          <p:spPr>
            <a:xfrm>
              <a:off x="6530816" y="3464956"/>
              <a:ext cx="133457" cy="143779"/>
            </a:xfrm>
            <a:custGeom>
              <a:avLst/>
              <a:gdLst/>
              <a:ahLst/>
              <a:cxnLst/>
              <a:rect l="l" t="t" r="r" b="b"/>
              <a:pathLst>
                <a:path w="133457" h="143779" extrusionOk="0">
                  <a:moveTo>
                    <a:pt x="32480" y="3381"/>
                  </a:moveTo>
                  <a:lnTo>
                    <a:pt x="123254" y="94440"/>
                  </a:lnTo>
                  <a:cubicBezTo>
                    <a:pt x="136779" y="108061"/>
                    <a:pt x="136874" y="130159"/>
                    <a:pt x="123444" y="143780"/>
                  </a:cubicBezTo>
                  <a:lnTo>
                    <a:pt x="0" y="20336"/>
                  </a:lnTo>
                  <a:cubicBezTo>
                    <a:pt x="7239" y="12906"/>
                    <a:pt x="14478" y="5477"/>
                    <a:pt x="16669" y="3286"/>
                  </a:cubicBezTo>
                  <a:cubicBezTo>
                    <a:pt x="21050" y="-1095"/>
                    <a:pt x="28099" y="-1095"/>
                    <a:pt x="32480" y="3286"/>
                  </a:cubicBezTo>
                  <a:lnTo>
                    <a:pt x="32480" y="3286"/>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03" name="Google Shape;2203;p49"/>
            <p:cNvSpPr/>
            <p:nvPr/>
          </p:nvSpPr>
          <p:spPr>
            <a:xfrm>
              <a:off x="6384440" y="3338774"/>
              <a:ext cx="188071" cy="188737"/>
            </a:xfrm>
            <a:custGeom>
              <a:avLst/>
              <a:gdLst/>
              <a:ahLst/>
              <a:cxnLst/>
              <a:rect l="l" t="t" r="r" b="b"/>
              <a:pathLst>
                <a:path w="188071" h="188737" extrusionOk="0">
                  <a:moveTo>
                    <a:pt x="160568" y="27742"/>
                  </a:moveTo>
                  <a:cubicBezTo>
                    <a:pt x="197335" y="64603"/>
                    <a:pt x="197144" y="124516"/>
                    <a:pt x="160568" y="161092"/>
                  </a:cubicBezTo>
                  <a:cubicBezTo>
                    <a:pt x="123802" y="197953"/>
                    <a:pt x="64270" y="197953"/>
                    <a:pt x="27504" y="161092"/>
                  </a:cubicBezTo>
                  <a:cubicBezTo>
                    <a:pt x="-9453" y="124039"/>
                    <a:pt x="-8882" y="64127"/>
                    <a:pt x="27504" y="27646"/>
                  </a:cubicBezTo>
                  <a:cubicBezTo>
                    <a:pt x="64270" y="-9215"/>
                    <a:pt x="123802" y="-9215"/>
                    <a:pt x="160568" y="27646"/>
                  </a:cubicBezTo>
                  <a:lnTo>
                    <a:pt x="160568" y="27646"/>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04" name="Google Shape;2204;p49"/>
            <p:cNvSpPr/>
            <p:nvPr/>
          </p:nvSpPr>
          <p:spPr>
            <a:xfrm>
              <a:off x="6411944" y="3338774"/>
              <a:ext cx="160555" cy="160901"/>
            </a:xfrm>
            <a:custGeom>
              <a:avLst/>
              <a:gdLst/>
              <a:ahLst/>
              <a:cxnLst/>
              <a:rect l="l" t="t" r="r" b="b"/>
              <a:pathLst>
                <a:path w="160555" h="160901" extrusionOk="0">
                  <a:moveTo>
                    <a:pt x="133064" y="27742"/>
                  </a:moveTo>
                  <a:cubicBezTo>
                    <a:pt x="169640" y="64413"/>
                    <a:pt x="169735" y="124135"/>
                    <a:pt x="133255" y="160901"/>
                  </a:cubicBezTo>
                  <a:lnTo>
                    <a:pt x="0" y="27646"/>
                  </a:lnTo>
                  <a:cubicBezTo>
                    <a:pt x="36766" y="-9215"/>
                    <a:pt x="96298" y="-9215"/>
                    <a:pt x="133064" y="27646"/>
                  </a:cubicBezTo>
                  <a:lnTo>
                    <a:pt x="133064" y="27646"/>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05" name="Google Shape;2205;p49"/>
            <p:cNvSpPr/>
            <p:nvPr/>
          </p:nvSpPr>
          <p:spPr>
            <a:xfrm>
              <a:off x="6379583" y="3334011"/>
              <a:ext cx="197774" cy="198371"/>
            </a:xfrm>
            <a:custGeom>
              <a:avLst/>
              <a:gdLst/>
              <a:ahLst/>
              <a:cxnLst/>
              <a:rect l="l" t="t" r="r" b="b"/>
              <a:pathLst>
                <a:path w="197774" h="198371" extrusionOk="0">
                  <a:moveTo>
                    <a:pt x="28932" y="29076"/>
                  </a:moveTo>
                  <a:cubicBezTo>
                    <a:pt x="-9644" y="67747"/>
                    <a:pt x="-9644" y="130612"/>
                    <a:pt x="28932" y="169284"/>
                  </a:cubicBezTo>
                  <a:cubicBezTo>
                    <a:pt x="67032" y="207479"/>
                    <a:pt x="129421" y="208717"/>
                    <a:pt x="169045" y="169093"/>
                  </a:cubicBezTo>
                  <a:cubicBezTo>
                    <a:pt x="207431" y="130422"/>
                    <a:pt x="207335" y="67652"/>
                    <a:pt x="168854" y="29076"/>
                  </a:cubicBezTo>
                  <a:cubicBezTo>
                    <a:pt x="130469" y="-9406"/>
                    <a:pt x="67985" y="-9977"/>
                    <a:pt x="28932" y="29076"/>
                  </a:cubicBezTo>
                  <a:lnTo>
                    <a:pt x="28932" y="29076"/>
                  </a:lnTo>
                  <a:close/>
                  <a:moveTo>
                    <a:pt x="98846" y="176046"/>
                  </a:moveTo>
                  <a:cubicBezTo>
                    <a:pt x="31028" y="176046"/>
                    <a:pt x="-3548" y="93274"/>
                    <a:pt x="44744" y="44887"/>
                  </a:cubicBezTo>
                  <a:cubicBezTo>
                    <a:pt x="74938" y="14693"/>
                    <a:pt x="123230" y="14979"/>
                    <a:pt x="153043" y="44887"/>
                  </a:cubicBezTo>
                  <a:cubicBezTo>
                    <a:pt x="201049" y="93084"/>
                    <a:pt x="166854" y="176046"/>
                    <a:pt x="98846" y="176046"/>
                  </a:cubicBezTo>
                  <a:lnTo>
                    <a:pt x="98846" y="176046"/>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06" name="Google Shape;2206;p49"/>
            <p:cNvSpPr/>
            <p:nvPr/>
          </p:nvSpPr>
          <p:spPr>
            <a:xfrm>
              <a:off x="6408515" y="3333952"/>
              <a:ext cx="168842" cy="169152"/>
            </a:xfrm>
            <a:custGeom>
              <a:avLst/>
              <a:gdLst/>
              <a:ahLst/>
              <a:cxnLst/>
              <a:rect l="l" t="t" r="r" b="b"/>
              <a:pathLst>
                <a:path w="168842" h="169152" extrusionOk="0">
                  <a:moveTo>
                    <a:pt x="139922" y="29135"/>
                  </a:moveTo>
                  <a:cubicBezTo>
                    <a:pt x="178403" y="67711"/>
                    <a:pt x="178498" y="130481"/>
                    <a:pt x="140113" y="169152"/>
                  </a:cubicBezTo>
                  <a:lnTo>
                    <a:pt x="124301" y="153341"/>
                  </a:lnTo>
                  <a:cubicBezTo>
                    <a:pt x="154019" y="123337"/>
                    <a:pt x="153924" y="74759"/>
                    <a:pt x="124111" y="44851"/>
                  </a:cubicBezTo>
                  <a:cubicBezTo>
                    <a:pt x="94202" y="14847"/>
                    <a:pt x="45815" y="14847"/>
                    <a:pt x="15812" y="44851"/>
                  </a:cubicBezTo>
                  <a:lnTo>
                    <a:pt x="0" y="29039"/>
                  </a:lnTo>
                  <a:cubicBezTo>
                    <a:pt x="38671" y="-9632"/>
                    <a:pt x="101155" y="-9727"/>
                    <a:pt x="139922" y="29039"/>
                  </a:cubicBezTo>
                  <a:lnTo>
                    <a:pt x="139922" y="2903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207" name="Google Shape;2207;p49"/>
          <p:cNvGrpSpPr/>
          <p:nvPr/>
        </p:nvGrpSpPr>
        <p:grpSpPr>
          <a:xfrm>
            <a:off x="4036285" y="2708693"/>
            <a:ext cx="362106" cy="374562"/>
            <a:chOff x="5524690" y="3238469"/>
            <a:chExt cx="368331" cy="381001"/>
          </a:xfrm>
        </p:grpSpPr>
        <p:grpSp>
          <p:nvGrpSpPr>
            <p:cNvPr id="2208" name="Google Shape;2208;p49"/>
            <p:cNvGrpSpPr/>
            <p:nvPr/>
          </p:nvGrpSpPr>
          <p:grpSpPr>
            <a:xfrm>
              <a:off x="5566443" y="3238469"/>
              <a:ext cx="297614" cy="381001"/>
              <a:chOff x="5566443" y="3238469"/>
              <a:chExt cx="297614" cy="381001"/>
            </a:xfrm>
          </p:grpSpPr>
          <p:sp>
            <p:nvSpPr>
              <p:cNvPr id="2209" name="Google Shape;2209;p49"/>
              <p:cNvSpPr/>
              <p:nvPr/>
            </p:nvSpPr>
            <p:spPr>
              <a:xfrm>
                <a:off x="5572373" y="3238469"/>
                <a:ext cx="93793" cy="165956"/>
              </a:xfrm>
              <a:custGeom>
                <a:avLst/>
                <a:gdLst/>
                <a:ahLst/>
                <a:cxnLst/>
                <a:rect l="l" t="t" r="r" b="b"/>
                <a:pathLst>
                  <a:path w="93793" h="165956" extrusionOk="0">
                    <a:moveTo>
                      <a:pt x="11182" y="165956"/>
                    </a:moveTo>
                    <a:cubicBezTo>
                      <a:pt x="2990" y="165956"/>
                      <a:pt x="-2534" y="157288"/>
                      <a:pt x="1180" y="149859"/>
                    </a:cubicBezTo>
                    <a:lnTo>
                      <a:pt x="72618" y="6222"/>
                    </a:lnTo>
                    <a:cubicBezTo>
                      <a:pt x="75380" y="697"/>
                      <a:pt x="82048" y="-1589"/>
                      <a:pt x="87572" y="1174"/>
                    </a:cubicBezTo>
                    <a:cubicBezTo>
                      <a:pt x="93096" y="3936"/>
                      <a:pt x="95383" y="10603"/>
                      <a:pt x="92620" y="16128"/>
                    </a:cubicBezTo>
                    <a:lnTo>
                      <a:pt x="21183" y="159765"/>
                    </a:lnTo>
                    <a:cubicBezTo>
                      <a:pt x="19278" y="163670"/>
                      <a:pt x="15277" y="165956"/>
                      <a:pt x="11182" y="165956"/>
                    </a:cubicBezTo>
                    <a:lnTo>
                      <a:pt x="11182" y="165956"/>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10" name="Google Shape;2210;p49"/>
              <p:cNvSpPr/>
              <p:nvPr/>
            </p:nvSpPr>
            <p:spPr>
              <a:xfrm>
                <a:off x="5738972" y="3238564"/>
                <a:ext cx="93793" cy="165956"/>
              </a:xfrm>
              <a:custGeom>
                <a:avLst/>
                <a:gdLst/>
                <a:ahLst/>
                <a:cxnLst/>
                <a:rect l="l" t="t" r="r" b="b"/>
                <a:pathLst>
                  <a:path w="93793" h="165956" extrusionOk="0">
                    <a:moveTo>
                      <a:pt x="82612" y="165861"/>
                    </a:moveTo>
                    <a:cubicBezTo>
                      <a:pt x="78517" y="165861"/>
                      <a:pt x="74516" y="163575"/>
                      <a:pt x="72611" y="159670"/>
                    </a:cubicBezTo>
                    <a:lnTo>
                      <a:pt x="1174" y="16128"/>
                    </a:lnTo>
                    <a:cubicBezTo>
                      <a:pt x="-1589" y="10603"/>
                      <a:pt x="697" y="3936"/>
                      <a:pt x="6222" y="1174"/>
                    </a:cubicBezTo>
                    <a:cubicBezTo>
                      <a:pt x="11746" y="-1589"/>
                      <a:pt x="18414" y="697"/>
                      <a:pt x="21176" y="6222"/>
                    </a:cubicBezTo>
                    <a:lnTo>
                      <a:pt x="92613" y="149859"/>
                    </a:lnTo>
                    <a:cubicBezTo>
                      <a:pt x="96328" y="157288"/>
                      <a:pt x="90804" y="165956"/>
                      <a:pt x="82612" y="165956"/>
                    </a:cubicBezTo>
                    <a:lnTo>
                      <a:pt x="82612" y="165956"/>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11" name="Google Shape;2211;p49"/>
              <p:cNvSpPr/>
              <p:nvPr/>
            </p:nvSpPr>
            <p:spPr>
              <a:xfrm>
                <a:off x="5566443" y="3441573"/>
                <a:ext cx="297518" cy="177897"/>
              </a:xfrm>
              <a:custGeom>
                <a:avLst/>
                <a:gdLst/>
                <a:ahLst/>
                <a:cxnLst/>
                <a:rect l="l" t="t" r="r" b="b"/>
                <a:pathLst>
                  <a:path w="297518" h="177897" extrusionOk="0">
                    <a:moveTo>
                      <a:pt x="297432" y="13049"/>
                    </a:moveTo>
                    <a:lnTo>
                      <a:pt x="277049" y="131921"/>
                    </a:lnTo>
                    <a:cubicBezTo>
                      <a:pt x="272858" y="156591"/>
                      <a:pt x="260571" y="172402"/>
                      <a:pt x="242664" y="176689"/>
                    </a:cubicBezTo>
                    <a:cubicBezTo>
                      <a:pt x="239330" y="178308"/>
                      <a:pt x="254475" y="177832"/>
                      <a:pt x="59879" y="177832"/>
                    </a:cubicBezTo>
                    <a:cubicBezTo>
                      <a:pt x="58069" y="177832"/>
                      <a:pt x="56450" y="177451"/>
                      <a:pt x="54926" y="176689"/>
                    </a:cubicBezTo>
                    <a:cubicBezTo>
                      <a:pt x="37019" y="172498"/>
                      <a:pt x="24636" y="156686"/>
                      <a:pt x="20541" y="131921"/>
                    </a:cubicBezTo>
                    <a:cubicBezTo>
                      <a:pt x="8825" y="63436"/>
                      <a:pt x="25398" y="160210"/>
                      <a:pt x="157" y="13049"/>
                    </a:cubicBezTo>
                    <a:cubicBezTo>
                      <a:pt x="-986" y="6191"/>
                      <a:pt x="4253" y="0"/>
                      <a:pt x="11111" y="0"/>
                    </a:cubicBezTo>
                    <a:lnTo>
                      <a:pt x="286383" y="0"/>
                    </a:lnTo>
                    <a:cubicBezTo>
                      <a:pt x="293337" y="0"/>
                      <a:pt x="298575" y="6191"/>
                      <a:pt x="297337" y="13049"/>
                    </a:cubicBezTo>
                    <a:lnTo>
                      <a:pt x="297337" y="13049"/>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12" name="Google Shape;2212;p49"/>
              <p:cNvSpPr/>
              <p:nvPr/>
            </p:nvSpPr>
            <p:spPr>
              <a:xfrm>
                <a:off x="5708237" y="3441573"/>
                <a:ext cx="155820" cy="177897"/>
              </a:xfrm>
              <a:custGeom>
                <a:avLst/>
                <a:gdLst/>
                <a:ahLst/>
                <a:cxnLst/>
                <a:rect l="l" t="t" r="r" b="b"/>
                <a:pathLst>
                  <a:path w="155820" h="177897" extrusionOk="0">
                    <a:moveTo>
                      <a:pt x="155638" y="13049"/>
                    </a:moveTo>
                    <a:lnTo>
                      <a:pt x="135255" y="131921"/>
                    </a:lnTo>
                    <a:cubicBezTo>
                      <a:pt x="131064" y="156591"/>
                      <a:pt x="118777" y="172402"/>
                      <a:pt x="100870" y="176689"/>
                    </a:cubicBezTo>
                    <a:cubicBezTo>
                      <a:pt x="97631" y="178308"/>
                      <a:pt x="104394" y="177832"/>
                      <a:pt x="0" y="177832"/>
                    </a:cubicBezTo>
                    <a:lnTo>
                      <a:pt x="0" y="0"/>
                    </a:lnTo>
                    <a:lnTo>
                      <a:pt x="144685" y="0"/>
                    </a:lnTo>
                    <a:cubicBezTo>
                      <a:pt x="151638" y="0"/>
                      <a:pt x="156877" y="6191"/>
                      <a:pt x="155638" y="13049"/>
                    </a:cubicBezTo>
                    <a:lnTo>
                      <a:pt x="155638" y="13049"/>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213" name="Google Shape;2213;p49"/>
            <p:cNvSpPr/>
            <p:nvPr/>
          </p:nvSpPr>
          <p:spPr>
            <a:xfrm>
              <a:off x="5524690" y="3382137"/>
              <a:ext cx="355663" cy="81819"/>
            </a:xfrm>
            <a:custGeom>
              <a:avLst/>
              <a:gdLst/>
              <a:ahLst/>
              <a:cxnLst/>
              <a:rect l="l" t="t" r="r" b="b"/>
              <a:pathLst>
                <a:path w="355663" h="81819" extrusionOk="0">
                  <a:moveTo>
                    <a:pt x="355663" y="27051"/>
                  </a:moveTo>
                  <a:lnTo>
                    <a:pt x="355663" y="54674"/>
                  </a:lnTo>
                  <a:cubicBezTo>
                    <a:pt x="355663" y="69628"/>
                    <a:pt x="343471" y="81820"/>
                    <a:pt x="328517" y="81820"/>
                  </a:cubicBezTo>
                  <a:lnTo>
                    <a:pt x="27051" y="81820"/>
                  </a:lnTo>
                  <a:cubicBezTo>
                    <a:pt x="12097" y="81820"/>
                    <a:pt x="0" y="69628"/>
                    <a:pt x="0" y="54674"/>
                  </a:cubicBezTo>
                  <a:lnTo>
                    <a:pt x="0" y="27051"/>
                  </a:lnTo>
                  <a:cubicBezTo>
                    <a:pt x="0" y="12097"/>
                    <a:pt x="12192" y="0"/>
                    <a:pt x="27051" y="0"/>
                  </a:cubicBezTo>
                  <a:lnTo>
                    <a:pt x="328517" y="0"/>
                  </a:lnTo>
                  <a:cubicBezTo>
                    <a:pt x="343471" y="0"/>
                    <a:pt x="355663" y="12192"/>
                    <a:pt x="355663" y="27051"/>
                  </a:cubicBezTo>
                  <a:lnTo>
                    <a:pt x="355663" y="27051"/>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14" name="Google Shape;2214;p49"/>
            <p:cNvSpPr/>
            <p:nvPr/>
          </p:nvSpPr>
          <p:spPr>
            <a:xfrm>
              <a:off x="5708046" y="3382137"/>
              <a:ext cx="172307" cy="81819"/>
            </a:xfrm>
            <a:custGeom>
              <a:avLst/>
              <a:gdLst/>
              <a:ahLst/>
              <a:cxnLst/>
              <a:rect l="l" t="t" r="r" b="b"/>
              <a:pathLst>
                <a:path w="172307" h="81819" extrusionOk="0">
                  <a:moveTo>
                    <a:pt x="172307" y="27051"/>
                  </a:moveTo>
                  <a:lnTo>
                    <a:pt x="172307" y="54674"/>
                  </a:lnTo>
                  <a:cubicBezTo>
                    <a:pt x="172307" y="69628"/>
                    <a:pt x="160115" y="81820"/>
                    <a:pt x="145161" y="81820"/>
                  </a:cubicBezTo>
                  <a:lnTo>
                    <a:pt x="0" y="81820"/>
                  </a:lnTo>
                  <a:lnTo>
                    <a:pt x="0" y="0"/>
                  </a:lnTo>
                  <a:lnTo>
                    <a:pt x="145161" y="0"/>
                  </a:lnTo>
                  <a:cubicBezTo>
                    <a:pt x="160115" y="0"/>
                    <a:pt x="172307" y="12192"/>
                    <a:pt x="172307" y="27051"/>
                  </a:cubicBezTo>
                  <a:lnTo>
                    <a:pt x="172307" y="27051"/>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15" name="Google Shape;2215;p49"/>
            <p:cNvSpPr/>
            <p:nvPr/>
          </p:nvSpPr>
          <p:spPr>
            <a:xfrm>
              <a:off x="5637847" y="3489293"/>
              <a:ext cx="106108" cy="22288"/>
            </a:xfrm>
            <a:custGeom>
              <a:avLst/>
              <a:gdLst/>
              <a:ahLst/>
              <a:cxnLst/>
              <a:rect l="l" t="t" r="r" b="b"/>
              <a:pathLst>
                <a:path w="106108" h="22288" extrusionOk="0">
                  <a:moveTo>
                    <a:pt x="106109" y="11144"/>
                  </a:moveTo>
                  <a:cubicBezTo>
                    <a:pt x="106109" y="17335"/>
                    <a:pt x="101155" y="22288"/>
                    <a:pt x="94964" y="22288"/>
                  </a:cubicBezTo>
                  <a:lnTo>
                    <a:pt x="11144" y="22288"/>
                  </a:lnTo>
                  <a:cubicBezTo>
                    <a:pt x="4953" y="22288"/>
                    <a:pt x="0" y="17335"/>
                    <a:pt x="0" y="11144"/>
                  </a:cubicBezTo>
                  <a:cubicBezTo>
                    <a:pt x="0" y="4953"/>
                    <a:pt x="4953" y="0"/>
                    <a:pt x="11144" y="0"/>
                  </a:cubicBezTo>
                  <a:lnTo>
                    <a:pt x="94964" y="0"/>
                  </a:lnTo>
                  <a:cubicBezTo>
                    <a:pt x="101155" y="0"/>
                    <a:pt x="106109" y="4953"/>
                    <a:pt x="106109" y="11144"/>
                  </a:cubicBezTo>
                  <a:lnTo>
                    <a:pt x="106109" y="111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16" name="Google Shape;2216;p49"/>
            <p:cNvSpPr/>
            <p:nvPr/>
          </p:nvSpPr>
          <p:spPr>
            <a:xfrm>
              <a:off x="5708237" y="3536823"/>
              <a:ext cx="31051" cy="22288"/>
            </a:xfrm>
            <a:custGeom>
              <a:avLst/>
              <a:gdLst/>
              <a:ahLst/>
              <a:cxnLst/>
              <a:rect l="l" t="t" r="r" b="b"/>
              <a:pathLst>
                <a:path w="31051" h="22288" extrusionOk="0">
                  <a:moveTo>
                    <a:pt x="31051" y="11144"/>
                  </a:moveTo>
                  <a:cubicBezTo>
                    <a:pt x="31051" y="17335"/>
                    <a:pt x="26098" y="22288"/>
                    <a:pt x="19907" y="22288"/>
                  </a:cubicBezTo>
                  <a:lnTo>
                    <a:pt x="0" y="22288"/>
                  </a:lnTo>
                  <a:lnTo>
                    <a:pt x="0" y="0"/>
                  </a:lnTo>
                  <a:lnTo>
                    <a:pt x="19907" y="0"/>
                  </a:lnTo>
                  <a:cubicBezTo>
                    <a:pt x="26098" y="0"/>
                    <a:pt x="31051" y="4953"/>
                    <a:pt x="31051" y="11144"/>
                  </a:cubicBezTo>
                  <a:lnTo>
                    <a:pt x="31051" y="111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17" name="Google Shape;2217;p49"/>
            <p:cNvSpPr/>
            <p:nvPr/>
          </p:nvSpPr>
          <p:spPr>
            <a:xfrm>
              <a:off x="5580792" y="3536823"/>
              <a:ext cx="158591" cy="22288"/>
            </a:xfrm>
            <a:custGeom>
              <a:avLst/>
              <a:gdLst/>
              <a:ahLst/>
              <a:cxnLst/>
              <a:rect l="l" t="t" r="r" b="b"/>
              <a:pathLst>
                <a:path w="158591" h="22288" extrusionOk="0">
                  <a:moveTo>
                    <a:pt x="158496" y="11144"/>
                  </a:moveTo>
                  <a:cubicBezTo>
                    <a:pt x="158496" y="17335"/>
                    <a:pt x="153543" y="22288"/>
                    <a:pt x="147352" y="22288"/>
                  </a:cubicBezTo>
                  <a:lnTo>
                    <a:pt x="3810" y="22288"/>
                  </a:lnTo>
                  <a:lnTo>
                    <a:pt x="0" y="0"/>
                  </a:lnTo>
                  <a:lnTo>
                    <a:pt x="147447" y="0"/>
                  </a:lnTo>
                  <a:cubicBezTo>
                    <a:pt x="153638" y="0"/>
                    <a:pt x="158591" y="4953"/>
                    <a:pt x="158591" y="11144"/>
                  </a:cubicBezTo>
                  <a:lnTo>
                    <a:pt x="158591" y="111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218" name="Google Shape;2218;p49"/>
            <p:cNvGrpSpPr/>
            <p:nvPr/>
          </p:nvGrpSpPr>
          <p:grpSpPr>
            <a:xfrm>
              <a:off x="5708141" y="3441361"/>
              <a:ext cx="184880" cy="178081"/>
              <a:chOff x="5708141" y="3441361"/>
              <a:chExt cx="184880" cy="178081"/>
            </a:xfrm>
          </p:grpSpPr>
          <p:sp>
            <p:nvSpPr>
              <p:cNvPr id="2219" name="Google Shape;2219;p49"/>
              <p:cNvSpPr/>
              <p:nvPr/>
            </p:nvSpPr>
            <p:spPr>
              <a:xfrm>
                <a:off x="5708141" y="3489293"/>
                <a:ext cx="35814" cy="22288"/>
              </a:xfrm>
              <a:custGeom>
                <a:avLst/>
                <a:gdLst/>
                <a:ahLst/>
                <a:cxnLst/>
                <a:rect l="l" t="t" r="r" b="b"/>
                <a:pathLst>
                  <a:path w="35814" h="22288" extrusionOk="0">
                    <a:moveTo>
                      <a:pt x="35814" y="11144"/>
                    </a:moveTo>
                    <a:cubicBezTo>
                      <a:pt x="35814" y="17335"/>
                      <a:pt x="30861" y="22288"/>
                      <a:pt x="24670" y="22288"/>
                    </a:cubicBezTo>
                    <a:lnTo>
                      <a:pt x="0" y="22288"/>
                    </a:lnTo>
                    <a:lnTo>
                      <a:pt x="0" y="0"/>
                    </a:lnTo>
                    <a:lnTo>
                      <a:pt x="24670" y="0"/>
                    </a:lnTo>
                    <a:cubicBezTo>
                      <a:pt x="30861" y="0"/>
                      <a:pt x="35814" y="4953"/>
                      <a:pt x="35814" y="11144"/>
                    </a:cubicBezTo>
                    <a:lnTo>
                      <a:pt x="35814" y="111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20" name="Google Shape;2220;p49"/>
              <p:cNvSpPr/>
              <p:nvPr/>
            </p:nvSpPr>
            <p:spPr>
              <a:xfrm>
                <a:off x="5715190" y="3441630"/>
                <a:ext cx="177831" cy="177812"/>
              </a:xfrm>
              <a:custGeom>
                <a:avLst/>
                <a:gdLst/>
                <a:ahLst/>
                <a:cxnLst/>
                <a:rect l="l" t="t" r="r" b="b"/>
                <a:pathLst>
                  <a:path w="177831" h="177812" extrusionOk="0">
                    <a:moveTo>
                      <a:pt x="177832" y="88906"/>
                    </a:moveTo>
                    <a:cubicBezTo>
                      <a:pt x="177832" y="140341"/>
                      <a:pt x="134207" y="179203"/>
                      <a:pt x="88202" y="177775"/>
                    </a:cubicBezTo>
                    <a:cubicBezTo>
                      <a:pt x="39529" y="177394"/>
                      <a:pt x="0" y="137674"/>
                      <a:pt x="0" y="88906"/>
                    </a:cubicBezTo>
                    <a:cubicBezTo>
                      <a:pt x="0" y="40138"/>
                      <a:pt x="39529" y="419"/>
                      <a:pt x="88202" y="38"/>
                    </a:cubicBezTo>
                    <a:cubicBezTo>
                      <a:pt x="134398" y="-1391"/>
                      <a:pt x="177832" y="37567"/>
                      <a:pt x="177832" y="88906"/>
                    </a:cubicBezTo>
                    <a:lnTo>
                      <a:pt x="177832" y="88906"/>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21" name="Google Shape;2221;p49"/>
              <p:cNvSpPr/>
              <p:nvPr/>
            </p:nvSpPr>
            <p:spPr>
              <a:xfrm>
                <a:off x="5803330" y="3441361"/>
                <a:ext cx="89691" cy="178081"/>
              </a:xfrm>
              <a:custGeom>
                <a:avLst/>
                <a:gdLst/>
                <a:ahLst/>
                <a:cxnLst/>
                <a:rect l="l" t="t" r="r" b="b"/>
                <a:pathLst>
                  <a:path w="89691" h="178081" extrusionOk="0">
                    <a:moveTo>
                      <a:pt x="89691" y="89175"/>
                    </a:moveTo>
                    <a:cubicBezTo>
                      <a:pt x="89691" y="140610"/>
                      <a:pt x="46067" y="179472"/>
                      <a:pt x="61" y="178043"/>
                    </a:cubicBezTo>
                    <a:cubicBezTo>
                      <a:pt x="61" y="-13409"/>
                      <a:pt x="-320" y="211"/>
                      <a:pt x="823" y="211"/>
                    </a:cubicBezTo>
                    <a:cubicBezTo>
                      <a:pt x="49877" y="211"/>
                      <a:pt x="89691" y="40121"/>
                      <a:pt x="89691" y="89079"/>
                    </a:cubicBezTo>
                    <a:lnTo>
                      <a:pt x="89691" y="89079"/>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222" name="Google Shape;2222;p49"/>
            <p:cNvSpPr/>
            <p:nvPr/>
          </p:nvSpPr>
          <p:spPr>
            <a:xfrm>
              <a:off x="5762815" y="3519011"/>
              <a:ext cx="81819" cy="22288"/>
            </a:xfrm>
            <a:custGeom>
              <a:avLst/>
              <a:gdLst/>
              <a:ahLst/>
              <a:cxnLst/>
              <a:rect l="l" t="t" r="r" b="b"/>
              <a:pathLst>
                <a:path w="81819" h="22288" extrusionOk="0">
                  <a:moveTo>
                    <a:pt x="81820" y="11144"/>
                  </a:moveTo>
                  <a:cubicBezTo>
                    <a:pt x="81820" y="17336"/>
                    <a:pt x="76867" y="22288"/>
                    <a:pt x="70676" y="22288"/>
                  </a:cubicBezTo>
                  <a:lnTo>
                    <a:pt x="11144" y="22288"/>
                  </a:lnTo>
                  <a:cubicBezTo>
                    <a:pt x="4953" y="22288"/>
                    <a:pt x="0" y="17336"/>
                    <a:pt x="0" y="11144"/>
                  </a:cubicBezTo>
                  <a:cubicBezTo>
                    <a:pt x="0" y="4953"/>
                    <a:pt x="4953" y="0"/>
                    <a:pt x="11144" y="0"/>
                  </a:cubicBezTo>
                  <a:lnTo>
                    <a:pt x="70676" y="0"/>
                  </a:lnTo>
                  <a:cubicBezTo>
                    <a:pt x="76867" y="0"/>
                    <a:pt x="81820" y="4953"/>
                    <a:pt x="81820" y="11144"/>
                  </a:cubicBezTo>
                  <a:lnTo>
                    <a:pt x="81820" y="111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23" name="Google Shape;2223;p49"/>
            <p:cNvSpPr/>
            <p:nvPr/>
          </p:nvSpPr>
          <p:spPr>
            <a:xfrm>
              <a:off x="5803391" y="3519011"/>
              <a:ext cx="41243" cy="22288"/>
            </a:xfrm>
            <a:custGeom>
              <a:avLst/>
              <a:gdLst/>
              <a:ahLst/>
              <a:cxnLst/>
              <a:rect l="l" t="t" r="r" b="b"/>
              <a:pathLst>
                <a:path w="41243" h="22288" extrusionOk="0">
                  <a:moveTo>
                    <a:pt x="41243" y="11144"/>
                  </a:moveTo>
                  <a:cubicBezTo>
                    <a:pt x="41243" y="17336"/>
                    <a:pt x="36290" y="22288"/>
                    <a:pt x="30099" y="22288"/>
                  </a:cubicBezTo>
                  <a:lnTo>
                    <a:pt x="0" y="22288"/>
                  </a:lnTo>
                  <a:lnTo>
                    <a:pt x="0" y="0"/>
                  </a:lnTo>
                  <a:lnTo>
                    <a:pt x="30099" y="0"/>
                  </a:lnTo>
                  <a:cubicBezTo>
                    <a:pt x="36290" y="0"/>
                    <a:pt x="41243" y="4953"/>
                    <a:pt x="41243" y="11144"/>
                  </a:cubicBezTo>
                  <a:lnTo>
                    <a:pt x="41243" y="111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224" name="Google Shape;2224;p49"/>
          <p:cNvGrpSpPr/>
          <p:nvPr/>
        </p:nvGrpSpPr>
        <p:grpSpPr>
          <a:xfrm>
            <a:off x="3266187" y="2709321"/>
            <a:ext cx="374561" cy="373401"/>
            <a:chOff x="4741354" y="3239108"/>
            <a:chExt cx="381000" cy="379820"/>
          </a:xfrm>
        </p:grpSpPr>
        <p:sp>
          <p:nvSpPr>
            <p:cNvPr id="2225" name="Google Shape;2225;p49"/>
            <p:cNvSpPr/>
            <p:nvPr/>
          </p:nvSpPr>
          <p:spPr>
            <a:xfrm>
              <a:off x="4761260" y="3404711"/>
              <a:ext cx="23624" cy="214217"/>
            </a:xfrm>
            <a:custGeom>
              <a:avLst/>
              <a:gdLst/>
              <a:ahLst/>
              <a:cxnLst/>
              <a:rect l="l" t="t" r="r" b="b"/>
              <a:pathLst>
                <a:path w="23624" h="214217" extrusionOk="0">
                  <a:moveTo>
                    <a:pt x="11050" y="214217"/>
                  </a:moveTo>
                  <a:lnTo>
                    <a:pt x="11050" y="214217"/>
                  </a:lnTo>
                  <a:cubicBezTo>
                    <a:pt x="4859" y="214217"/>
                    <a:pt x="-94" y="209169"/>
                    <a:pt x="1" y="202978"/>
                  </a:cubicBezTo>
                  <a:lnTo>
                    <a:pt x="1430" y="11049"/>
                  </a:lnTo>
                  <a:cubicBezTo>
                    <a:pt x="1430" y="4953"/>
                    <a:pt x="6478" y="0"/>
                    <a:pt x="12574" y="0"/>
                  </a:cubicBezTo>
                  <a:lnTo>
                    <a:pt x="12574" y="0"/>
                  </a:lnTo>
                  <a:cubicBezTo>
                    <a:pt x="18766" y="0"/>
                    <a:pt x="23719" y="5048"/>
                    <a:pt x="23623" y="11240"/>
                  </a:cubicBezTo>
                  <a:lnTo>
                    <a:pt x="22195" y="203168"/>
                  </a:lnTo>
                  <a:cubicBezTo>
                    <a:pt x="22195" y="209264"/>
                    <a:pt x="17146" y="214217"/>
                    <a:pt x="11050" y="214217"/>
                  </a:cubicBezTo>
                  <a:lnTo>
                    <a:pt x="11050" y="21421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26" name="Google Shape;2226;p49"/>
            <p:cNvSpPr/>
            <p:nvPr/>
          </p:nvSpPr>
          <p:spPr>
            <a:xfrm>
              <a:off x="4896802" y="3369468"/>
              <a:ext cx="225551" cy="249364"/>
            </a:xfrm>
            <a:custGeom>
              <a:avLst/>
              <a:gdLst/>
              <a:ahLst/>
              <a:cxnLst/>
              <a:rect l="l" t="t" r="r" b="b"/>
              <a:pathLst>
                <a:path w="225551" h="249364" extrusionOk="0">
                  <a:moveTo>
                    <a:pt x="225457" y="95"/>
                  </a:moveTo>
                  <a:lnTo>
                    <a:pt x="225457" y="217170"/>
                  </a:lnTo>
                  <a:cubicBezTo>
                    <a:pt x="225457" y="234982"/>
                    <a:pt x="210979" y="249364"/>
                    <a:pt x="193262" y="249364"/>
                  </a:cubicBezTo>
                  <a:lnTo>
                    <a:pt x="32195" y="249364"/>
                  </a:lnTo>
                  <a:cubicBezTo>
                    <a:pt x="14383" y="249364"/>
                    <a:pt x="0" y="234887"/>
                    <a:pt x="0" y="217170"/>
                  </a:cubicBezTo>
                  <a:lnTo>
                    <a:pt x="0" y="191"/>
                  </a:lnTo>
                  <a:cubicBezTo>
                    <a:pt x="12573" y="191"/>
                    <a:pt x="213170" y="0"/>
                    <a:pt x="225552" y="0"/>
                  </a:cubicBezTo>
                  <a:lnTo>
                    <a:pt x="225552"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227" name="Google Shape;2227;p49"/>
            <p:cNvGrpSpPr/>
            <p:nvPr/>
          </p:nvGrpSpPr>
          <p:grpSpPr>
            <a:xfrm>
              <a:off x="5009197" y="3239108"/>
              <a:ext cx="113157" cy="379724"/>
              <a:chOff x="5009197" y="3239108"/>
              <a:chExt cx="113157" cy="379724"/>
            </a:xfrm>
          </p:grpSpPr>
          <p:sp>
            <p:nvSpPr>
              <p:cNvPr id="2228" name="Google Shape;2228;p49"/>
              <p:cNvSpPr/>
              <p:nvPr/>
            </p:nvSpPr>
            <p:spPr>
              <a:xfrm>
                <a:off x="5009197" y="3369563"/>
                <a:ext cx="113157" cy="249269"/>
              </a:xfrm>
              <a:custGeom>
                <a:avLst/>
                <a:gdLst/>
                <a:ahLst/>
                <a:cxnLst/>
                <a:rect l="l" t="t" r="r" b="b"/>
                <a:pathLst>
                  <a:path w="113157" h="249269" extrusionOk="0">
                    <a:moveTo>
                      <a:pt x="113062" y="0"/>
                    </a:moveTo>
                    <a:lnTo>
                      <a:pt x="113062" y="217075"/>
                    </a:lnTo>
                    <a:cubicBezTo>
                      <a:pt x="113062" y="234887"/>
                      <a:pt x="98584" y="249269"/>
                      <a:pt x="80867" y="249269"/>
                    </a:cubicBezTo>
                    <a:lnTo>
                      <a:pt x="0" y="249269"/>
                    </a:lnTo>
                    <a:lnTo>
                      <a:pt x="0" y="0"/>
                    </a:lnTo>
                    <a:lnTo>
                      <a:pt x="113157"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29" name="Google Shape;2229;p49"/>
              <p:cNvSpPr/>
              <p:nvPr/>
            </p:nvSpPr>
            <p:spPr>
              <a:xfrm>
                <a:off x="5058727" y="3239108"/>
                <a:ext cx="63531" cy="188557"/>
              </a:xfrm>
              <a:custGeom>
                <a:avLst/>
                <a:gdLst/>
                <a:ahLst/>
                <a:cxnLst/>
                <a:rect l="l" t="t" r="r" b="b"/>
                <a:pathLst>
                  <a:path w="63531" h="188557" extrusionOk="0">
                    <a:moveTo>
                      <a:pt x="0" y="5678"/>
                    </a:moveTo>
                    <a:lnTo>
                      <a:pt x="0" y="147982"/>
                    </a:lnTo>
                    <a:cubicBezTo>
                      <a:pt x="0" y="170461"/>
                      <a:pt x="14192" y="188558"/>
                      <a:pt x="31623" y="188558"/>
                    </a:cubicBezTo>
                    <a:cubicBezTo>
                      <a:pt x="51149" y="188558"/>
                      <a:pt x="63532" y="168175"/>
                      <a:pt x="63532" y="147982"/>
                    </a:cubicBezTo>
                    <a:lnTo>
                      <a:pt x="63532" y="11107"/>
                    </a:lnTo>
                    <a:cubicBezTo>
                      <a:pt x="63532" y="4535"/>
                      <a:pt x="57817" y="-609"/>
                      <a:pt x="51245" y="58"/>
                    </a:cubicBezTo>
                    <a:lnTo>
                      <a:pt x="0" y="5297"/>
                    </a:lnTo>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230" name="Google Shape;2230;p49"/>
            <p:cNvSpPr/>
            <p:nvPr/>
          </p:nvSpPr>
          <p:spPr>
            <a:xfrm>
              <a:off x="4995195" y="3244310"/>
              <a:ext cx="63531" cy="183356"/>
            </a:xfrm>
            <a:custGeom>
              <a:avLst/>
              <a:gdLst/>
              <a:ahLst/>
              <a:cxnLst/>
              <a:rect l="l" t="t" r="r" b="b"/>
              <a:pathLst>
                <a:path w="63531" h="183356" extrusionOk="0">
                  <a:moveTo>
                    <a:pt x="63532" y="0"/>
                  </a:moveTo>
                  <a:lnTo>
                    <a:pt x="63532" y="147542"/>
                  </a:lnTo>
                  <a:cubicBezTo>
                    <a:pt x="63532" y="167354"/>
                    <a:pt x="49339" y="183356"/>
                    <a:pt x="31909" y="183356"/>
                  </a:cubicBezTo>
                  <a:cubicBezTo>
                    <a:pt x="13335" y="183356"/>
                    <a:pt x="95" y="166497"/>
                    <a:pt x="0" y="147638"/>
                  </a:cubicBezTo>
                  <a:lnTo>
                    <a:pt x="0" y="6477"/>
                  </a:lnTo>
                  <a:lnTo>
                    <a:pt x="63532" y="0"/>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31" name="Google Shape;2231;p49"/>
            <p:cNvSpPr/>
            <p:nvPr/>
          </p:nvSpPr>
          <p:spPr>
            <a:xfrm>
              <a:off x="4931759" y="3250787"/>
              <a:ext cx="63531" cy="176879"/>
            </a:xfrm>
            <a:custGeom>
              <a:avLst/>
              <a:gdLst/>
              <a:ahLst/>
              <a:cxnLst/>
              <a:rect l="l" t="t" r="r" b="b"/>
              <a:pathLst>
                <a:path w="63531" h="176879" extrusionOk="0">
                  <a:moveTo>
                    <a:pt x="0" y="6477"/>
                  </a:moveTo>
                  <a:lnTo>
                    <a:pt x="0" y="141161"/>
                  </a:lnTo>
                  <a:cubicBezTo>
                    <a:pt x="0" y="159925"/>
                    <a:pt x="13240" y="176879"/>
                    <a:pt x="31909" y="176879"/>
                  </a:cubicBezTo>
                  <a:cubicBezTo>
                    <a:pt x="49340" y="176879"/>
                    <a:pt x="63532" y="160877"/>
                    <a:pt x="63532" y="141161"/>
                  </a:cubicBezTo>
                  <a:lnTo>
                    <a:pt x="63532" y="0"/>
                  </a:lnTo>
                  <a:lnTo>
                    <a:pt x="0" y="6477"/>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32" name="Google Shape;2232;p49"/>
            <p:cNvSpPr/>
            <p:nvPr/>
          </p:nvSpPr>
          <p:spPr>
            <a:xfrm>
              <a:off x="4868227" y="3257264"/>
              <a:ext cx="63531" cy="170497"/>
            </a:xfrm>
            <a:custGeom>
              <a:avLst/>
              <a:gdLst/>
              <a:ahLst/>
              <a:cxnLst/>
              <a:rect l="l" t="t" r="r" b="b"/>
              <a:pathLst>
                <a:path w="63531" h="170497" extrusionOk="0">
                  <a:moveTo>
                    <a:pt x="0" y="6477"/>
                  </a:moveTo>
                  <a:lnTo>
                    <a:pt x="0" y="136970"/>
                  </a:lnTo>
                  <a:cubicBezTo>
                    <a:pt x="0" y="155162"/>
                    <a:pt x="13811" y="170497"/>
                    <a:pt x="31909" y="170497"/>
                  </a:cubicBezTo>
                  <a:cubicBezTo>
                    <a:pt x="50006" y="170497"/>
                    <a:pt x="63532" y="155448"/>
                    <a:pt x="63532" y="136779"/>
                  </a:cubicBezTo>
                  <a:lnTo>
                    <a:pt x="63532" y="0"/>
                  </a:lnTo>
                  <a:lnTo>
                    <a:pt x="0" y="6477"/>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33" name="Google Shape;2233;p49"/>
            <p:cNvSpPr/>
            <p:nvPr/>
          </p:nvSpPr>
          <p:spPr>
            <a:xfrm>
              <a:off x="4804791" y="3263645"/>
              <a:ext cx="63531" cy="164020"/>
            </a:xfrm>
            <a:custGeom>
              <a:avLst/>
              <a:gdLst/>
              <a:ahLst/>
              <a:cxnLst/>
              <a:rect l="l" t="t" r="r" b="b"/>
              <a:pathLst>
                <a:path w="63531" h="164020" extrusionOk="0">
                  <a:moveTo>
                    <a:pt x="0" y="6477"/>
                  </a:moveTo>
                  <a:lnTo>
                    <a:pt x="0" y="130397"/>
                  </a:lnTo>
                  <a:cubicBezTo>
                    <a:pt x="0" y="149162"/>
                    <a:pt x="14383" y="164021"/>
                    <a:pt x="31623" y="164021"/>
                  </a:cubicBezTo>
                  <a:cubicBezTo>
                    <a:pt x="49816" y="164021"/>
                    <a:pt x="63532" y="148590"/>
                    <a:pt x="63532" y="130492"/>
                  </a:cubicBezTo>
                  <a:lnTo>
                    <a:pt x="63532" y="0"/>
                  </a:lnTo>
                  <a:lnTo>
                    <a:pt x="0" y="6477"/>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34" name="Google Shape;2234;p49"/>
            <p:cNvSpPr/>
            <p:nvPr/>
          </p:nvSpPr>
          <p:spPr>
            <a:xfrm>
              <a:off x="4741354" y="3270123"/>
              <a:ext cx="63531" cy="157638"/>
            </a:xfrm>
            <a:custGeom>
              <a:avLst/>
              <a:gdLst/>
              <a:ahLst/>
              <a:cxnLst/>
              <a:rect l="l" t="t" r="r" b="b"/>
              <a:pathLst>
                <a:path w="63531" h="157638" extrusionOk="0">
                  <a:moveTo>
                    <a:pt x="63437" y="0"/>
                  </a:moveTo>
                  <a:lnTo>
                    <a:pt x="10478" y="5429"/>
                  </a:lnTo>
                  <a:cubicBezTo>
                    <a:pt x="4477" y="6001"/>
                    <a:pt x="0" y="11049"/>
                    <a:pt x="0" y="17050"/>
                  </a:cubicBezTo>
                  <a:lnTo>
                    <a:pt x="0" y="124015"/>
                  </a:lnTo>
                  <a:cubicBezTo>
                    <a:pt x="0" y="142589"/>
                    <a:pt x="14192" y="157639"/>
                    <a:pt x="31623" y="157639"/>
                  </a:cubicBezTo>
                  <a:cubicBezTo>
                    <a:pt x="49054" y="157639"/>
                    <a:pt x="63532" y="142208"/>
                    <a:pt x="63532" y="124015"/>
                  </a:cubicBezTo>
                  <a:lnTo>
                    <a:pt x="63532" y="95"/>
                  </a:lnTo>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235" name="Google Shape;2235;p49"/>
          <p:cNvGrpSpPr/>
          <p:nvPr/>
        </p:nvGrpSpPr>
        <p:grpSpPr>
          <a:xfrm>
            <a:off x="2502071" y="2708723"/>
            <a:ext cx="374573" cy="374561"/>
            <a:chOff x="3964102" y="3238500"/>
            <a:chExt cx="381012" cy="381000"/>
          </a:xfrm>
        </p:grpSpPr>
        <p:sp>
          <p:nvSpPr>
            <p:cNvPr id="2236" name="Google Shape;2236;p49"/>
            <p:cNvSpPr/>
            <p:nvPr/>
          </p:nvSpPr>
          <p:spPr>
            <a:xfrm>
              <a:off x="3964114" y="3238500"/>
              <a:ext cx="381000" cy="381000"/>
            </a:xfrm>
            <a:custGeom>
              <a:avLst/>
              <a:gdLst/>
              <a:ahLst/>
              <a:cxnLst/>
              <a:rect l="l" t="t" r="r" b="b"/>
              <a:pathLst>
                <a:path w="381000" h="381000" extrusionOk="0">
                  <a:moveTo>
                    <a:pt x="381000" y="190500"/>
                  </a:moveTo>
                  <a:cubicBezTo>
                    <a:pt x="381000" y="295656"/>
                    <a:pt x="295751" y="381000"/>
                    <a:pt x="190500" y="381000"/>
                  </a:cubicBezTo>
                  <a:cubicBezTo>
                    <a:pt x="85249" y="381000"/>
                    <a:pt x="0" y="295751"/>
                    <a:pt x="0" y="190500"/>
                  </a:cubicBezTo>
                  <a:cubicBezTo>
                    <a:pt x="0" y="85249"/>
                    <a:pt x="85249" y="0"/>
                    <a:pt x="190500" y="0"/>
                  </a:cubicBezTo>
                  <a:cubicBezTo>
                    <a:pt x="295751" y="0"/>
                    <a:pt x="381000" y="85249"/>
                    <a:pt x="381000" y="190500"/>
                  </a:cubicBezTo>
                  <a:lnTo>
                    <a:pt x="381000" y="190500"/>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237" name="Google Shape;2237;p49"/>
            <p:cNvGrpSpPr/>
            <p:nvPr/>
          </p:nvGrpSpPr>
          <p:grpSpPr>
            <a:xfrm>
              <a:off x="3964102" y="3238500"/>
              <a:ext cx="381012" cy="381000"/>
              <a:chOff x="3964102" y="3238500"/>
              <a:chExt cx="381012" cy="381000"/>
            </a:xfrm>
          </p:grpSpPr>
          <p:sp>
            <p:nvSpPr>
              <p:cNvPr id="2238" name="Google Shape;2238;p49"/>
              <p:cNvSpPr/>
              <p:nvPr/>
            </p:nvSpPr>
            <p:spPr>
              <a:xfrm>
                <a:off x="4154614" y="3238595"/>
                <a:ext cx="190500" cy="380904"/>
              </a:xfrm>
              <a:custGeom>
                <a:avLst/>
                <a:gdLst/>
                <a:ahLst/>
                <a:cxnLst/>
                <a:rect l="l" t="t" r="r" b="b"/>
                <a:pathLst>
                  <a:path w="190500" h="380904" extrusionOk="0">
                    <a:moveTo>
                      <a:pt x="190500" y="190405"/>
                    </a:moveTo>
                    <a:cubicBezTo>
                      <a:pt x="190500" y="295656"/>
                      <a:pt x="105347" y="380905"/>
                      <a:pt x="0" y="380905"/>
                    </a:cubicBezTo>
                    <a:lnTo>
                      <a:pt x="0" y="0"/>
                    </a:lnTo>
                    <a:cubicBezTo>
                      <a:pt x="105251" y="0"/>
                      <a:pt x="190500" y="85153"/>
                      <a:pt x="190500" y="190500"/>
                    </a:cubicBezTo>
                    <a:lnTo>
                      <a:pt x="190500" y="190500"/>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39" name="Google Shape;2239;p49"/>
              <p:cNvSpPr/>
              <p:nvPr/>
            </p:nvSpPr>
            <p:spPr>
              <a:xfrm>
                <a:off x="3964102" y="3238523"/>
                <a:ext cx="380988" cy="380952"/>
              </a:xfrm>
              <a:custGeom>
                <a:avLst/>
                <a:gdLst/>
                <a:ahLst/>
                <a:cxnLst/>
                <a:rect l="l" t="t" r="r" b="b"/>
                <a:pathLst>
                  <a:path w="380988" h="380952" extrusionOk="0">
                    <a:moveTo>
                      <a:pt x="325196" y="55793"/>
                    </a:moveTo>
                    <a:cubicBezTo>
                      <a:pt x="250805" y="-18598"/>
                      <a:pt x="130314" y="-18598"/>
                      <a:pt x="55828" y="55793"/>
                    </a:cubicBezTo>
                    <a:cubicBezTo>
                      <a:pt x="-18562" y="130183"/>
                      <a:pt x="-18657" y="250674"/>
                      <a:pt x="55828" y="325160"/>
                    </a:cubicBezTo>
                    <a:cubicBezTo>
                      <a:pt x="130219" y="399550"/>
                      <a:pt x="250710" y="399550"/>
                      <a:pt x="325196" y="325160"/>
                    </a:cubicBezTo>
                    <a:cubicBezTo>
                      <a:pt x="399586" y="250769"/>
                      <a:pt x="399586" y="130278"/>
                      <a:pt x="325196" y="55793"/>
                    </a:cubicBezTo>
                    <a:lnTo>
                      <a:pt x="325196" y="55793"/>
                    </a:lnTo>
                    <a:close/>
                    <a:moveTo>
                      <a:pt x="342912" y="119515"/>
                    </a:moveTo>
                    <a:lnTo>
                      <a:pt x="280714" y="119515"/>
                    </a:lnTo>
                    <a:cubicBezTo>
                      <a:pt x="276713" y="88940"/>
                      <a:pt x="270141" y="61412"/>
                      <a:pt x="261473" y="38076"/>
                    </a:cubicBezTo>
                    <a:cubicBezTo>
                      <a:pt x="297192" y="54840"/>
                      <a:pt x="326148" y="83796"/>
                      <a:pt x="342817" y="119515"/>
                    </a:cubicBezTo>
                    <a:lnTo>
                      <a:pt x="342817" y="119515"/>
                    </a:lnTo>
                    <a:close/>
                    <a:moveTo>
                      <a:pt x="119455" y="38076"/>
                    </a:moveTo>
                    <a:cubicBezTo>
                      <a:pt x="110788" y="61412"/>
                      <a:pt x="104215" y="88940"/>
                      <a:pt x="100215" y="119515"/>
                    </a:cubicBezTo>
                    <a:lnTo>
                      <a:pt x="38017" y="119515"/>
                    </a:lnTo>
                    <a:cubicBezTo>
                      <a:pt x="54685" y="83796"/>
                      <a:pt x="83642" y="54840"/>
                      <a:pt x="119360" y="38076"/>
                    </a:cubicBezTo>
                    <a:lnTo>
                      <a:pt x="119360" y="38076"/>
                    </a:lnTo>
                    <a:close/>
                    <a:moveTo>
                      <a:pt x="232898" y="353163"/>
                    </a:moveTo>
                    <a:cubicBezTo>
                      <a:pt x="222802" y="355830"/>
                      <a:pt x="212324" y="357545"/>
                      <a:pt x="201656" y="358211"/>
                    </a:cubicBezTo>
                    <a:lnTo>
                      <a:pt x="201656" y="261342"/>
                    </a:lnTo>
                    <a:lnTo>
                      <a:pt x="258235" y="261342"/>
                    </a:lnTo>
                    <a:cubicBezTo>
                      <a:pt x="253186" y="297251"/>
                      <a:pt x="244423" y="329351"/>
                      <a:pt x="232898" y="353163"/>
                    </a:cubicBezTo>
                    <a:lnTo>
                      <a:pt x="232898" y="353163"/>
                    </a:lnTo>
                    <a:close/>
                    <a:moveTo>
                      <a:pt x="261473" y="342876"/>
                    </a:moveTo>
                    <a:cubicBezTo>
                      <a:pt x="270141" y="319540"/>
                      <a:pt x="276713" y="292013"/>
                      <a:pt x="280714" y="261437"/>
                    </a:cubicBezTo>
                    <a:lnTo>
                      <a:pt x="342912" y="261437"/>
                    </a:lnTo>
                    <a:cubicBezTo>
                      <a:pt x="326243" y="297251"/>
                      <a:pt x="297287" y="326112"/>
                      <a:pt x="261568" y="342876"/>
                    </a:cubicBezTo>
                    <a:lnTo>
                      <a:pt x="261568" y="342876"/>
                    </a:lnTo>
                    <a:close/>
                    <a:moveTo>
                      <a:pt x="201561" y="239149"/>
                    </a:moveTo>
                    <a:lnTo>
                      <a:pt x="201561" y="160663"/>
                    </a:lnTo>
                    <a:cubicBezTo>
                      <a:pt x="201561" y="154472"/>
                      <a:pt x="196608" y="149519"/>
                      <a:pt x="190417" y="149519"/>
                    </a:cubicBezTo>
                    <a:cubicBezTo>
                      <a:pt x="184225" y="149519"/>
                      <a:pt x="179272" y="154472"/>
                      <a:pt x="179272" y="160663"/>
                    </a:cubicBezTo>
                    <a:lnTo>
                      <a:pt x="179272" y="239149"/>
                    </a:lnTo>
                    <a:lnTo>
                      <a:pt x="136600" y="239149"/>
                    </a:lnTo>
                    <a:cubicBezTo>
                      <a:pt x="130409" y="239149"/>
                      <a:pt x="125456" y="244102"/>
                      <a:pt x="125456" y="250293"/>
                    </a:cubicBezTo>
                    <a:cubicBezTo>
                      <a:pt x="125456" y="256484"/>
                      <a:pt x="130409" y="261437"/>
                      <a:pt x="136600" y="261437"/>
                    </a:cubicBezTo>
                    <a:lnTo>
                      <a:pt x="179272" y="261437"/>
                    </a:lnTo>
                    <a:lnTo>
                      <a:pt x="179272" y="358307"/>
                    </a:lnTo>
                    <a:cubicBezTo>
                      <a:pt x="168509" y="357640"/>
                      <a:pt x="158127" y="355925"/>
                      <a:pt x="148030" y="353258"/>
                    </a:cubicBezTo>
                    <a:cubicBezTo>
                      <a:pt x="138315" y="333065"/>
                      <a:pt x="130409" y="306967"/>
                      <a:pt x="125171" y="277344"/>
                    </a:cubicBezTo>
                    <a:cubicBezTo>
                      <a:pt x="124123" y="271248"/>
                      <a:pt x="118313" y="267248"/>
                      <a:pt x="112217" y="268295"/>
                    </a:cubicBezTo>
                    <a:cubicBezTo>
                      <a:pt x="106121" y="269343"/>
                      <a:pt x="102120" y="275153"/>
                      <a:pt x="103168" y="281249"/>
                    </a:cubicBezTo>
                    <a:cubicBezTo>
                      <a:pt x="107168" y="303919"/>
                      <a:pt x="112693" y="324874"/>
                      <a:pt x="119455" y="342971"/>
                    </a:cubicBezTo>
                    <a:cubicBezTo>
                      <a:pt x="83642" y="326207"/>
                      <a:pt x="54781" y="297251"/>
                      <a:pt x="38017" y="261533"/>
                    </a:cubicBezTo>
                    <a:lnTo>
                      <a:pt x="76879" y="261533"/>
                    </a:lnTo>
                    <a:cubicBezTo>
                      <a:pt x="83070" y="261533"/>
                      <a:pt x="88023" y="256580"/>
                      <a:pt x="88023" y="250388"/>
                    </a:cubicBezTo>
                    <a:cubicBezTo>
                      <a:pt x="88023" y="244197"/>
                      <a:pt x="83070" y="239244"/>
                      <a:pt x="76879" y="239244"/>
                    </a:cubicBezTo>
                    <a:lnTo>
                      <a:pt x="29444" y="239244"/>
                    </a:lnTo>
                    <a:cubicBezTo>
                      <a:pt x="20110" y="208383"/>
                      <a:pt x="19633" y="174379"/>
                      <a:pt x="29444" y="141994"/>
                    </a:cubicBezTo>
                    <a:lnTo>
                      <a:pt x="97738" y="141994"/>
                    </a:lnTo>
                    <a:cubicBezTo>
                      <a:pt x="95452" y="168092"/>
                      <a:pt x="94976" y="194953"/>
                      <a:pt x="96405" y="221147"/>
                    </a:cubicBezTo>
                    <a:cubicBezTo>
                      <a:pt x="96691" y="227052"/>
                      <a:pt x="101644" y="231719"/>
                      <a:pt x="107549" y="231719"/>
                    </a:cubicBezTo>
                    <a:cubicBezTo>
                      <a:pt x="113931" y="231719"/>
                      <a:pt x="119074" y="226385"/>
                      <a:pt x="118693" y="219908"/>
                    </a:cubicBezTo>
                    <a:cubicBezTo>
                      <a:pt x="117265" y="194667"/>
                      <a:pt x="117741" y="167997"/>
                      <a:pt x="120122" y="141994"/>
                    </a:cubicBezTo>
                    <a:lnTo>
                      <a:pt x="160508" y="141994"/>
                    </a:lnTo>
                    <a:cubicBezTo>
                      <a:pt x="166699" y="141994"/>
                      <a:pt x="171652" y="137041"/>
                      <a:pt x="171652" y="130850"/>
                    </a:cubicBezTo>
                    <a:cubicBezTo>
                      <a:pt x="171652" y="124658"/>
                      <a:pt x="166699" y="119705"/>
                      <a:pt x="160508" y="119705"/>
                    </a:cubicBezTo>
                    <a:lnTo>
                      <a:pt x="122599" y="119705"/>
                    </a:lnTo>
                    <a:cubicBezTo>
                      <a:pt x="127647" y="83796"/>
                      <a:pt x="136410" y="51697"/>
                      <a:pt x="147935" y="27884"/>
                    </a:cubicBezTo>
                    <a:cubicBezTo>
                      <a:pt x="158032" y="25217"/>
                      <a:pt x="168509" y="23503"/>
                      <a:pt x="179177" y="22836"/>
                    </a:cubicBezTo>
                    <a:lnTo>
                      <a:pt x="179177" y="100941"/>
                    </a:lnTo>
                    <a:cubicBezTo>
                      <a:pt x="179177" y="107132"/>
                      <a:pt x="184130" y="112085"/>
                      <a:pt x="190321" y="112085"/>
                    </a:cubicBezTo>
                    <a:cubicBezTo>
                      <a:pt x="196513" y="112085"/>
                      <a:pt x="201466" y="107132"/>
                      <a:pt x="201466" y="100941"/>
                    </a:cubicBezTo>
                    <a:lnTo>
                      <a:pt x="201466" y="22836"/>
                    </a:lnTo>
                    <a:cubicBezTo>
                      <a:pt x="212229" y="23503"/>
                      <a:pt x="222611" y="25217"/>
                      <a:pt x="232708" y="27884"/>
                    </a:cubicBezTo>
                    <a:cubicBezTo>
                      <a:pt x="244233" y="51697"/>
                      <a:pt x="252996" y="83796"/>
                      <a:pt x="258044" y="119705"/>
                    </a:cubicBezTo>
                    <a:lnTo>
                      <a:pt x="220135" y="119705"/>
                    </a:lnTo>
                    <a:cubicBezTo>
                      <a:pt x="213943" y="119705"/>
                      <a:pt x="208990" y="124658"/>
                      <a:pt x="208990" y="130850"/>
                    </a:cubicBezTo>
                    <a:cubicBezTo>
                      <a:pt x="208990" y="137041"/>
                      <a:pt x="213943" y="141994"/>
                      <a:pt x="220135" y="141994"/>
                    </a:cubicBezTo>
                    <a:lnTo>
                      <a:pt x="260521" y="141994"/>
                    </a:lnTo>
                    <a:cubicBezTo>
                      <a:pt x="261949" y="157805"/>
                      <a:pt x="262711" y="174188"/>
                      <a:pt x="262711" y="190571"/>
                    </a:cubicBezTo>
                    <a:cubicBezTo>
                      <a:pt x="262711" y="196763"/>
                      <a:pt x="267664" y="201716"/>
                      <a:pt x="273856" y="201716"/>
                    </a:cubicBezTo>
                    <a:cubicBezTo>
                      <a:pt x="280047" y="201716"/>
                      <a:pt x="285000" y="196763"/>
                      <a:pt x="285000" y="190571"/>
                    </a:cubicBezTo>
                    <a:cubicBezTo>
                      <a:pt x="285000" y="174188"/>
                      <a:pt x="284238" y="157901"/>
                      <a:pt x="282905" y="141994"/>
                    </a:cubicBezTo>
                    <a:lnTo>
                      <a:pt x="351199" y="141994"/>
                    </a:lnTo>
                    <a:cubicBezTo>
                      <a:pt x="360533" y="172855"/>
                      <a:pt x="361009" y="206859"/>
                      <a:pt x="351199" y="239244"/>
                    </a:cubicBezTo>
                    <a:cubicBezTo>
                      <a:pt x="241185" y="239244"/>
                      <a:pt x="464070" y="239244"/>
                      <a:pt x="201371" y="239244"/>
                    </a:cubicBezTo>
                    <a:lnTo>
                      <a:pt x="201371" y="2392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40" name="Google Shape;2240;p49"/>
              <p:cNvSpPr/>
              <p:nvPr/>
            </p:nvSpPr>
            <p:spPr>
              <a:xfrm>
                <a:off x="4154519" y="3238500"/>
                <a:ext cx="190500" cy="381000"/>
              </a:xfrm>
              <a:custGeom>
                <a:avLst/>
                <a:gdLst/>
                <a:ahLst/>
                <a:cxnLst/>
                <a:rect l="l" t="t" r="r" b="b"/>
                <a:pathLst>
                  <a:path w="190500" h="381000" extrusionOk="0">
                    <a:moveTo>
                      <a:pt x="95" y="0"/>
                    </a:moveTo>
                    <a:lnTo>
                      <a:pt x="95" y="112014"/>
                    </a:lnTo>
                    <a:cubicBezTo>
                      <a:pt x="6287" y="112014"/>
                      <a:pt x="11240" y="107061"/>
                      <a:pt x="11240" y="100870"/>
                    </a:cubicBezTo>
                    <a:lnTo>
                      <a:pt x="11240" y="22765"/>
                    </a:lnTo>
                    <a:cubicBezTo>
                      <a:pt x="22003" y="23432"/>
                      <a:pt x="32385" y="25146"/>
                      <a:pt x="42482" y="27813"/>
                    </a:cubicBezTo>
                    <a:cubicBezTo>
                      <a:pt x="54007" y="51625"/>
                      <a:pt x="62770" y="83725"/>
                      <a:pt x="67818" y="119634"/>
                    </a:cubicBezTo>
                    <a:lnTo>
                      <a:pt x="29908" y="119634"/>
                    </a:lnTo>
                    <a:cubicBezTo>
                      <a:pt x="23717" y="119634"/>
                      <a:pt x="18764" y="124587"/>
                      <a:pt x="18764" y="130778"/>
                    </a:cubicBezTo>
                    <a:cubicBezTo>
                      <a:pt x="18764" y="136970"/>
                      <a:pt x="23717" y="141922"/>
                      <a:pt x="29908" y="141922"/>
                    </a:cubicBezTo>
                    <a:lnTo>
                      <a:pt x="70295" y="141922"/>
                    </a:lnTo>
                    <a:cubicBezTo>
                      <a:pt x="71723" y="157734"/>
                      <a:pt x="72485" y="174117"/>
                      <a:pt x="72485" y="190500"/>
                    </a:cubicBezTo>
                    <a:cubicBezTo>
                      <a:pt x="72485" y="196691"/>
                      <a:pt x="77438" y="201644"/>
                      <a:pt x="83629" y="201644"/>
                    </a:cubicBezTo>
                    <a:cubicBezTo>
                      <a:pt x="89821" y="201644"/>
                      <a:pt x="94774" y="196691"/>
                      <a:pt x="94774" y="190500"/>
                    </a:cubicBezTo>
                    <a:cubicBezTo>
                      <a:pt x="94774" y="174117"/>
                      <a:pt x="94012" y="157829"/>
                      <a:pt x="92678" y="141922"/>
                    </a:cubicBezTo>
                    <a:lnTo>
                      <a:pt x="160973" y="141922"/>
                    </a:lnTo>
                    <a:cubicBezTo>
                      <a:pt x="170307" y="172784"/>
                      <a:pt x="170783" y="206788"/>
                      <a:pt x="160973" y="239173"/>
                    </a:cubicBezTo>
                    <a:cubicBezTo>
                      <a:pt x="50959" y="239173"/>
                      <a:pt x="273844" y="239173"/>
                      <a:pt x="11144" y="239173"/>
                    </a:cubicBezTo>
                    <a:lnTo>
                      <a:pt x="11144" y="160687"/>
                    </a:lnTo>
                    <a:cubicBezTo>
                      <a:pt x="11144" y="154496"/>
                      <a:pt x="6191" y="149542"/>
                      <a:pt x="0" y="149542"/>
                    </a:cubicBezTo>
                    <a:lnTo>
                      <a:pt x="0" y="381000"/>
                    </a:lnTo>
                    <a:cubicBezTo>
                      <a:pt x="105251" y="381000"/>
                      <a:pt x="190500" y="295846"/>
                      <a:pt x="190500" y="190500"/>
                    </a:cubicBezTo>
                    <a:cubicBezTo>
                      <a:pt x="190500" y="85154"/>
                      <a:pt x="105346" y="0"/>
                      <a:pt x="0" y="0"/>
                    </a:cubicBezTo>
                    <a:lnTo>
                      <a:pt x="0" y="0"/>
                    </a:lnTo>
                    <a:close/>
                    <a:moveTo>
                      <a:pt x="90392" y="119539"/>
                    </a:moveTo>
                    <a:cubicBezTo>
                      <a:pt x="86392" y="88963"/>
                      <a:pt x="79820" y="61436"/>
                      <a:pt x="71152" y="38100"/>
                    </a:cubicBezTo>
                    <a:cubicBezTo>
                      <a:pt x="106871" y="54864"/>
                      <a:pt x="135826" y="83820"/>
                      <a:pt x="152495" y="119539"/>
                    </a:cubicBezTo>
                    <a:lnTo>
                      <a:pt x="90297" y="119539"/>
                    </a:lnTo>
                    <a:close/>
                    <a:moveTo>
                      <a:pt x="42577" y="353187"/>
                    </a:moveTo>
                    <a:cubicBezTo>
                      <a:pt x="32480" y="355854"/>
                      <a:pt x="22003" y="357568"/>
                      <a:pt x="11335" y="358235"/>
                    </a:cubicBezTo>
                    <a:lnTo>
                      <a:pt x="11335" y="261366"/>
                    </a:lnTo>
                    <a:lnTo>
                      <a:pt x="67913" y="261366"/>
                    </a:lnTo>
                    <a:cubicBezTo>
                      <a:pt x="62865" y="297275"/>
                      <a:pt x="54102" y="329375"/>
                      <a:pt x="42577" y="353187"/>
                    </a:cubicBezTo>
                    <a:lnTo>
                      <a:pt x="42577" y="353187"/>
                    </a:lnTo>
                    <a:close/>
                    <a:moveTo>
                      <a:pt x="71152" y="342900"/>
                    </a:moveTo>
                    <a:cubicBezTo>
                      <a:pt x="79820" y="319564"/>
                      <a:pt x="86392" y="292037"/>
                      <a:pt x="90392" y="261461"/>
                    </a:cubicBezTo>
                    <a:lnTo>
                      <a:pt x="152591" y="261461"/>
                    </a:lnTo>
                    <a:cubicBezTo>
                      <a:pt x="135922" y="297275"/>
                      <a:pt x="106966" y="326136"/>
                      <a:pt x="71247" y="342900"/>
                    </a:cubicBezTo>
                    <a:lnTo>
                      <a:pt x="71247" y="34290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241" name="Google Shape;2241;p49"/>
            <p:cNvSpPr/>
            <p:nvPr/>
          </p:nvSpPr>
          <p:spPr>
            <a:xfrm>
              <a:off x="4029932" y="3447764"/>
              <a:ext cx="82105" cy="82105"/>
            </a:xfrm>
            <a:custGeom>
              <a:avLst/>
              <a:gdLst/>
              <a:ahLst/>
              <a:cxnLst/>
              <a:rect l="l" t="t" r="r" b="b"/>
              <a:pathLst>
                <a:path w="82105" h="82105" extrusionOk="0">
                  <a:moveTo>
                    <a:pt x="41053" y="0"/>
                  </a:moveTo>
                  <a:cubicBezTo>
                    <a:pt x="18383" y="0"/>
                    <a:pt x="0" y="18383"/>
                    <a:pt x="0" y="41053"/>
                  </a:cubicBezTo>
                  <a:cubicBezTo>
                    <a:pt x="0" y="63722"/>
                    <a:pt x="18383" y="82105"/>
                    <a:pt x="41053" y="82105"/>
                  </a:cubicBezTo>
                  <a:cubicBezTo>
                    <a:pt x="63722" y="82105"/>
                    <a:pt x="82106" y="63722"/>
                    <a:pt x="82106" y="41053"/>
                  </a:cubicBezTo>
                  <a:cubicBezTo>
                    <a:pt x="82106" y="18383"/>
                    <a:pt x="63722" y="0"/>
                    <a:pt x="41053" y="0"/>
                  </a:cubicBezTo>
                  <a:lnTo>
                    <a:pt x="41053" y="0"/>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42" name="Google Shape;2242;p49"/>
            <p:cNvSpPr/>
            <p:nvPr/>
          </p:nvSpPr>
          <p:spPr>
            <a:xfrm>
              <a:off x="4113561" y="3328225"/>
              <a:ext cx="82105" cy="82105"/>
            </a:xfrm>
            <a:custGeom>
              <a:avLst/>
              <a:gdLst/>
              <a:ahLst/>
              <a:cxnLst/>
              <a:rect l="l" t="t" r="r" b="b"/>
              <a:pathLst>
                <a:path w="82105" h="82105" extrusionOk="0">
                  <a:moveTo>
                    <a:pt x="82106" y="41053"/>
                  </a:moveTo>
                  <a:cubicBezTo>
                    <a:pt x="82106" y="63722"/>
                    <a:pt x="63722" y="82105"/>
                    <a:pt x="41053" y="82105"/>
                  </a:cubicBezTo>
                  <a:cubicBezTo>
                    <a:pt x="18383" y="82105"/>
                    <a:pt x="0" y="63722"/>
                    <a:pt x="0" y="41053"/>
                  </a:cubicBezTo>
                  <a:cubicBezTo>
                    <a:pt x="0" y="18383"/>
                    <a:pt x="18383" y="0"/>
                    <a:pt x="41053" y="0"/>
                  </a:cubicBezTo>
                  <a:cubicBezTo>
                    <a:pt x="63722" y="0"/>
                    <a:pt x="82106" y="18383"/>
                    <a:pt x="82106" y="41053"/>
                  </a:cubicBezTo>
                  <a:lnTo>
                    <a:pt x="82106" y="41053"/>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43" name="Google Shape;2243;p49"/>
            <p:cNvSpPr/>
            <p:nvPr/>
          </p:nvSpPr>
          <p:spPr>
            <a:xfrm>
              <a:off x="4154614" y="3328225"/>
              <a:ext cx="41052" cy="82105"/>
            </a:xfrm>
            <a:custGeom>
              <a:avLst/>
              <a:gdLst/>
              <a:ahLst/>
              <a:cxnLst/>
              <a:rect l="l" t="t" r="r" b="b"/>
              <a:pathLst>
                <a:path w="41052" h="82105" extrusionOk="0">
                  <a:moveTo>
                    <a:pt x="41053" y="41053"/>
                  </a:moveTo>
                  <a:cubicBezTo>
                    <a:pt x="41053" y="63722"/>
                    <a:pt x="22670" y="82105"/>
                    <a:pt x="0" y="82105"/>
                  </a:cubicBezTo>
                  <a:lnTo>
                    <a:pt x="0" y="0"/>
                  </a:lnTo>
                  <a:cubicBezTo>
                    <a:pt x="22670" y="0"/>
                    <a:pt x="41053" y="18383"/>
                    <a:pt x="41053" y="41053"/>
                  </a:cubicBezTo>
                  <a:lnTo>
                    <a:pt x="41053" y="41053"/>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44" name="Google Shape;2244;p49"/>
            <p:cNvSpPr/>
            <p:nvPr/>
          </p:nvSpPr>
          <p:spPr>
            <a:xfrm>
              <a:off x="4197191" y="3417855"/>
              <a:ext cx="82105" cy="82105"/>
            </a:xfrm>
            <a:custGeom>
              <a:avLst/>
              <a:gdLst/>
              <a:ahLst/>
              <a:cxnLst/>
              <a:rect l="l" t="t" r="r" b="b"/>
              <a:pathLst>
                <a:path w="82105" h="82105" extrusionOk="0">
                  <a:moveTo>
                    <a:pt x="41053" y="0"/>
                  </a:moveTo>
                  <a:cubicBezTo>
                    <a:pt x="18383" y="0"/>
                    <a:pt x="0" y="18383"/>
                    <a:pt x="0" y="41053"/>
                  </a:cubicBezTo>
                  <a:cubicBezTo>
                    <a:pt x="0" y="63722"/>
                    <a:pt x="18383" y="82105"/>
                    <a:pt x="41053" y="82105"/>
                  </a:cubicBezTo>
                  <a:cubicBezTo>
                    <a:pt x="63722" y="82105"/>
                    <a:pt x="82106" y="63722"/>
                    <a:pt x="82106" y="41053"/>
                  </a:cubicBezTo>
                  <a:cubicBezTo>
                    <a:pt x="82106" y="18383"/>
                    <a:pt x="63722" y="0"/>
                    <a:pt x="41053" y="0"/>
                  </a:cubicBezTo>
                  <a:lnTo>
                    <a:pt x="41053" y="0"/>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245" name="Google Shape;2245;p49"/>
          <p:cNvGrpSpPr/>
          <p:nvPr/>
        </p:nvGrpSpPr>
        <p:grpSpPr>
          <a:xfrm>
            <a:off x="1779648" y="2708723"/>
            <a:ext cx="291689" cy="374592"/>
            <a:chOff x="3229260" y="3238500"/>
            <a:chExt cx="296703" cy="381031"/>
          </a:xfrm>
        </p:grpSpPr>
        <p:grpSp>
          <p:nvGrpSpPr>
            <p:cNvPr id="2246" name="Google Shape;2246;p49"/>
            <p:cNvGrpSpPr/>
            <p:nvPr/>
          </p:nvGrpSpPr>
          <p:grpSpPr>
            <a:xfrm>
              <a:off x="3229260" y="3238500"/>
              <a:ext cx="296703" cy="381031"/>
              <a:chOff x="3229260" y="3238500"/>
              <a:chExt cx="296703" cy="381031"/>
            </a:xfrm>
          </p:grpSpPr>
          <p:sp>
            <p:nvSpPr>
              <p:cNvPr id="2247" name="Google Shape;2247;p49"/>
              <p:cNvSpPr/>
              <p:nvPr/>
            </p:nvSpPr>
            <p:spPr>
              <a:xfrm>
                <a:off x="3229260" y="3238595"/>
                <a:ext cx="296703" cy="380936"/>
              </a:xfrm>
              <a:custGeom>
                <a:avLst/>
                <a:gdLst/>
                <a:ahLst/>
                <a:cxnLst/>
                <a:rect l="l" t="t" r="r" b="b"/>
                <a:pathLst>
                  <a:path w="296703" h="380936" extrusionOk="0">
                    <a:moveTo>
                      <a:pt x="296609" y="11049"/>
                    </a:moveTo>
                    <a:lnTo>
                      <a:pt x="296609" y="369761"/>
                    </a:lnTo>
                    <a:cubicBezTo>
                      <a:pt x="296609" y="379000"/>
                      <a:pt x="285941" y="384239"/>
                      <a:pt x="278702" y="378619"/>
                    </a:cubicBezTo>
                    <a:cubicBezTo>
                      <a:pt x="151067" y="280702"/>
                      <a:pt x="148304" y="278702"/>
                      <a:pt x="148304" y="278606"/>
                    </a:cubicBezTo>
                    <a:lnTo>
                      <a:pt x="17907" y="378428"/>
                    </a:lnTo>
                    <a:cubicBezTo>
                      <a:pt x="10573" y="384048"/>
                      <a:pt x="0" y="378809"/>
                      <a:pt x="0" y="369570"/>
                    </a:cubicBezTo>
                    <a:lnTo>
                      <a:pt x="0" y="11144"/>
                    </a:lnTo>
                    <a:cubicBezTo>
                      <a:pt x="0" y="4953"/>
                      <a:pt x="4953" y="0"/>
                      <a:pt x="11144" y="0"/>
                    </a:cubicBezTo>
                    <a:lnTo>
                      <a:pt x="285560" y="0"/>
                    </a:lnTo>
                    <a:cubicBezTo>
                      <a:pt x="291751" y="0"/>
                      <a:pt x="296704" y="5048"/>
                      <a:pt x="296704" y="11144"/>
                    </a:cubicBezTo>
                    <a:lnTo>
                      <a:pt x="296704" y="11144"/>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48" name="Google Shape;2248;p49"/>
              <p:cNvSpPr/>
              <p:nvPr/>
            </p:nvSpPr>
            <p:spPr>
              <a:xfrm>
                <a:off x="3377564" y="3238500"/>
                <a:ext cx="148399" cy="381031"/>
              </a:xfrm>
              <a:custGeom>
                <a:avLst/>
                <a:gdLst/>
                <a:ahLst/>
                <a:cxnLst/>
                <a:rect l="l" t="t" r="r" b="b"/>
                <a:pathLst>
                  <a:path w="148399" h="381031" extrusionOk="0">
                    <a:moveTo>
                      <a:pt x="148304" y="11144"/>
                    </a:moveTo>
                    <a:lnTo>
                      <a:pt x="148304" y="369856"/>
                    </a:lnTo>
                    <a:cubicBezTo>
                      <a:pt x="148304" y="379095"/>
                      <a:pt x="137636" y="384334"/>
                      <a:pt x="130397" y="378714"/>
                    </a:cubicBezTo>
                    <a:lnTo>
                      <a:pt x="0" y="278701"/>
                    </a:lnTo>
                    <a:lnTo>
                      <a:pt x="0" y="0"/>
                    </a:lnTo>
                    <a:lnTo>
                      <a:pt x="137255" y="0"/>
                    </a:lnTo>
                    <a:cubicBezTo>
                      <a:pt x="143447" y="0"/>
                      <a:pt x="148400" y="5048"/>
                      <a:pt x="148400" y="11144"/>
                    </a:cubicBezTo>
                    <a:lnTo>
                      <a:pt x="148400" y="11144"/>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49" name="Google Shape;2249;p49"/>
              <p:cNvSpPr/>
              <p:nvPr/>
            </p:nvSpPr>
            <p:spPr>
              <a:xfrm>
                <a:off x="3377564" y="3238500"/>
                <a:ext cx="148399" cy="381031"/>
              </a:xfrm>
              <a:custGeom>
                <a:avLst/>
                <a:gdLst/>
                <a:ahLst/>
                <a:cxnLst/>
                <a:rect l="l" t="t" r="r" b="b"/>
                <a:pathLst>
                  <a:path w="148399" h="381031" extrusionOk="0">
                    <a:moveTo>
                      <a:pt x="148304" y="11144"/>
                    </a:moveTo>
                    <a:lnTo>
                      <a:pt x="148304" y="369856"/>
                    </a:lnTo>
                    <a:cubicBezTo>
                      <a:pt x="148304" y="379095"/>
                      <a:pt x="137636" y="384334"/>
                      <a:pt x="130397" y="378714"/>
                    </a:cubicBezTo>
                    <a:lnTo>
                      <a:pt x="0" y="278701"/>
                    </a:lnTo>
                    <a:lnTo>
                      <a:pt x="0" y="0"/>
                    </a:lnTo>
                    <a:lnTo>
                      <a:pt x="137255" y="0"/>
                    </a:lnTo>
                    <a:cubicBezTo>
                      <a:pt x="143447" y="0"/>
                      <a:pt x="148400" y="5048"/>
                      <a:pt x="148400" y="11144"/>
                    </a:cubicBezTo>
                    <a:lnTo>
                      <a:pt x="148400" y="11144"/>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250" name="Google Shape;2250;p49"/>
            <p:cNvSpPr/>
            <p:nvPr/>
          </p:nvSpPr>
          <p:spPr>
            <a:xfrm>
              <a:off x="3300793" y="3292926"/>
              <a:ext cx="153058" cy="144801"/>
            </a:xfrm>
            <a:custGeom>
              <a:avLst/>
              <a:gdLst/>
              <a:ahLst/>
              <a:cxnLst/>
              <a:rect l="l" t="t" r="r" b="b"/>
              <a:pathLst>
                <a:path w="153058" h="144801" extrusionOk="0">
                  <a:moveTo>
                    <a:pt x="138684" y="85591"/>
                  </a:moveTo>
                  <a:lnTo>
                    <a:pt x="84487" y="141408"/>
                  </a:lnTo>
                  <a:cubicBezTo>
                    <a:pt x="80200" y="145884"/>
                    <a:pt x="72961" y="145980"/>
                    <a:pt x="68485" y="141408"/>
                  </a:cubicBezTo>
                  <a:lnTo>
                    <a:pt x="14288" y="85591"/>
                  </a:lnTo>
                  <a:cubicBezTo>
                    <a:pt x="-4763" y="66065"/>
                    <a:pt x="-4763" y="34347"/>
                    <a:pt x="14288" y="14916"/>
                  </a:cubicBezTo>
                  <a:cubicBezTo>
                    <a:pt x="31432" y="-2610"/>
                    <a:pt x="57626" y="-4420"/>
                    <a:pt x="76486" y="8058"/>
                  </a:cubicBezTo>
                  <a:cubicBezTo>
                    <a:pt x="82867" y="3486"/>
                    <a:pt x="92964" y="57"/>
                    <a:pt x="103346" y="57"/>
                  </a:cubicBezTo>
                  <a:cubicBezTo>
                    <a:pt x="147256" y="57"/>
                    <a:pt x="169640" y="53968"/>
                    <a:pt x="138684" y="85687"/>
                  </a:cubicBezTo>
                  <a:lnTo>
                    <a:pt x="138684" y="8568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51" name="Google Shape;2251;p49"/>
            <p:cNvSpPr/>
            <p:nvPr/>
          </p:nvSpPr>
          <p:spPr>
            <a:xfrm>
              <a:off x="3377469" y="3292887"/>
              <a:ext cx="76382" cy="144779"/>
            </a:xfrm>
            <a:custGeom>
              <a:avLst/>
              <a:gdLst/>
              <a:ahLst/>
              <a:cxnLst/>
              <a:rect l="l" t="t" r="r" b="b"/>
              <a:pathLst>
                <a:path w="76382" h="144779" extrusionOk="0">
                  <a:moveTo>
                    <a:pt x="62008" y="85630"/>
                  </a:moveTo>
                  <a:lnTo>
                    <a:pt x="7811" y="141446"/>
                  </a:lnTo>
                  <a:cubicBezTo>
                    <a:pt x="5715" y="143542"/>
                    <a:pt x="2953" y="144780"/>
                    <a:pt x="0" y="144780"/>
                  </a:cubicBezTo>
                  <a:lnTo>
                    <a:pt x="0" y="7906"/>
                  </a:lnTo>
                  <a:cubicBezTo>
                    <a:pt x="7811" y="2762"/>
                    <a:pt x="17050" y="0"/>
                    <a:pt x="26670" y="0"/>
                  </a:cubicBezTo>
                  <a:cubicBezTo>
                    <a:pt x="70580" y="0"/>
                    <a:pt x="92964" y="53911"/>
                    <a:pt x="62008" y="85630"/>
                  </a:cubicBezTo>
                  <a:lnTo>
                    <a:pt x="62008" y="8563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252" name="Google Shape;2252;p49"/>
          <p:cNvGrpSpPr/>
          <p:nvPr/>
        </p:nvGrpSpPr>
        <p:grpSpPr>
          <a:xfrm>
            <a:off x="1004026" y="2708723"/>
            <a:ext cx="314725" cy="374654"/>
            <a:chOff x="2440305" y="3238500"/>
            <a:chExt cx="320135" cy="381095"/>
          </a:xfrm>
        </p:grpSpPr>
        <p:grpSp>
          <p:nvGrpSpPr>
            <p:cNvPr id="2253" name="Google Shape;2253;p49"/>
            <p:cNvGrpSpPr/>
            <p:nvPr/>
          </p:nvGrpSpPr>
          <p:grpSpPr>
            <a:xfrm>
              <a:off x="2440305" y="3238500"/>
              <a:ext cx="320135" cy="381095"/>
              <a:chOff x="2440305" y="3238500"/>
              <a:chExt cx="320135" cy="381095"/>
            </a:xfrm>
          </p:grpSpPr>
          <p:sp>
            <p:nvSpPr>
              <p:cNvPr id="2254" name="Google Shape;2254;p49"/>
              <p:cNvSpPr/>
              <p:nvPr/>
            </p:nvSpPr>
            <p:spPr>
              <a:xfrm>
                <a:off x="2440305" y="3238500"/>
                <a:ext cx="320135" cy="381095"/>
              </a:xfrm>
              <a:custGeom>
                <a:avLst/>
                <a:gdLst/>
                <a:ahLst/>
                <a:cxnLst/>
                <a:rect l="l" t="t" r="r" b="b"/>
                <a:pathLst>
                  <a:path w="320135" h="381095" extrusionOk="0">
                    <a:moveTo>
                      <a:pt x="320135" y="63151"/>
                    </a:moveTo>
                    <a:lnTo>
                      <a:pt x="320135" y="183928"/>
                    </a:lnTo>
                    <a:cubicBezTo>
                      <a:pt x="320135" y="254603"/>
                      <a:pt x="284321" y="322897"/>
                      <a:pt x="223552" y="355473"/>
                    </a:cubicBezTo>
                    <a:lnTo>
                      <a:pt x="189643" y="373666"/>
                    </a:lnTo>
                    <a:cubicBezTo>
                      <a:pt x="171164" y="383572"/>
                      <a:pt x="149066" y="383572"/>
                      <a:pt x="130492" y="373666"/>
                    </a:cubicBezTo>
                    <a:lnTo>
                      <a:pt x="96584" y="355473"/>
                    </a:lnTo>
                    <a:cubicBezTo>
                      <a:pt x="35814" y="322897"/>
                      <a:pt x="0" y="254603"/>
                      <a:pt x="0" y="183928"/>
                    </a:cubicBezTo>
                    <a:lnTo>
                      <a:pt x="0" y="63151"/>
                    </a:lnTo>
                    <a:cubicBezTo>
                      <a:pt x="0" y="46577"/>
                      <a:pt x="10954" y="32099"/>
                      <a:pt x="26003" y="28670"/>
                    </a:cubicBezTo>
                    <a:lnTo>
                      <a:pt x="142113" y="2000"/>
                    </a:lnTo>
                    <a:cubicBezTo>
                      <a:pt x="154019" y="-667"/>
                      <a:pt x="166021" y="-667"/>
                      <a:pt x="177927" y="2000"/>
                    </a:cubicBezTo>
                    <a:lnTo>
                      <a:pt x="294227" y="28670"/>
                    </a:lnTo>
                    <a:cubicBezTo>
                      <a:pt x="309277" y="32004"/>
                      <a:pt x="320135" y="46482"/>
                      <a:pt x="320135" y="63055"/>
                    </a:cubicBezTo>
                    <a:lnTo>
                      <a:pt x="320135" y="6305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55" name="Google Shape;2255;p49"/>
              <p:cNvSpPr/>
              <p:nvPr/>
            </p:nvSpPr>
            <p:spPr>
              <a:xfrm>
                <a:off x="2600420" y="3238594"/>
                <a:ext cx="160020" cy="381001"/>
              </a:xfrm>
              <a:custGeom>
                <a:avLst/>
                <a:gdLst/>
                <a:ahLst/>
                <a:cxnLst/>
                <a:rect l="l" t="t" r="r" b="b"/>
                <a:pathLst>
                  <a:path w="160020" h="381001" extrusionOk="0">
                    <a:moveTo>
                      <a:pt x="160020" y="63057"/>
                    </a:moveTo>
                    <a:lnTo>
                      <a:pt x="160020" y="183834"/>
                    </a:lnTo>
                    <a:cubicBezTo>
                      <a:pt x="160020" y="254509"/>
                      <a:pt x="124206" y="322803"/>
                      <a:pt x="63437" y="355379"/>
                    </a:cubicBezTo>
                    <a:lnTo>
                      <a:pt x="29528" y="373572"/>
                    </a:lnTo>
                    <a:cubicBezTo>
                      <a:pt x="20288" y="378525"/>
                      <a:pt x="10096" y="381001"/>
                      <a:pt x="0" y="381001"/>
                    </a:cubicBezTo>
                    <a:lnTo>
                      <a:pt x="0" y="1"/>
                    </a:lnTo>
                    <a:cubicBezTo>
                      <a:pt x="12573" y="1"/>
                      <a:pt x="6477" y="-665"/>
                      <a:pt x="134112" y="28672"/>
                    </a:cubicBezTo>
                    <a:cubicBezTo>
                      <a:pt x="149161" y="32005"/>
                      <a:pt x="160020" y="46483"/>
                      <a:pt x="160020" y="63057"/>
                    </a:cubicBezTo>
                    <a:lnTo>
                      <a:pt x="160020" y="6305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256" name="Google Shape;2256;p49"/>
            <p:cNvSpPr/>
            <p:nvPr/>
          </p:nvSpPr>
          <p:spPr>
            <a:xfrm>
              <a:off x="2487929" y="3292887"/>
              <a:ext cx="224789" cy="266199"/>
            </a:xfrm>
            <a:custGeom>
              <a:avLst/>
              <a:gdLst/>
              <a:ahLst/>
              <a:cxnLst/>
              <a:rect l="l" t="t" r="r" b="b"/>
              <a:pathLst>
                <a:path w="224789" h="266199" extrusionOk="0">
                  <a:moveTo>
                    <a:pt x="224790" y="46482"/>
                  </a:moveTo>
                  <a:lnTo>
                    <a:pt x="224790" y="128588"/>
                  </a:lnTo>
                  <a:cubicBezTo>
                    <a:pt x="224790" y="153924"/>
                    <a:pt x="218123" y="178403"/>
                    <a:pt x="206407" y="199263"/>
                  </a:cubicBezTo>
                  <a:cubicBezTo>
                    <a:pt x="185547" y="236315"/>
                    <a:pt x="160020" y="246888"/>
                    <a:pt x="134112" y="260699"/>
                  </a:cubicBezTo>
                  <a:cubicBezTo>
                    <a:pt x="120491" y="268034"/>
                    <a:pt x="104203" y="268034"/>
                    <a:pt x="90583" y="260699"/>
                  </a:cubicBezTo>
                  <a:lnTo>
                    <a:pt x="67532" y="248317"/>
                  </a:lnTo>
                  <a:cubicBezTo>
                    <a:pt x="26479" y="226314"/>
                    <a:pt x="0" y="179356"/>
                    <a:pt x="0" y="128588"/>
                  </a:cubicBezTo>
                  <a:lnTo>
                    <a:pt x="0" y="46482"/>
                  </a:lnTo>
                  <a:cubicBezTo>
                    <a:pt x="0" y="33528"/>
                    <a:pt x="8573" y="22193"/>
                    <a:pt x="20479" y="19622"/>
                  </a:cubicBezTo>
                  <a:cubicBezTo>
                    <a:pt x="106680" y="-190"/>
                    <a:pt x="103442" y="0"/>
                    <a:pt x="112395" y="0"/>
                  </a:cubicBezTo>
                  <a:cubicBezTo>
                    <a:pt x="121349" y="0"/>
                    <a:pt x="118110" y="-190"/>
                    <a:pt x="204407" y="19622"/>
                  </a:cubicBezTo>
                  <a:cubicBezTo>
                    <a:pt x="216218" y="22289"/>
                    <a:pt x="224790" y="33528"/>
                    <a:pt x="224790" y="46482"/>
                  </a:cubicBezTo>
                  <a:lnTo>
                    <a:pt x="224790" y="46482"/>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57" name="Google Shape;2257;p49"/>
            <p:cNvSpPr/>
            <p:nvPr/>
          </p:nvSpPr>
          <p:spPr>
            <a:xfrm>
              <a:off x="2600229" y="3292887"/>
              <a:ext cx="112490" cy="266223"/>
            </a:xfrm>
            <a:custGeom>
              <a:avLst/>
              <a:gdLst/>
              <a:ahLst/>
              <a:cxnLst/>
              <a:rect l="l" t="t" r="r" b="b"/>
              <a:pathLst>
                <a:path w="112490" h="266223" extrusionOk="0">
                  <a:moveTo>
                    <a:pt x="112490" y="46482"/>
                  </a:moveTo>
                  <a:lnTo>
                    <a:pt x="112490" y="128588"/>
                  </a:lnTo>
                  <a:cubicBezTo>
                    <a:pt x="112490" y="153924"/>
                    <a:pt x="105823" y="178403"/>
                    <a:pt x="94107" y="199263"/>
                  </a:cubicBezTo>
                  <a:cubicBezTo>
                    <a:pt x="73247" y="236315"/>
                    <a:pt x="47720" y="246888"/>
                    <a:pt x="21812" y="260699"/>
                  </a:cubicBezTo>
                  <a:cubicBezTo>
                    <a:pt x="14954" y="264319"/>
                    <a:pt x="7525" y="266224"/>
                    <a:pt x="0" y="266224"/>
                  </a:cubicBezTo>
                  <a:lnTo>
                    <a:pt x="0" y="0"/>
                  </a:lnTo>
                  <a:cubicBezTo>
                    <a:pt x="9049" y="0"/>
                    <a:pt x="5715" y="-190"/>
                    <a:pt x="92012" y="19622"/>
                  </a:cubicBezTo>
                  <a:cubicBezTo>
                    <a:pt x="103823" y="22289"/>
                    <a:pt x="112395" y="33528"/>
                    <a:pt x="112395" y="46482"/>
                  </a:cubicBezTo>
                  <a:lnTo>
                    <a:pt x="112395" y="46482"/>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58" name="Google Shape;2258;p49"/>
            <p:cNvSpPr/>
            <p:nvPr/>
          </p:nvSpPr>
          <p:spPr>
            <a:xfrm>
              <a:off x="2561379" y="3340957"/>
              <a:ext cx="79827" cy="159099"/>
            </a:xfrm>
            <a:custGeom>
              <a:avLst/>
              <a:gdLst/>
              <a:ahLst/>
              <a:cxnLst/>
              <a:rect l="l" t="t" r="r" b="b"/>
              <a:pathLst>
                <a:path w="79827" h="159099" extrusionOk="0">
                  <a:moveTo>
                    <a:pt x="54662" y="68421"/>
                  </a:moveTo>
                  <a:cubicBezTo>
                    <a:pt x="53233" y="67945"/>
                    <a:pt x="51804" y="67373"/>
                    <a:pt x="50375" y="66897"/>
                  </a:cubicBezTo>
                  <a:lnTo>
                    <a:pt x="50375" y="38894"/>
                  </a:lnTo>
                  <a:cubicBezTo>
                    <a:pt x="52376" y="39846"/>
                    <a:pt x="53614" y="40894"/>
                    <a:pt x="53519" y="40799"/>
                  </a:cubicBezTo>
                  <a:cubicBezTo>
                    <a:pt x="53614" y="40608"/>
                    <a:pt x="56281" y="44418"/>
                    <a:pt x="61710" y="44418"/>
                  </a:cubicBezTo>
                  <a:cubicBezTo>
                    <a:pt x="72473" y="44418"/>
                    <a:pt x="76950" y="30512"/>
                    <a:pt x="68282" y="24130"/>
                  </a:cubicBezTo>
                  <a:cubicBezTo>
                    <a:pt x="64758" y="20987"/>
                    <a:pt x="58472" y="17272"/>
                    <a:pt x="50375" y="15462"/>
                  </a:cubicBezTo>
                  <a:lnTo>
                    <a:pt x="50375" y="11176"/>
                  </a:lnTo>
                  <a:cubicBezTo>
                    <a:pt x="50375" y="4508"/>
                    <a:pt x="44470" y="-444"/>
                    <a:pt x="38945" y="32"/>
                  </a:cubicBezTo>
                  <a:cubicBezTo>
                    <a:pt x="32945" y="222"/>
                    <a:pt x="28087" y="5175"/>
                    <a:pt x="28087" y="11176"/>
                  </a:cubicBezTo>
                  <a:lnTo>
                    <a:pt x="28087" y="16224"/>
                  </a:lnTo>
                  <a:cubicBezTo>
                    <a:pt x="1417" y="23749"/>
                    <a:pt x="-4870" y="58801"/>
                    <a:pt x="13895" y="73469"/>
                  </a:cubicBezTo>
                  <a:cubicBezTo>
                    <a:pt x="17609" y="76422"/>
                    <a:pt x="22181" y="79089"/>
                    <a:pt x="28087" y="81852"/>
                  </a:cubicBezTo>
                  <a:lnTo>
                    <a:pt x="28087" y="120523"/>
                  </a:lnTo>
                  <a:cubicBezTo>
                    <a:pt x="24658" y="119761"/>
                    <a:pt x="21610" y="118332"/>
                    <a:pt x="17228" y="115475"/>
                  </a:cubicBezTo>
                  <a:cubicBezTo>
                    <a:pt x="12085" y="112141"/>
                    <a:pt x="5132" y="113570"/>
                    <a:pt x="1798" y="118713"/>
                  </a:cubicBezTo>
                  <a:cubicBezTo>
                    <a:pt x="-1536" y="123857"/>
                    <a:pt x="-107" y="130810"/>
                    <a:pt x="5036" y="134144"/>
                  </a:cubicBezTo>
                  <a:cubicBezTo>
                    <a:pt x="13799" y="139859"/>
                    <a:pt x="20276" y="142240"/>
                    <a:pt x="28087" y="143097"/>
                  </a:cubicBezTo>
                  <a:lnTo>
                    <a:pt x="28087" y="147955"/>
                  </a:lnTo>
                  <a:cubicBezTo>
                    <a:pt x="28087" y="154146"/>
                    <a:pt x="33135" y="159099"/>
                    <a:pt x="39231" y="159099"/>
                  </a:cubicBezTo>
                  <a:cubicBezTo>
                    <a:pt x="45327" y="159099"/>
                    <a:pt x="50375" y="154051"/>
                    <a:pt x="50375" y="147955"/>
                  </a:cubicBezTo>
                  <a:lnTo>
                    <a:pt x="50375" y="142049"/>
                  </a:lnTo>
                  <a:cubicBezTo>
                    <a:pt x="85237" y="132334"/>
                    <a:pt x="92190" y="81661"/>
                    <a:pt x="54662" y="68421"/>
                  </a:cubicBezTo>
                  <a:lnTo>
                    <a:pt x="54662" y="68421"/>
                  </a:lnTo>
                  <a:close/>
                  <a:moveTo>
                    <a:pt x="28087" y="56229"/>
                  </a:moveTo>
                  <a:cubicBezTo>
                    <a:pt x="24086" y="53181"/>
                    <a:pt x="25039" y="46037"/>
                    <a:pt x="28087" y="41846"/>
                  </a:cubicBezTo>
                  <a:lnTo>
                    <a:pt x="28087" y="56229"/>
                  </a:lnTo>
                  <a:close/>
                  <a:moveTo>
                    <a:pt x="50375" y="117475"/>
                  </a:moveTo>
                  <a:lnTo>
                    <a:pt x="50375" y="90900"/>
                  </a:lnTo>
                  <a:cubicBezTo>
                    <a:pt x="60853" y="96806"/>
                    <a:pt x="58853" y="110807"/>
                    <a:pt x="50375" y="117475"/>
                  </a:cubicBezTo>
                  <a:lnTo>
                    <a:pt x="50375" y="117475"/>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59" name="Google Shape;2259;p49"/>
            <p:cNvSpPr/>
            <p:nvPr/>
          </p:nvSpPr>
          <p:spPr>
            <a:xfrm>
              <a:off x="2600287" y="3340957"/>
              <a:ext cx="40919" cy="159255"/>
            </a:xfrm>
            <a:custGeom>
              <a:avLst/>
              <a:gdLst/>
              <a:ahLst/>
              <a:cxnLst/>
              <a:rect l="l" t="t" r="r" b="b"/>
              <a:pathLst>
                <a:path w="40919" h="159255" extrusionOk="0">
                  <a:moveTo>
                    <a:pt x="15754" y="68421"/>
                  </a:moveTo>
                  <a:cubicBezTo>
                    <a:pt x="14325" y="67945"/>
                    <a:pt x="12896" y="67373"/>
                    <a:pt x="11468" y="66897"/>
                  </a:cubicBezTo>
                  <a:lnTo>
                    <a:pt x="11468" y="38894"/>
                  </a:lnTo>
                  <a:cubicBezTo>
                    <a:pt x="13468" y="39846"/>
                    <a:pt x="14706" y="40894"/>
                    <a:pt x="14611" y="40799"/>
                  </a:cubicBezTo>
                  <a:cubicBezTo>
                    <a:pt x="14706" y="40608"/>
                    <a:pt x="17373" y="44418"/>
                    <a:pt x="22802" y="44418"/>
                  </a:cubicBezTo>
                  <a:cubicBezTo>
                    <a:pt x="33566" y="44418"/>
                    <a:pt x="38042" y="30512"/>
                    <a:pt x="29375" y="24130"/>
                  </a:cubicBezTo>
                  <a:cubicBezTo>
                    <a:pt x="25850" y="20987"/>
                    <a:pt x="19564" y="17272"/>
                    <a:pt x="11468" y="15462"/>
                  </a:cubicBezTo>
                  <a:lnTo>
                    <a:pt x="11468" y="11176"/>
                  </a:lnTo>
                  <a:cubicBezTo>
                    <a:pt x="11468" y="4508"/>
                    <a:pt x="5562" y="-444"/>
                    <a:pt x="38" y="32"/>
                  </a:cubicBezTo>
                  <a:cubicBezTo>
                    <a:pt x="38" y="167195"/>
                    <a:pt x="-153" y="159194"/>
                    <a:pt x="323" y="159194"/>
                  </a:cubicBezTo>
                  <a:cubicBezTo>
                    <a:pt x="6515" y="159194"/>
                    <a:pt x="11468" y="154146"/>
                    <a:pt x="11468" y="148050"/>
                  </a:cubicBezTo>
                  <a:lnTo>
                    <a:pt x="11468" y="142145"/>
                  </a:lnTo>
                  <a:cubicBezTo>
                    <a:pt x="46329" y="132429"/>
                    <a:pt x="53282" y="81756"/>
                    <a:pt x="15754" y="68516"/>
                  </a:cubicBezTo>
                  <a:lnTo>
                    <a:pt x="15754" y="68516"/>
                  </a:lnTo>
                  <a:close/>
                  <a:moveTo>
                    <a:pt x="11468" y="117475"/>
                  </a:moveTo>
                  <a:lnTo>
                    <a:pt x="11468" y="90900"/>
                  </a:lnTo>
                  <a:cubicBezTo>
                    <a:pt x="21945" y="96806"/>
                    <a:pt x="19945" y="110807"/>
                    <a:pt x="11468" y="117475"/>
                  </a:cubicBezTo>
                  <a:lnTo>
                    <a:pt x="11468" y="117475"/>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260" name="Google Shape;2260;p49"/>
          <p:cNvGrpSpPr/>
          <p:nvPr/>
        </p:nvGrpSpPr>
        <p:grpSpPr>
          <a:xfrm>
            <a:off x="7850084" y="2141169"/>
            <a:ext cx="374542" cy="329878"/>
            <a:chOff x="9404050" y="2661189"/>
            <a:chExt cx="380981" cy="335549"/>
          </a:xfrm>
        </p:grpSpPr>
        <p:sp>
          <p:nvSpPr>
            <p:cNvPr id="2261" name="Google Shape;2261;p49"/>
            <p:cNvSpPr/>
            <p:nvPr/>
          </p:nvSpPr>
          <p:spPr>
            <a:xfrm>
              <a:off x="9404050" y="2681904"/>
              <a:ext cx="319032" cy="314834"/>
            </a:xfrm>
            <a:custGeom>
              <a:avLst/>
              <a:gdLst/>
              <a:ahLst/>
              <a:cxnLst/>
              <a:rect l="l" t="t" r="r" b="b"/>
              <a:pathLst>
                <a:path w="319032" h="314834" extrusionOk="0">
                  <a:moveTo>
                    <a:pt x="304782" y="208171"/>
                  </a:moveTo>
                  <a:cubicBezTo>
                    <a:pt x="321832" y="225220"/>
                    <a:pt x="324403" y="252272"/>
                    <a:pt x="308021" y="268559"/>
                  </a:cubicBezTo>
                  <a:cubicBezTo>
                    <a:pt x="287066" y="289514"/>
                    <a:pt x="293066" y="283514"/>
                    <a:pt x="280874" y="295706"/>
                  </a:cubicBezTo>
                  <a:cubicBezTo>
                    <a:pt x="255538" y="321042"/>
                    <a:pt x="214294" y="320566"/>
                    <a:pt x="182386" y="298087"/>
                  </a:cubicBezTo>
                  <a:cubicBezTo>
                    <a:pt x="130951" y="261892"/>
                    <a:pt x="29700" y="160451"/>
                    <a:pt x="12746" y="134257"/>
                  </a:cubicBezTo>
                  <a:cubicBezTo>
                    <a:pt x="-7447" y="102920"/>
                    <a:pt x="-3352" y="64248"/>
                    <a:pt x="22937" y="38054"/>
                  </a:cubicBezTo>
                  <a:cubicBezTo>
                    <a:pt x="35320" y="25672"/>
                    <a:pt x="29224" y="31768"/>
                    <a:pt x="50083" y="10908"/>
                  </a:cubicBezTo>
                  <a:cubicBezTo>
                    <a:pt x="65800" y="-4808"/>
                    <a:pt x="92946" y="-3380"/>
                    <a:pt x="110567" y="14147"/>
                  </a:cubicBezTo>
                  <a:lnTo>
                    <a:pt x="146953" y="50437"/>
                  </a:lnTo>
                  <a:cubicBezTo>
                    <a:pt x="163907" y="67391"/>
                    <a:pt x="166574" y="94442"/>
                    <a:pt x="150191" y="110825"/>
                  </a:cubicBezTo>
                  <a:lnTo>
                    <a:pt x="137809" y="123208"/>
                  </a:lnTo>
                  <a:cubicBezTo>
                    <a:pt x="133427" y="127589"/>
                    <a:pt x="133237" y="137019"/>
                    <a:pt x="140476" y="144353"/>
                  </a:cubicBezTo>
                  <a:lnTo>
                    <a:pt x="174480" y="178358"/>
                  </a:lnTo>
                  <a:cubicBezTo>
                    <a:pt x="180290" y="184168"/>
                    <a:pt x="190196" y="186454"/>
                    <a:pt x="195626" y="181024"/>
                  </a:cubicBezTo>
                  <a:lnTo>
                    <a:pt x="208008" y="168642"/>
                  </a:lnTo>
                  <a:cubicBezTo>
                    <a:pt x="223724" y="152926"/>
                    <a:pt x="250871" y="154354"/>
                    <a:pt x="268396" y="171881"/>
                  </a:cubicBezTo>
                  <a:lnTo>
                    <a:pt x="304782" y="208171"/>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62" name="Google Shape;2262;p49"/>
            <p:cNvSpPr/>
            <p:nvPr/>
          </p:nvSpPr>
          <p:spPr>
            <a:xfrm>
              <a:off x="9436703" y="2681809"/>
              <a:ext cx="128613" cy="130446"/>
            </a:xfrm>
            <a:custGeom>
              <a:avLst/>
              <a:gdLst/>
              <a:ahLst/>
              <a:cxnLst/>
              <a:rect l="l" t="t" r="r" b="b"/>
              <a:pathLst>
                <a:path w="128613" h="130446" extrusionOk="0">
                  <a:moveTo>
                    <a:pt x="105156" y="123208"/>
                  </a:moveTo>
                  <a:cubicBezTo>
                    <a:pt x="102870" y="125494"/>
                    <a:pt x="102204" y="128256"/>
                    <a:pt x="102108" y="130447"/>
                  </a:cubicBezTo>
                  <a:lnTo>
                    <a:pt x="0" y="28339"/>
                  </a:lnTo>
                  <a:lnTo>
                    <a:pt x="17526" y="10908"/>
                  </a:lnTo>
                  <a:cubicBezTo>
                    <a:pt x="33242" y="-4808"/>
                    <a:pt x="60389" y="-3380"/>
                    <a:pt x="78010" y="14146"/>
                  </a:cubicBezTo>
                  <a:lnTo>
                    <a:pt x="114395" y="50437"/>
                  </a:lnTo>
                  <a:cubicBezTo>
                    <a:pt x="131350" y="67391"/>
                    <a:pt x="134017" y="94442"/>
                    <a:pt x="117634" y="110825"/>
                  </a:cubicBezTo>
                  <a:lnTo>
                    <a:pt x="105252" y="123208"/>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63" name="Google Shape;2263;p49"/>
            <p:cNvSpPr/>
            <p:nvPr/>
          </p:nvSpPr>
          <p:spPr>
            <a:xfrm>
              <a:off x="9592341" y="2839638"/>
              <a:ext cx="130741" cy="128446"/>
            </a:xfrm>
            <a:custGeom>
              <a:avLst/>
              <a:gdLst/>
              <a:ahLst/>
              <a:cxnLst/>
              <a:rect l="l" t="t" r="r" b="b"/>
              <a:pathLst>
                <a:path w="130741" h="128446" extrusionOk="0">
                  <a:moveTo>
                    <a:pt x="116491" y="50437"/>
                  </a:moveTo>
                  <a:cubicBezTo>
                    <a:pt x="133541" y="67486"/>
                    <a:pt x="136112" y="94538"/>
                    <a:pt x="119729" y="110825"/>
                  </a:cubicBezTo>
                  <a:lnTo>
                    <a:pt x="102108" y="128446"/>
                  </a:lnTo>
                  <a:lnTo>
                    <a:pt x="0" y="26338"/>
                  </a:lnTo>
                  <a:cubicBezTo>
                    <a:pt x="2857" y="26148"/>
                    <a:pt x="5429" y="25195"/>
                    <a:pt x="7334" y="23290"/>
                  </a:cubicBezTo>
                  <a:lnTo>
                    <a:pt x="19717" y="10908"/>
                  </a:lnTo>
                  <a:cubicBezTo>
                    <a:pt x="35433" y="-4808"/>
                    <a:pt x="62579" y="-3380"/>
                    <a:pt x="80105" y="14146"/>
                  </a:cubicBezTo>
                  <a:lnTo>
                    <a:pt x="116491" y="50437"/>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264" name="Google Shape;2264;p49"/>
            <p:cNvGrpSpPr/>
            <p:nvPr/>
          </p:nvGrpSpPr>
          <p:grpSpPr>
            <a:xfrm>
              <a:off x="9610240" y="2661189"/>
              <a:ext cx="174791" cy="124015"/>
              <a:chOff x="9610240" y="2661189"/>
              <a:chExt cx="174791" cy="124015"/>
            </a:xfrm>
          </p:grpSpPr>
          <p:sp>
            <p:nvSpPr>
              <p:cNvPr id="2265" name="Google Shape;2265;p49"/>
              <p:cNvSpPr/>
              <p:nvPr/>
            </p:nvSpPr>
            <p:spPr>
              <a:xfrm>
                <a:off x="9610240" y="2661189"/>
                <a:ext cx="76779" cy="123959"/>
              </a:xfrm>
              <a:custGeom>
                <a:avLst/>
                <a:gdLst/>
                <a:ahLst/>
                <a:cxnLst/>
                <a:rect l="l" t="t" r="r" b="b"/>
                <a:pathLst>
                  <a:path w="76779" h="123959" extrusionOk="0">
                    <a:moveTo>
                      <a:pt x="11629" y="122777"/>
                    </a:moveTo>
                    <a:cubicBezTo>
                      <a:pt x="7914" y="121539"/>
                      <a:pt x="5152" y="118777"/>
                      <a:pt x="4104" y="115157"/>
                    </a:cubicBezTo>
                    <a:cubicBezTo>
                      <a:pt x="1247" y="105918"/>
                      <a:pt x="5914" y="106490"/>
                      <a:pt x="41252" y="55721"/>
                    </a:cubicBezTo>
                    <a:cubicBezTo>
                      <a:pt x="45728" y="49244"/>
                      <a:pt x="48681" y="43434"/>
                      <a:pt x="49919" y="38481"/>
                    </a:cubicBezTo>
                    <a:lnTo>
                      <a:pt x="50205" y="36004"/>
                    </a:lnTo>
                    <a:cubicBezTo>
                      <a:pt x="49919" y="28385"/>
                      <a:pt x="43633" y="22384"/>
                      <a:pt x="36108" y="22384"/>
                    </a:cubicBezTo>
                    <a:cubicBezTo>
                      <a:pt x="29345" y="22384"/>
                      <a:pt x="23535" y="27242"/>
                      <a:pt x="22202" y="33814"/>
                    </a:cubicBezTo>
                    <a:cubicBezTo>
                      <a:pt x="21058" y="39910"/>
                      <a:pt x="15153" y="43815"/>
                      <a:pt x="9057" y="42672"/>
                    </a:cubicBezTo>
                    <a:cubicBezTo>
                      <a:pt x="2961" y="41529"/>
                      <a:pt x="-945" y="35623"/>
                      <a:pt x="198" y="29527"/>
                    </a:cubicBezTo>
                    <a:cubicBezTo>
                      <a:pt x="3533" y="12383"/>
                      <a:pt x="18582" y="0"/>
                      <a:pt x="36013" y="0"/>
                    </a:cubicBezTo>
                    <a:cubicBezTo>
                      <a:pt x="56111" y="0"/>
                      <a:pt x="72493" y="16383"/>
                      <a:pt x="72493" y="36671"/>
                    </a:cubicBezTo>
                    <a:cubicBezTo>
                      <a:pt x="72493" y="47339"/>
                      <a:pt x="65159" y="60293"/>
                      <a:pt x="59444" y="68485"/>
                    </a:cubicBezTo>
                    <a:cubicBezTo>
                      <a:pt x="48967" y="83534"/>
                      <a:pt x="41252" y="94107"/>
                      <a:pt x="35727" y="101537"/>
                    </a:cubicBezTo>
                    <a:cubicBezTo>
                      <a:pt x="44585" y="101537"/>
                      <a:pt x="55349" y="101537"/>
                      <a:pt x="65540" y="101537"/>
                    </a:cubicBezTo>
                    <a:cubicBezTo>
                      <a:pt x="71731" y="101537"/>
                      <a:pt x="76780" y="106490"/>
                      <a:pt x="76780" y="112586"/>
                    </a:cubicBezTo>
                    <a:cubicBezTo>
                      <a:pt x="76780" y="118777"/>
                      <a:pt x="71827" y="123825"/>
                      <a:pt x="65730" y="123825"/>
                    </a:cubicBezTo>
                    <a:cubicBezTo>
                      <a:pt x="41252" y="124016"/>
                      <a:pt x="15534" y="124206"/>
                      <a:pt x="11533" y="122873"/>
                    </a:cubicBezTo>
                    <a:lnTo>
                      <a:pt x="11533" y="122873"/>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66" name="Google Shape;2266;p49"/>
              <p:cNvSpPr/>
              <p:nvPr/>
            </p:nvSpPr>
            <p:spPr>
              <a:xfrm>
                <a:off x="9699056" y="2661464"/>
                <a:ext cx="85975" cy="123740"/>
              </a:xfrm>
              <a:custGeom>
                <a:avLst/>
                <a:gdLst/>
                <a:ahLst/>
                <a:cxnLst/>
                <a:rect l="l" t="t" r="r" b="b"/>
                <a:pathLst>
                  <a:path w="85975" h="123740" extrusionOk="0">
                    <a:moveTo>
                      <a:pt x="61687" y="123741"/>
                    </a:moveTo>
                    <a:cubicBezTo>
                      <a:pt x="55495" y="123741"/>
                      <a:pt x="50447" y="118692"/>
                      <a:pt x="50543" y="112501"/>
                    </a:cubicBezTo>
                    <a:cubicBezTo>
                      <a:pt x="50543" y="106786"/>
                      <a:pt x="50638" y="100404"/>
                      <a:pt x="50733" y="93832"/>
                    </a:cubicBezTo>
                    <a:lnTo>
                      <a:pt x="11205" y="93832"/>
                    </a:lnTo>
                    <a:cubicBezTo>
                      <a:pt x="2727" y="93832"/>
                      <a:pt x="-2702" y="84688"/>
                      <a:pt x="1394" y="77259"/>
                    </a:cubicBezTo>
                    <a:cubicBezTo>
                      <a:pt x="9395" y="62685"/>
                      <a:pt x="36065" y="14679"/>
                      <a:pt x="41875" y="7631"/>
                    </a:cubicBezTo>
                    <a:cubicBezTo>
                      <a:pt x="53591" y="-6657"/>
                      <a:pt x="71783" y="582"/>
                      <a:pt x="73117" y="17251"/>
                    </a:cubicBezTo>
                    <a:cubicBezTo>
                      <a:pt x="73402" y="20871"/>
                      <a:pt x="73307" y="47064"/>
                      <a:pt x="73117" y="71448"/>
                    </a:cubicBezTo>
                    <a:lnTo>
                      <a:pt x="74831" y="71448"/>
                    </a:lnTo>
                    <a:cubicBezTo>
                      <a:pt x="81023" y="71448"/>
                      <a:pt x="85976" y="76497"/>
                      <a:pt x="85976" y="82593"/>
                    </a:cubicBezTo>
                    <a:cubicBezTo>
                      <a:pt x="85976" y="88689"/>
                      <a:pt x="80928" y="93737"/>
                      <a:pt x="74831" y="93737"/>
                    </a:cubicBezTo>
                    <a:lnTo>
                      <a:pt x="72926" y="93737"/>
                    </a:lnTo>
                    <a:cubicBezTo>
                      <a:pt x="72926" y="102214"/>
                      <a:pt x="72831" y="109072"/>
                      <a:pt x="72736" y="112596"/>
                    </a:cubicBezTo>
                    <a:cubicBezTo>
                      <a:pt x="72736" y="118692"/>
                      <a:pt x="67688" y="123645"/>
                      <a:pt x="61592" y="123645"/>
                    </a:cubicBezTo>
                    <a:lnTo>
                      <a:pt x="61592" y="123645"/>
                    </a:lnTo>
                    <a:close/>
                    <a:moveTo>
                      <a:pt x="30159" y="71448"/>
                    </a:moveTo>
                    <a:lnTo>
                      <a:pt x="50828" y="71448"/>
                    </a:lnTo>
                    <a:cubicBezTo>
                      <a:pt x="50828" y="57828"/>
                      <a:pt x="50924" y="44683"/>
                      <a:pt x="50924" y="34968"/>
                    </a:cubicBezTo>
                    <a:cubicBezTo>
                      <a:pt x="45399" y="44397"/>
                      <a:pt x="37874" y="57637"/>
                      <a:pt x="30159" y="71448"/>
                    </a:cubicBezTo>
                    <a:lnTo>
                      <a:pt x="30159" y="7144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2267" name="Google Shape;2267;p49"/>
          <p:cNvGrpSpPr/>
          <p:nvPr/>
        </p:nvGrpSpPr>
        <p:grpSpPr>
          <a:xfrm>
            <a:off x="7086243" y="2151750"/>
            <a:ext cx="374654" cy="308732"/>
            <a:chOff x="8627078" y="2671952"/>
            <a:chExt cx="381095" cy="314039"/>
          </a:xfrm>
        </p:grpSpPr>
        <p:sp>
          <p:nvSpPr>
            <p:cNvPr id="2268" name="Google Shape;2268;p49"/>
            <p:cNvSpPr/>
            <p:nvPr/>
          </p:nvSpPr>
          <p:spPr>
            <a:xfrm>
              <a:off x="8651557" y="2676429"/>
              <a:ext cx="331946" cy="251364"/>
            </a:xfrm>
            <a:custGeom>
              <a:avLst/>
              <a:gdLst/>
              <a:ahLst/>
              <a:cxnLst/>
              <a:rect l="l" t="t" r="r" b="b"/>
              <a:pathLst>
                <a:path w="331946" h="251364" extrusionOk="0">
                  <a:moveTo>
                    <a:pt x="331851" y="26099"/>
                  </a:moveTo>
                  <a:lnTo>
                    <a:pt x="331851" y="240602"/>
                  </a:lnTo>
                  <a:cubicBezTo>
                    <a:pt x="331851" y="246507"/>
                    <a:pt x="326993" y="251365"/>
                    <a:pt x="321088" y="251365"/>
                  </a:cubicBezTo>
                  <a:lnTo>
                    <a:pt x="10763" y="251365"/>
                  </a:lnTo>
                  <a:cubicBezTo>
                    <a:pt x="4858" y="251365"/>
                    <a:pt x="0" y="246507"/>
                    <a:pt x="0" y="240602"/>
                  </a:cubicBezTo>
                  <a:lnTo>
                    <a:pt x="0" y="26099"/>
                  </a:lnTo>
                  <a:cubicBezTo>
                    <a:pt x="0" y="11716"/>
                    <a:pt x="11716" y="0"/>
                    <a:pt x="26194" y="0"/>
                  </a:cubicBezTo>
                  <a:lnTo>
                    <a:pt x="305753" y="0"/>
                  </a:lnTo>
                  <a:cubicBezTo>
                    <a:pt x="320135" y="0"/>
                    <a:pt x="331947" y="11716"/>
                    <a:pt x="331947" y="26099"/>
                  </a:cubicBezTo>
                  <a:lnTo>
                    <a:pt x="331947" y="26099"/>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69" name="Google Shape;2269;p49"/>
            <p:cNvSpPr/>
            <p:nvPr/>
          </p:nvSpPr>
          <p:spPr>
            <a:xfrm>
              <a:off x="8817482" y="2676334"/>
              <a:ext cx="166021" cy="251459"/>
            </a:xfrm>
            <a:custGeom>
              <a:avLst/>
              <a:gdLst/>
              <a:ahLst/>
              <a:cxnLst/>
              <a:rect l="l" t="t" r="r" b="b"/>
              <a:pathLst>
                <a:path w="166021" h="251459" extrusionOk="0">
                  <a:moveTo>
                    <a:pt x="165926" y="26194"/>
                  </a:moveTo>
                  <a:lnTo>
                    <a:pt x="165926" y="240697"/>
                  </a:lnTo>
                  <a:cubicBezTo>
                    <a:pt x="165926" y="246602"/>
                    <a:pt x="161068" y="251460"/>
                    <a:pt x="155163" y="251460"/>
                  </a:cubicBezTo>
                  <a:lnTo>
                    <a:pt x="0" y="251460"/>
                  </a:lnTo>
                  <a:lnTo>
                    <a:pt x="0" y="0"/>
                  </a:lnTo>
                  <a:lnTo>
                    <a:pt x="139828" y="0"/>
                  </a:lnTo>
                  <a:cubicBezTo>
                    <a:pt x="154210" y="0"/>
                    <a:pt x="166021" y="11716"/>
                    <a:pt x="166021" y="26098"/>
                  </a:cubicBezTo>
                  <a:lnTo>
                    <a:pt x="166021" y="26098"/>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70" name="Google Shape;2270;p49"/>
            <p:cNvSpPr/>
            <p:nvPr/>
          </p:nvSpPr>
          <p:spPr>
            <a:xfrm>
              <a:off x="8627078" y="2671952"/>
              <a:ext cx="381095" cy="314039"/>
            </a:xfrm>
            <a:custGeom>
              <a:avLst/>
              <a:gdLst/>
              <a:ahLst/>
              <a:cxnLst/>
              <a:rect l="l" t="t" r="r" b="b"/>
              <a:pathLst>
                <a:path w="381095" h="314039" extrusionOk="0">
                  <a:moveTo>
                    <a:pt x="369761" y="238125"/>
                  </a:moveTo>
                  <a:lnTo>
                    <a:pt x="362331" y="238125"/>
                  </a:lnTo>
                  <a:lnTo>
                    <a:pt x="362331" y="27051"/>
                  </a:lnTo>
                  <a:cubicBezTo>
                    <a:pt x="362331" y="12097"/>
                    <a:pt x="350139" y="0"/>
                    <a:pt x="335280" y="0"/>
                  </a:cubicBezTo>
                  <a:lnTo>
                    <a:pt x="45625" y="0"/>
                  </a:lnTo>
                  <a:cubicBezTo>
                    <a:pt x="30671" y="0"/>
                    <a:pt x="18574" y="12192"/>
                    <a:pt x="18574" y="27051"/>
                  </a:cubicBezTo>
                  <a:lnTo>
                    <a:pt x="18574" y="238125"/>
                  </a:lnTo>
                  <a:lnTo>
                    <a:pt x="11145" y="238125"/>
                  </a:lnTo>
                  <a:cubicBezTo>
                    <a:pt x="4953" y="238125"/>
                    <a:pt x="0" y="243078"/>
                    <a:pt x="0" y="249269"/>
                  </a:cubicBezTo>
                  <a:cubicBezTo>
                    <a:pt x="0" y="284988"/>
                    <a:pt x="29052" y="314039"/>
                    <a:pt x="64770" y="314039"/>
                  </a:cubicBezTo>
                  <a:lnTo>
                    <a:pt x="316325" y="314039"/>
                  </a:lnTo>
                  <a:cubicBezTo>
                    <a:pt x="352044" y="314039"/>
                    <a:pt x="381095" y="284988"/>
                    <a:pt x="381095" y="249269"/>
                  </a:cubicBezTo>
                  <a:cubicBezTo>
                    <a:pt x="381095" y="243078"/>
                    <a:pt x="376142" y="238125"/>
                    <a:pt x="369951" y="238125"/>
                  </a:cubicBezTo>
                  <a:lnTo>
                    <a:pt x="369951" y="238125"/>
                  </a:lnTo>
                  <a:close/>
                  <a:moveTo>
                    <a:pt x="40863" y="27051"/>
                  </a:moveTo>
                  <a:cubicBezTo>
                    <a:pt x="40863" y="24384"/>
                    <a:pt x="42958" y="22289"/>
                    <a:pt x="45625" y="22289"/>
                  </a:cubicBezTo>
                  <a:lnTo>
                    <a:pt x="335280" y="22289"/>
                  </a:lnTo>
                  <a:cubicBezTo>
                    <a:pt x="337947" y="22289"/>
                    <a:pt x="340043" y="24384"/>
                    <a:pt x="340043" y="27051"/>
                  </a:cubicBezTo>
                  <a:lnTo>
                    <a:pt x="340043" y="238125"/>
                  </a:lnTo>
                  <a:lnTo>
                    <a:pt x="40863" y="238125"/>
                  </a:lnTo>
                  <a:lnTo>
                    <a:pt x="40863" y="27051"/>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71" name="Google Shape;2271;p49"/>
            <p:cNvSpPr/>
            <p:nvPr/>
          </p:nvSpPr>
          <p:spPr>
            <a:xfrm>
              <a:off x="8817578" y="2671952"/>
              <a:ext cx="190500" cy="314039"/>
            </a:xfrm>
            <a:custGeom>
              <a:avLst/>
              <a:gdLst/>
              <a:ahLst/>
              <a:cxnLst/>
              <a:rect l="l" t="t" r="r" b="b"/>
              <a:pathLst>
                <a:path w="190500" h="314039" extrusionOk="0">
                  <a:moveTo>
                    <a:pt x="179261" y="238125"/>
                  </a:moveTo>
                  <a:lnTo>
                    <a:pt x="171831" y="238125"/>
                  </a:lnTo>
                  <a:lnTo>
                    <a:pt x="171831" y="27051"/>
                  </a:lnTo>
                  <a:cubicBezTo>
                    <a:pt x="171831" y="12097"/>
                    <a:pt x="159639" y="0"/>
                    <a:pt x="144780" y="0"/>
                  </a:cubicBezTo>
                  <a:lnTo>
                    <a:pt x="0" y="0"/>
                  </a:lnTo>
                  <a:lnTo>
                    <a:pt x="0" y="22289"/>
                  </a:lnTo>
                  <a:lnTo>
                    <a:pt x="144780" y="22289"/>
                  </a:lnTo>
                  <a:cubicBezTo>
                    <a:pt x="147447" y="22289"/>
                    <a:pt x="149543" y="24384"/>
                    <a:pt x="149543" y="27051"/>
                  </a:cubicBezTo>
                  <a:lnTo>
                    <a:pt x="149543" y="238125"/>
                  </a:lnTo>
                  <a:lnTo>
                    <a:pt x="0" y="238125"/>
                  </a:lnTo>
                  <a:lnTo>
                    <a:pt x="0" y="314039"/>
                  </a:lnTo>
                  <a:lnTo>
                    <a:pt x="125730" y="314039"/>
                  </a:lnTo>
                  <a:cubicBezTo>
                    <a:pt x="161449" y="314039"/>
                    <a:pt x="190500" y="284988"/>
                    <a:pt x="190500" y="249269"/>
                  </a:cubicBezTo>
                  <a:cubicBezTo>
                    <a:pt x="190500" y="243078"/>
                    <a:pt x="185547" y="238125"/>
                    <a:pt x="179356" y="238125"/>
                  </a:cubicBezTo>
                  <a:lnTo>
                    <a:pt x="179356" y="23812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72" name="Google Shape;2272;p49"/>
            <p:cNvSpPr/>
            <p:nvPr/>
          </p:nvSpPr>
          <p:spPr>
            <a:xfrm>
              <a:off x="8716994" y="2718816"/>
              <a:ext cx="22288" cy="166687"/>
            </a:xfrm>
            <a:custGeom>
              <a:avLst/>
              <a:gdLst/>
              <a:ahLst/>
              <a:cxnLst/>
              <a:rect l="l" t="t" r="r" b="b"/>
              <a:pathLst>
                <a:path w="22288" h="166687" extrusionOk="0">
                  <a:moveTo>
                    <a:pt x="11145" y="0"/>
                  </a:moveTo>
                  <a:cubicBezTo>
                    <a:pt x="4953" y="0"/>
                    <a:pt x="0" y="4953"/>
                    <a:pt x="0" y="11144"/>
                  </a:cubicBezTo>
                  <a:lnTo>
                    <a:pt x="0" y="155543"/>
                  </a:lnTo>
                  <a:cubicBezTo>
                    <a:pt x="0" y="161734"/>
                    <a:pt x="4953" y="166688"/>
                    <a:pt x="11145" y="166688"/>
                  </a:cubicBezTo>
                  <a:cubicBezTo>
                    <a:pt x="17336" y="166688"/>
                    <a:pt x="22289" y="161734"/>
                    <a:pt x="22289" y="155543"/>
                  </a:cubicBezTo>
                  <a:lnTo>
                    <a:pt x="22289" y="11144"/>
                  </a:lnTo>
                  <a:cubicBezTo>
                    <a:pt x="22289" y="4953"/>
                    <a:pt x="17336" y="0"/>
                    <a:pt x="11145" y="0"/>
                  </a:cubicBezTo>
                  <a:lnTo>
                    <a:pt x="11145" y="0"/>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73" name="Google Shape;2273;p49"/>
            <p:cNvSpPr/>
            <p:nvPr/>
          </p:nvSpPr>
          <p:spPr>
            <a:xfrm>
              <a:off x="8806338" y="2718816"/>
              <a:ext cx="22288" cy="166687"/>
            </a:xfrm>
            <a:custGeom>
              <a:avLst/>
              <a:gdLst/>
              <a:ahLst/>
              <a:cxnLst/>
              <a:rect l="l" t="t" r="r" b="b"/>
              <a:pathLst>
                <a:path w="22288" h="166687" extrusionOk="0">
                  <a:moveTo>
                    <a:pt x="22289" y="11144"/>
                  </a:moveTo>
                  <a:lnTo>
                    <a:pt x="22289" y="155543"/>
                  </a:lnTo>
                  <a:cubicBezTo>
                    <a:pt x="22289" y="161734"/>
                    <a:pt x="17336" y="166688"/>
                    <a:pt x="11144" y="166688"/>
                  </a:cubicBezTo>
                  <a:cubicBezTo>
                    <a:pt x="4953" y="166688"/>
                    <a:pt x="0" y="161734"/>
                    <a:pt x="0" y="155543"/>
                  </a:cubicBezTo>
                  <a:lnTo>
                    <a:pt x="0" y="11144"/>
                  </a:lnTo>
                  <a:cubicBezTo>
                    <a:pt x="0" y="4953"/>
                    <a:pt x="4953" y="0"/>
                    <a:pt x="11144" y="0"/>
                  </a:cubicBezTo>
                  <a:cubicBezTo>
                    <a:pt x="17336" y="0"/>
                    <a:pt x="22289" y="4953"/>
                    <a:pt x="22289" y="11144"/>
                  </a:cubicBezTo>
                  <a:lnTo>
                    <a:pt x="22289" y="111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74" name="Google Shape;2274;p49"/>
            <p:cNvSpPr/>
            <p:nvPr/>
          </p:nvSpPr>
          <p:spPr>
            <a:xfrm>
              <a:off x="8817482" y="2718816"/>
              <a:ext cx="11144" cy="166687"/>
            </a:xfrm>
            <a:custGeom>
              <a:avLst/>
              <a:gdLst/>
              <a:ahLst/>
              <a:cxnLst/>
              <a:rect l="l" t="t" r="r" b="b"/>
              <a:pathLst>
                <a:path w="11144" h="166687" extrusionOk="0">
                  <a:moveTo>
                    <a:pt x="11145" y="11144"/>
                  </a:moveTo>
                  <a:lnTo>
                    <a:pt x="11145" y="155543"/>
                  </a:lnTo>
                  <a:cubicBezTo>
                    <a:pt x="11145" y="161734"/>
                    <a:pt x="6191" y="166688"/>
                    <a:pt x="0" y="166688"/>
                  </a:cubicBezTo>
                  <a:lnTo>
                    <a:pt x="0" y="0"/>
                  </a:lnTo>
                  <a:cubicBezTo>
                    <a:pt x="6191" y="0"/>
                    <a:pt x="11145" y="4953"/>
                    <a:pt x="11145" y="11144"/>
                  </a:cubicBezTo>
                  <a:lnTo>
                    <a:pt x="11145" y="111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75" name="Google Shape;2275;p49"/>
            <p:cNvSpPr/>
            <p:nvPr/>
          </p:nvSpPr>
          <p:spPr>
            <a:xfrm>
              <a:off x="8895587" y="2718816"/>
              <a:ext cx="22288" cy="166687"/>
            </a:xfrm>
            <a:custGeom>
              <a:avLst/>
              <a:gdLst/>
              <a:ahLst/>
              <a:cxnLst/>
              <a:rect l="l" t="t" r="r" b="b"/>
              <a:pathLst>
                <a:path w="22288" h="166687" extrusionOk="0">
                  <a:moveTo>
                    <a:pt x="11145" y="0"/>
                  </a:moveTo>
                  <a:cubicBezTo>
                    <a:pt x="4953" y="0"/>
                    <a:pt x="0" y="4953"/>
                    <a:pt x="0" y="11144"/>
                  </a:cubicBezTo>
                  <a:lnTo>
                    <a:pt x="0" y="155543"/>
                  </a:lnTo>
                  <a:cubicBezTo>
                    <a:pt x="0" y="161734"/>
                    <a:pt x="4953" y="166688"/>
                    <a:pt x="11145" y="166688"/>
                  </a:cubicBezTo>
                  <a:cubicBezTo>
                    <a:pt x="17336" y="166688"/>
                    <a:pt x="22289" y="161734"/>
                    <a:pt x="22289" y="155543"/>
                  </a:cubicBezTo>
                  <a:lnTo>
                    <a:pt x="22289" y="11144"/>
                  </a:lnTo>
                  <a:cubicBezTo>
                    <a:pt x="22289" y="4953"/>
                    <a:pt x="17336" y="0"/>
                    <a:pt x="11145" y="0"/>
                  </a:cubicBezTo>
                  <a:lnTo>
                    <a:pt x="11145" y="0"/>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76" name="Google Shape;2276;p49"/>
            <p:cNvSpPr/>
            <p:nvPr/>
          </p:nvSpPr>
          <p:spPr>
            <a:xfrm>
              <a:off x="8693276" y="2785014"/>
              <a:ext cx="69913" cy="69913"/>
            </a:xfrm>
            <a:custGeom>
              <a:avLst/>
              <a:gdLst/>
              <a:ahLst/>
              <a:cxnLst/>
              <a:rect l="l" t="t" r="r" b="b"/>
              <a:pathLst>
                <a:path w="69913" h="69913" extrusionOk="0">
                  <a:moveTo>
                    <a:pt x="69914" y="34957"/>
                  </a:moveTo>
                  <a:cubicBezTo>
                    <a:pt x="69914" y="54292"/>
                    <a:pt x="54293" y="69914"/>
                    <a:pt x="34957" y="69914"/>
                  </a:cubicBezTo>
                  <a:cubicBezTo>
                    <a:pt x="15621" y="69914"/>
                    <a:pt x="0" y="54292"/>
                    <a:pt x="0" y="34957"/>
                  </a:cubicBezTo>
                  <a:cubicBezTo>
                    <a:pt x="0" y="15621"/>
                    <a:pt x="15621" y="0"/>
                    <a:pt x="34957" y="0"/>
                  </a:cubicBezTo>
                  <a:cubicBezTo>
                    <a:pt x="54293" y="0"/>
                    <a:pt x="69914" y="15621"/>
                    <a:pt x="69914" y="34957"/>
                  </a:cubicBezTo>
                  <a:lnTo>
                    <a:pt x="69914" y="34957"/>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77" name="Google Shape;2277;p49"/>
            <p:cNvSpPr/>
            <p:nvPr/>
          </p:nvSpPr>
          <p:spPr>
            <a:xfrm>
              <a:off x="8782526" y="2749295"/>
              <a:ext cx="69913" cy="69913"/>
            </a:xfrm>
            <a:custGeom>
              <a:avLst/>
              <a:gdLst/>
              <a:ahLst/>
              <a:cxnLst/>
              <a:rect l="l" t="t" r="r" b="b"/>
              <a:pathLst>
                <a:path w="69913" h="69913" extrusionOk="0">
                  <a:moveTo>
                    <a:pt x="69914" y="34957"/>
                  </a:moveTo>
                  <a:cubicBezTo>
                    <a:pt x="69914" y="54292"/>
                    <a:pt x="54293" y="69914"/>
                    <a:pt x="34957" y="69914"/>
                  </a:cubicBezTo>
                  <a:cubicBezTo>
                    <a:pt x="15621" y="69914"/>
                    <a:pt x="0" y="54292"/>
                    <a:pt x="0" y="34957"/>
                  </a:cubicBezTo>
                  <a:cubicBezTo>
                    <a:pt x="0" y="15621"/>
                    <a:pt x="15621" y="0"/>
                    <a:pt x="34957" y="0"/>
                  </a:cubicBezTo>
                  <a:cubicBezTo>
                    <a:pt x="54293" y="0"/>
                    <a:pt x="69914" y="15621"/>
                    <a:pt x="69914" y="34957"/>
                  </a:cubicBezTo>
                  <a:lnTo>
                    <a:pt x="69914" y="34957"/>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78" name="Google Shape;2278;p49"/>
            <p:cNvSpPr/>
            <p:nvPr/>
          </p:nvSpPr>
          <p:spPr>
            <a:xfrm>
              <a:off x="8817482" y="2749295"/>
              <a:ext cx="34957" cy="69913"/>
            </a:xfrm>
            <a:custGeom>
              <a:avLst/>
              <a:gdLst/>
              <a:ahLst/>
              <a:cxnLst/>
              <a:rect l="l" t="t" r="r" b="b"/>
              <a:pathLst>
                <a:path w="34957" h="69913" extrusionOk="0">
                  <a:moveTo>
                    <a:pt x="34957" y="34957"/>
                  </a:moveTo>
                  <a:cubicBezTo>
                    <a:pt x="34957" y="54292"/>
                    <a:pt x="19241" y="69914"/>
                    <a:pt x="0" y="69914"/>
                  </a:cubicBezTo>
                  <a:lnTo>
                    <a:pt x="0" y="0"/>
                  </a:lnTo>
                  <a:cubicBezTo>
                    <a:pt x="19336" y="0"/>
                    <a:pt x="34957" y="15716"/>
                    <a:pt x="34957" y="34957"/>
                  </a:cubicBezTo>
                  <a:lnTo>
                    <a:pt x="34957" y="34957"/>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79" name="Google Shape;2279;p49"/>
            <p:cNvSpPr/>
            <p:nvPr/>
          </p:nvSpPr>
          <p:spPr>
            <a:xfrm>
              <a:off x="8871870" y="2785014"/>
              <a:ext cx="69913" cy="69913"/>
            </a:xfrm>
            <a:custGeom>
              <a:avLst/>
              <a:gdLst/>
              <a:ahLst/>
              <a:cxnLst/>
              <a:rect l="l" t="t" r="r" b="b"/>
              <a:pathLst>
                <a:path w="69913" h="69913" extrusionOk="0">
                  <a:moveTo>
                    <a:pt x="69914" y="34957"/>
                  </a:moveTo>
                  <a:cubicBezTo>
                    <a:pt x="69914" y="54292"/>
                    <a:pt x="54293" y="69914"/>
                    <a:pt x="34957" y="69914"/>
                  </a:cubicBezTo>
                  <a:cubicBezTo>
                    <a:pt x="15621" y="69914"/>
                    <a:pt x="0" y="54292"/>
                    <a:pt x="0" y="34957"/>
                  </a:cubicBezTo>
                  <a:cubicBezTo>
                    <a:pt x="0" y="15621"/>
                    <a:pt x="15621" y="0"/>
                    <a:pt x="34957" y="0"/>
                  </a:cubicBezTo>
                  <a:cubicBezTo>
                    <a:pt x="54293" y="0"/>
                    <a:pt x="69914" y="15621"/>
                    <a:pt x="69914" y="34957"/>
                  </a:cubicBezTo>
                  <a:lnTo>
                    <a:pt x="69914" y="34957"/>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280" name="Google Shape;2280;p49"/>
          <p:cNvGrpSpPr/>
          <p:nvPr/>
        </p:nvGrpSpPr>
        <p:grpSpPr>
          <a:xfrm>
            <a:off x="6322231" y="2139960"/>
            <a:ext cx="374468" cy="332226"/>
            <a:chOff x="7849933" y="2659960"/>
            <a:chExt cx="380905" cy="337937"/>
          </a:xfrm>
        </p:grpSpPr>
        <p:sp>
          <p:nvSpPr>
            <p:cNvPr id="2281" name="Google Shape;2281;p49"/>
            <p:cNvSpPr/>
            <p:nvPr/>
          </p:nvSpPr>
          <p:spPr>
            <a:xfrm>
              <a:off x="7886408" y="2699550"/>
              <a:ext cx="147572" cy="131660"/>
            </a:xfrm>
            <a:custGeom>
              <a:avLst/>
              <a:gdLst/>
              <a:ahLst/>
              <a:cxnLst/>
              <a:rect l="l" t="t" r="r" b="b"/>
              <a:pathLst>
                <a:path w="147572" h="131660" extrusionOk="0">
                  <a:moveTo>
                    <a:pt x="144786" y="3835"/>
                  </a:moveTo>
                  <a:cubicBezTo>
                    <a:pt x="140690" y="-832"/>
                    <a:pt x="133641" y="-1309"/>
                    <a:pt x="129070" y="2787"/>
                  </a:cubicBezTo>
                  <a:lnTo>
                    <a:pt x="3816" y="112134"/>
                  </a:lnTo>
                  <a:cubicBezTo>
                    <a:pt x="-3900" y="118897"/>
                    <a:pt x="863" y="131660"/>
                    <a:pt x="11150" y="131660"/>
                  </a:cubicBezTo>
                  <a:cubicBezTo>
                    <a:pt x="13721" y="131660"/>
                    <a:pt x="16389" y="130708"/>
                    <a:pt x="18484" y="128898"/>
                  </a:cubicBezTo>
                  <a:lnTo>
                    <a:pt x="143738" y="19551"/>
                  </a:lnTo>
                  <a:cubicBezTo>
                    <a:pt x="148405" y="15455"/>
                    <a:pt x="148881" y="8407"/>
                    <a:pt x="144786" y="3835"/>
                  </a:cubicBezTo>
                  <a:lnTo>
                    <a:pt x="144786" y="383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82" name="Google Shape;2282;p49"/>
            <p:cNvSpPr/>
            <p:nvPr/>
          </p:nvSpPr>
          <p:spPr>
            <a:xfrm>
              <a:off x="8047457" y="2699455"/>
              <a:ext cx="147592" cy="131652"/>
            </a:xfrm>
            <a:custGeom>
              <a:avLst/>
              <a:gdLst/>
              <a:ahLst/>
              <a:cxnLst/>
              <a:rect l="l" t="t" r="r" b="b"/>
              <a:pathLst>
                <a:path w="147592" h="131652" extrusionOk="0">
                  <a:moveTo>
                    <a:pt x="143757" y="112134"/>
                  </a:moveTo>
                  <a:lnTo>
                    <a:pt x="18503" y="2787"/>
                  </a:lnTo>
                  <a:cubicBezTo>
                    <a:pt x="13836" y="-1309"/>
                    <a:pt x="6788" y="-832"/>
                    <a:pt x="2787" y="3835"/>
                  </a:cubicBezTo>
                  <a:cubicBezTo>
                    <a:pt x="-1309" y="8502"/>
                    <a:pt x="-833" y="15551"/>
                    <a:pt x="3835" y="19551"/>
                  </a:cubicBezTo>
                  <a:lnTo>
                    <a:pt x="129089" y="128898"/>
                  </a:lnTo>
                  <a:cubicBezTo>
                    <a:pt x="133756" y="132994"/>
                    <a:pt x="140804" y="132422"/>
                    <a:pt x="144805" y="127850"/>
                  </a:cubicBezTo>
                  <a:cubicBezTo>
                    <a:pt x="148901" y="123183"/>
                    <a:pt x="148425" y="116135"/>
                    <a:pt x="143757" y="112134"/>
                  </a:cubicBezTo>
                  <a:lnTo>
                    <a:pt x="143757" y="11213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83" name="Google Shape;2283;p49"/>
            <p:cNvSpPr/>
            <p:nvPr/>
          </p:nvSpPr>
          <p:spPr>
            <a:xfrm>
              <a:off x="7849933" y="2808922"/>
              <a:ext cx="380904" cy="188975"/>
            </a:xfrm>
            <a:custGeom>
              <a:avLst/>
              <a:gdLst/>
              <a:ahLst/>
              <a:cxnLst/>
              <a:rect l="l" t="t" r="r" b="b"/>
              <a:pathLst>
                <a:path w="380904" h="188975" extrusionOk="0">
                  <a:moveTo>
                    <a:pt x="380905" y="31813"/>
                  </a:moveTo>
                  <a:lnTo>
                    <a:pt x="380905" y="157163"/>
                  </a:lnTo>
                  <a:cubicBezTo>
                    <a:pt x="380905" y="174688"/>
                    <a:pt x="366617" y="188976"/>
                    <a:pt x="349091" y="188976"/>
                  </a:cubicBezTo>
                  <a:lnTo>
                    <a:pt x="31813" y="188976"/>
                  </a:lnTo>
                  <a:cubicBezTo>
                    <a:pt x="14288" y="188976"/>
                    <a:pt x="0" y="174688"/>
                    <a:pt x="0" y="157163"/>
                  </a:cubicBezTo>
                  <a:lnTo>
                    <a:pt x="0" y="31813"/>
                  </a:lnTo>
                  <a:cubicBezTo>
                    <a:pt x="0" y="14288"/>
                    <a:pt x="14288" y="0"/>
                    <a:pt x="31813" y="0"/>
                  </a:cubicBezTo>
                  <a:lnTo>
                    <a:pt x="349091" y="0"/>
                  </a:lnTo>
                  <a:cubicBezTo>
                    <a:pt x="366617" y="0"/>
                    <a:pt x="380905" y="14288"/>
                    <a:pt x="380905" y="31813"/>
                  </a:cubicBezTo>
                  <a:lnTo>
                    <a:pt x="380905" y="31813"/>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284" name="Google Shape;2284;p49"/>
            <p:cNvGrpSpPr/>
            <p:nvPr/>
          </p:nvGrpSpPr>
          <p:grpSpPr>
            <a:xfrm>
              <a:off x="8005667" y="2659960"/>
              <a:ext cx="225171" cy="337937"/>
              <a:chOff x="8005667" y="2659960"/>
              <a:chExt cx="225171" cy="337937"/>
            </a:xfrm>
          </p:grpSpPr>
          <p:sp>
            <p:nvSpPr>
              <p:cNvPr id="2285" name="Google Shape;2285;p49"/>
              <p:cNvSpPr/>
              <p:nvPr/>
            </p:nvSpPr>
            <p:spPr>
              <a:xfrm>
                <a:off x="8040338" y="2808922"/>
                <a:ext cx="190500" cy="188975"/>
              </a:xfrm>
              <a:custGeom>
                <a:avLst/>
                <a:gdLst/>
                <a:ahLst/>
                <a:cxnLst/>
                <a:rect l="l" t="t" r="r" b="b"/>
                <a:pathLst>
                  <a:path w="190500" h="188975" extrusionOk="0">
                    <a:moveTo>
                      <a:pt x="190500" y="31813"/>
                    </a:moveTo>
                    <a:lnTo>
                      <a:pt x="190500" y="157163"/>
                    </a:lnTo>
                    <a:cubicBezTo>
                      <a:pt x="190500" y="174688"/>
                      <a:pt x="176213" y="188976"/>
                      <a:pt x="158686" y="188976"/>
                    </a:cubicBezTo>
                    <a:lnTo>
                      <a:pt x="0" y="188976"/>
                    </a:lnTo>
                    <a:lnTo>
                      <a:pt x="0" y="0"/>
                    </a:lnTo>
                    <a:lnTo>
                      <a:pt x="158686" y="0"/>
                    </a:lnTo>
                    <a:cubicBezTo>
                      <a:pt x="176213" y="0"/>
                      <a:pt x="190500" y="14288"/>
                      <a:pt x="190500" y="31813"/>
                    </a:cubicBezTo>
                    <a:lnTo>
                      <a:pt x="190500" y="31813"/>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86" name="Google Shape;2286;p49"/>
              <p:cNvSpPr/>
              <p:nvPr/>
            </p:nvSpPr>
            <p:spPr>
              <a:xfrm>
                <a:off x="8005667" y="2659996"/>
                <a:ext cx="70103" cy="70014"/>
              </a:xfrm>
              <a:custGeom>
                <a:avLst/>
                <a:gdLst/>
                <a:ahLst/>
                <a:cxnLst/>
                <a:rect l="l" t="t" r="r" b="b"/>
                <a:pathLst>
                  <a:path w="70103" h="70014" extrusionOk="0">
                    <a:moveTo>
                      <a:pt x="70104" y="35007"/>
                    </a:moveTo>
                    <a:cubicBezTo>
                      <a:pt x="70104" y="55677"/>
                      <a:pt x="52007" y="71012"/>
                      <a:pt x="34671" y="69964"/>
                    </a:cubicBezTo>
                    <a:cubicBezTo>
                      <a:pt x="15526" y="69774"/>
                      <a:pt x="0" y="54153"/>
                      <a:pt x="0" y="35007"/>
                    </a:cubicBezTo>
                    <a:cubicBezTo>
                      <a:pt x="0" y="15862"/>
                      <a:pt x="15526" y="241"/>
                      <a:pt x="34671" y="51"/>
                    </a:cubicBezTo>
                    <a:cubicBezTo>
                      <a:pt x="51911" y="-997"/>
                      <a:pt x="70104" y="14338"/>
                      <a:pt x="70104" y="35007"/>
                    </a:cubicBezTo>
                    <a:lnTo>
                      <a:pt x="70104" y="35007"/>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87" name="Google Shape;2287;p49"/>
              <p:cNvSpPr/>
              <p:nvPr/>
            </p:nvSpPr>
            <p:spPr>
              <a:xfrm>
                <a:off x="8040307" y="2659960"/>
                <a:ext cx="35463" cy="70050"/>
              </a:xfrm>
              <a:custGeom>
                <a:avLst/>
                <a:gdLst/>
                <a:ahLst/>
                <a:cxnLst/>
                <a:rect l="l" t="t" r="r" b="b"/>
                <a:pathLst>
                  <a:path w="35463" h="70050" extrusionOk="0">
                    <a:moveTo>
                      <a:pt x="35463" y="35043"/>
                    </a:moveTo>
                    <a:cubicBezTo>
                      <a:pt x="35463" y="55712"/>
                      <a:pt x="17366" y="71047"/>
                      <a:pt x="31" y="70000"/>
                    </a:cubicBezTo>
                    <a:cubicBezTo>
                      <a:pt x="31" y="-5343"/>
                      <a:pt x="-160" y="86"/>
                      <a:pt x="411" y="86"/>
                    </a:cubicBezTo>
                    <a:cubicBezTo>
                      <a:pt x="19747" y="86"/>
                      <a:pt x="35463" y="15802"/>
                      <a:pt x="35463" y="35043"/>
                    </a:cubicBezTo>
                    <a:lnTo>
                      <a:pt x="35463" y="35043"/>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288" name="Google Shape;2288;p49"/>
            <p:cNvSpPr/>
            <p:nvPr/>
          </p:nvSpPr>
          <p:spPr>
            <a:xfrm>
              <a:off x="7898925" y="2856477"/>
              <a:ext cx="68838" cy="93681"/>
            </a:xfrm>
            <a:custGeom>
              <a:avLst/>
              <a:gdLst/>
              <a:ahLst/>
              <a:cxnLst/>
              <a:rect l="l" t="t" r="r" b="b"/>
              <a:pathLst>
                <a:path w="68838" h="93681" extrusionOk="0">
                  <a:moveTo>
                    <a:pt x="46067" y="37027"/>
                  </a:moveTo>
                  <a:cubicBezTo>
                    <a:pt x="37685" y="33884"/>
                    <a:pt x="29779" y="30550"/>
                    <a:pt x="27017" y="29312"/>
                  </a:cubicBezTo>
                  <a:cubicBezTo>
                    <a:pt x="26255" y="28550"/>
                    <a:pt x="26160" y="27597"/>
                    <a:pt x="26255" y="26931"/>
                  </a:cubicBezTo>
                  <a:cubicBezTo>
                    <a:pt x="27017" y="21311"/>
                    <a:pt x="39686" y="20549"/>
                    <a:pt x="48068" y="27121"/>
                  </a:cubicBezTo>
                  <a:cubicBezTo>
                    <a:pt x="48068" y="27121"/>
                    <a:pt x="48068" y="27121"/>
                    <a:pt x="48068" y="27121"/>
                  </a:cubicBezTo>
                  <a:cubicBezTo>
                    <a:pt x="55021" y="33312"/>
                    <a:pt x="66451" y="28455"/>
                    <a:pt x="66451" y="18644"/>
                  </a:cubicBezTo>
                  <a:cubicBezTo>
                    <a:pt x="66451" y="15024"/>
                    <a:pt x="64832" y="11881"/>
                    <a:pt x="62260" y="9786"/>
                  </a:cubicBezTo>
                  <a:cubicBezTo>
                    <a:pt x="41400" y="-7455"/>
                    <a:pt x="7872" y="-1359"/>
                    <a:pt x="4252" y="23692"/>
                  </a:cubicBezTo>
                  <a:cubicBezTo>
                    <a:pt x="2538" y="35408"/>
                    <a:pt x="9491" y="45885"/>
                    <a:pt x="16921" y="49219"/>
                  </a:cubicBezTo>
                  <a:cubicBezTo>
                    <a:pt x="17301" y="49410"/>
                    <a:pt x="27303" y="53791"/>
                    <a:pt x="38447" y="57887"/>
                  </a:cubicBezTo>
                  <a:cubicBezTo>
                    <a:pt x="42638" y="59411"/>
                    <a:pt x="46925" y="62173"/>
                    <a:pt x="46448" y="65126"/>
                  </a:cubicBezTo>
                  <a:cubicBezTo>
                    <a:pt x="45972" y="67698"/>
                    <a:pt x="42448" y="71412"/>
                    <a:pt x="36161" y="71412"/>
                  </a:cubicBezTo>
                  <a:cubicBezTo>
                    <a:pt x="29875" y="71412"/>
                    <a:pt x="23398" y="68841"/>
                    <a:pt x="19493" y="64459"/>
                  </a:cubicBezTo>
                  <a:cubicBezTo>
                    <a:pt x="15302" y="59887"/>
                    <a:pt x="8253" y="59601"/>
                    <a:pt x="3681" y="63697"/>
                  </a:cubicBezTo>
                  <a:cubicBezTo>
                    <a:pt x="-891" y="67888"/>
                    <a:pt x="-1272" y="74937"/>
                    <a:pt x="2919" y="79509"/>
                  </a:cubicBezTo>
                  <a:cubicBezTo>
                    <a:pt x="23398" y="102083"/>
                    <a:pt x="63403" y="97035"/>
                    <a:pt x="68451" y="69031"/>
                  </a:cubicBezTo>
                  <a:cubicBezTo>
                    <a:pt x="70356" y="58173"/>
                    <a:pt x="65593" y="44076"/>
                    <a:pt x="46258" y="36932"/>
                  </a:cubicBezTo>
                  <a:lnTo>
                    <a:pt x="46258" y="36932"/>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89" name="Google Shape;2289;p49"/>
            <p:cNvSpPr/>
            <p:nvPr/>
          </p:nvSpPr>
          <p:spPr>
            <a:xfrm>
              <a:off x="7975689" y="2856522"/>
              <a:ext cx="79182" cy="94201"/>
            </a:xfrm>
            <a:custGeom>
              <a:avLst/>
              <a:gdLst/>
              <a:ahLst/>
              <a:cxnLst/>
              <a:rect l="l" t="t" r="r" b="b"/>
              <a:pathLst>
                <a:path w="79182" h="94201" extrusionOk="0">
                  <a:moveTo>
                    <a:pt x="78460" y="79083"/>
                  </a:moveTo>
                  <a:cubicBezTo>
                    <a:pt x="61315" y="33744"/>
                    <a:pt x="67316" y="49555"/>
                    <a:pt x="51695" y="8217"/>
                  </a:cubicBezTo>
                  <a:cubicBezTo>
                    <a:pt x="47599" y="-2547"/>
                    <a:pt x="32264" y="-2832"/>
                    <a:pt x="27883" y="7931"/>
                  </a:cubicBezTo>
                  <a:cubicBezTo>
                    <a:pt x="27883" y="8121"/>
                    <a:pt x="29121" y="4788"/>
                    <a:pt x="736" y="79083"/>
                  </a:cubicBezTo>
                  <a:cubicBezTo>
                    <a:pt x="-1455" y="84798"/>
                    <a:pt x="1403" y="91275"/>
                    <a:pt x="7213" y="93465"/>
                  </a:cubicBezTo>
                  <a:cubicBezTo>
                    <a:pt x="13024" y="95656"/>
                    <a:pt x="19405" y="92799"/>
                    <a:pt x="21596" y="86988"/>
                  </a:cubicBezTo>
                  <a:lnTo>
                    <a:pt x="25597" y="76511"/>
                  </a:lnTo>
                  <a:lnTo>
                    <a:pt x="53695" y="76511"/>
                  </a:lnTo>
                  <a:lnTo>
                    <a:pt x="57600" y="86988"/>
                  </a:lnTo>
                  <a:cubicBezTo>
                    <a:pt x="58839" y="90322"/>
                    <a:pt x="61505" y="92703"/>
                    <a:pt x="64649" y="93656"/>
                  </a:cubicBezTo>
                  <a:cubicBezTo>
                    <a:pt x="73507" y="96418"/>
                    <a:pt x="81698" y="87751"/>
                    <a:pt x="78460" y="79083"/>
                  </a:cubicBezTo>
                  <a:lnTo>
                    <a:pt x="78460" y="79083"/>
                  </a:lnTo>
                  <a:close/>
                  <a:moveTo>
                    <a:pt x="34073" y="54222"/>
                  </a:moveTo>
                  <a:lnTo>
                    <a:pt x="39693" y="39649"/>
                  </a:lnTo>
                  <a:lnTo>
                    <a:pt x="45218" y="54222"/>
                  </a:lnTo>
                  <a:lnTo>
                    <a:pt x="34073" y="54222"/>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90" name="Google Shape;2290;p49"/>
            <p:cNvSpPr/>
            <p:nvPr/>
          </p:nvSpPr>
          <p:spPr>
            <a:xfrm>
              <a:off x="8040338" y="2899124"/>
              <a:ext cx="14539" cy="51605"/>
            </a:xfrm>
            <a:custGeom>
              <a:avLst/>
              <a:gdLst/>
              <a:ahLst/>
              <a:cxnLst/>
              <a:rect l="l" t="t" r="r" b="b"/>
              <a:pathLst>
                <a:path w="14539" h="51605" extrusionOk="0">
                  <a:moveTo>
                    <a:pt x="0" y="51054"/>
                  </a:moveTo>
                  <a:lnTo>
                    <a:pt x="0" y="0"/>
                  </a:lnTo>
                  <a:lnTo>
                    <a:pt x="13811" y="36481"/>
                  </a:lnTo>
                  <a:cubicBezTo>
                    <a:pt x="17050" y="45148"/>
                    <a:pt x="8954" y="53911"/>
                    <a:pt x="0" y="51054"/>
                  </a:cubicBezTo>
                  <a:lnTo>
                    <a:pt x="0" y="51054"/>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91" name="Google Shape;2291;p49"/>
            <p:cNvSpPr/>
            <p:nvPr/>
          </p:nvSpPr>
          <p:spPr>
            <a:xfrm>
              <a:off x="8071199" y="2856452"/>
              <a:ext cx="47625" cy="94535"/>
            </a:xfrm>
            <a:custGeom>
              <a:avLst/>
              <a:gdLst/>
              <a:ahLst/>
              <a:cxnLst/>
              <a:rect l="l" t="t" r="r" b="b"/>
              <a:pathLst>
                <a:path w="47625" h="94535" extrusionOk="0">
                  <a:moveTo>
                    <a:pt x="36481" y="72200"/>
                  </a:moveTo>
                  <a:cubicBezTo>
                    <a:pt x="35433" y="72200"/>
                    <a:pt x="30480" y="72200"/>
                    <a:pt x="22289" y="72200"/>
                  </a:cubicBezTo>
                  <a:lnTo>
                    <a:pt x="22289" y="11144"/>
                  </a:lnTo>
                  <a:cubicBezTo>
                    <a:pt x="22289" y="4953"/>
                    <a:pt x="17336" y="0"/>
                    <a:pt x="11144" y="0"/>
                  </a:cubicBezTo>
                  <a:cubicBezTo>
                    <a:pt x="4953" y="0"/>
                    <a:pt x="0" y="4953"/>
                    <a:pt x="0" y="11144"/>
                  </a:cubicBezTo>
                  <a:lnTo>
                    <a:pt x="0" y="83248"/>
                  </a:lnTo>
                  <a:cubicBezTo>
                    <a:pt x="0" y="88678"/>
                    <a:pt x="3906" y="93345"/>
                    <a:pt x="9240" y="94298"/>
                  </a:cubicBezTo>
                  <a:cubicBezTo>
                    <a:pt x="11430" y="94679"/>
                    <a:pt x="27527" y="94488"/>
                    <a:pt x="36481" y="94488"/>
                  </a:cubicBezTo>
                  <a:cubicBezTo>
                    <a:pt x="42672" y="94488"/>
                    <a:pt x="47625" y="89440"/>
                    <a:pt x="47625" y="83248"/>
                  </a:cubicBezTo>
                  <a:cubicBezTo>
                    <a:pt x="47625" y="77152"/>
                    <a:pt x="42577" y="72104"/>
                    <a:pt x="36481" y="72104"/>
                  </a:cubicBezTo>
                  <a:lnTo>
                    <a:pt x="36481" y="72104"/>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92" name="Google Shape;2292;p49"/>
            <p:cNvSpPr/>
            <p:nvPr/>
          </p:nvSpPr>
          <p:spPr>
            <a:xfrm>
              <a:off x="8130730" y="2856547"/>
              <a:ext cx="52578" cy="94106"/>
            </a:xfrm>
            <a:custGeom>
              <a:avLst/>
              <a:gdLst/>
              <a:ahLst/>
              <a:cxnLst/>
              <a:rect l="l" t="t" r="r" b="b"/>
              <a:pathLst>
                <a:path w="52578" h="94106" extrusionOk="0">
                  <a:moveTo>
                    <a:pt x="41434" y="22288"/>
                  </a:moveTo>
                  <a:cubicBezTo>
                    <a:pt x="47625" y="22288"/>
                    <a:pt x="52578" y="17335"/>
                    <a:pt x="52578" y="11144"/>
                  </a:cubicBezTo>
                  <a:cubicBezTo>
                    <a:pt x="52578" y="4953"/>
                    <a:pt x="47625" y="0"/>
                    <a:pt x="41434" y="0"/>
                  </a:cubicBezTo>
                  <a:lnTo>
                    <a:pt x="11144" y="0"/>
                  </a:lnTo>
                  <a:cubicBezTo>
                    <a:pt x="4953" y="0"/>
                    <a:pt x="0" y="4953"/>
                    <a:pt x="0" y="11144"/>
                  </a:cubicBezTo>
                  <a:lnTo>
                    <a:pt x="0" y="82963"/>
                  </a:lnTo>
                  <a:cubicBezTo>
                    <a:pt x="0" y="89154"/>
                    <a:pt x="4953" y="94107"/>
                    <a:pt x="11144" y="94107"/>
                  </a:cubicBezTo>
                  <a:lnTo>
                    <a:pt x="41434" y="94107"/>
                  </a:lnTo>
                  <a:cubicBezTo>
                    <a:pt x="47625" y="94107"/>
                    <a:pt x="52578" y="89154"/>
                    <a:pt x="52578" y="82963"/>
                  </a:cubicBezTo>
                  <a:cubicBezTo>
                    <a:pt x="52578" y="76771"/>
                    <a:pt x="47625" y="71819"/>
                    <a:pt x="41434" y="71819"/>
                  </a:cubicBezTo>
                  <a:lnTo>
                    <a:pt x="22289" y="71819"/>
                  </a:lnTo>
                  <a:lnTo>
                    <a:pt x="22289" y="58293"/>
                  </a:lnTo>
                  <a:lnTo>
                    <a:pt x="39243" y="58293"/>
                  </a:lnTo>
                  <a:cubicBezTo>
                    <a:pt x="45434" y="58293"/>
                    <a:pt x="50387" y="53340"/>
                    <a:pt x="50387" y="47149"/>
                  </a:cubicBezTo>
                  <a:cubicBezTo>
                    <a:pt x="50387" y="40957"/>
                    <a:pt x="45434" y="36004"/>
                    <a:pt x="39243" y="36004"/>
                  </a:cubicBezTo>
                  <a:lnTo>
                    <a:pt x="22289" y="36004"/>
                  </a:lnTo>
                  <a:lnTo>
                    <a:pt x="22289" y="22479"/>
                  </a:lnTo>
                  <a:lnTo>
                    <a:pt x="41434" y="22479"/>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293" name="Google Shape;2293;p49"/>
          <p:cNvGrpSpPr/>
          <p:nvPr/>
        </p:nvGrpSpPr>
        <p:grpSpPr>
          <a:xfrm>
            <a:off x="5576480" y="2118789"/>
            <a:ext cx="337948" cy="374560"/>
            <a:chOff x="7091362" y="2638425"/>
            <a:chExt cx="343757" cy="380999"/>
          </a:xfrm>
        </p:grpSpPr>
        <p:sp>
          <p:nvSpPr>
            <p:cNvPr id="2294" name="Google Shape;2294;p49"/>
            <p:cNvSpPr/>
            <p:nvPr/>
          </p:nvSpPr>
          <p:spPr>
            <a:xfrm>
              <a:off x="7144511" y="2638425"/>
              <a:ext cx="236982" cy="159948"/>
            </a:xfrm>
            <a:custGeom>
              <a:avLst/>
              <a:gdLst/>
              <a:ahLst/>
              <a:cxnLst/>
              <a:rect l="l" t="t" r="r" b="b"/>
              <a:pathLst>
                <a:path w="236982" h="159948" extrusionOk="0">
                  <a:moveTo>
                    <a:pt x="236982" y="118681"/>
                  </a:moveTo>
                  <a:lnTo>
                    <a:pt x="236982" y="148876"/>
                  </a:lnTo>
                  <a:cubicBezTo>
                    <a:pt x="236982" y="163640"/>
                    <a:pt x="214694" y="163640"/>
                    <a:pt x="214694" y="148876"/>
                  </a:cubicBezTo>
                  <a:lnTo>
                    <a:pt x="214694" y="118681"/>
                  </a:lnTo>
                  <a:cubicBezTo>
                    <a:pt x="214694" y="65627"/>
                    <a:pt x="171831" y="22479"/>
                    <a:pt x="118682" y="22288"/>
                  </a:cubicBezTo>
                  <a:cubicBezTo>
                    <a:pt x="64961" y="22288"/>
                    <a:pt x="22289" y="65913"/>
                    <a:pt x="22289" y="118681"/>
                  </a:cubicBezTo>
                  <a:lnTo>
                    <a:pt x="22289" y="148876"/>
                  </a:lnTo>
                  <a:cubicBezTo>
                    <a:pt x="22289" y="163640"/>
                    <a:pt x="0" y="163640"/>
                    <a:pt x="0" y="148876"/>
                  </a:cubicBezTo>
                  <a:lnTo>
                    <a:pt x="0" y="118681"/>
                  </a:lnTo>
                  <a:cubicBezTo>
                    <a:pt x="0" y="53531"/>
                    <a:pt x="52769" y="0"/>
                    <a:pt x="118682" y="0"/>
                  </a:cubicBezTo>
                  <a:cubicBezTo>
                    <a:pt x="183737" y="95"/>
                    <a:pt x="236982" y="52864"/>
                    <a:pt x="236982" y="118681"/>
                  </a:cubicBezTo>
                  <a:lnTo>
                    <a:pt x="236982" y="118681"/>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95" name="Google Shape;2295;p49"/>
            <p:cNvSpPr/>
            <p:nvPr/>
          </p:nvSpPr>
          <p:spPr>
            <a:xfrm>
              <a:off x="7287839" y="2895195"/>
              <a:ext cx="93654" cy="99560"/>
            </a:xfrm>
            <a:custGeom>
              <a:avLst/>
              <a:gdLst/>
              <a:ahLst/>
              <a:cxnLst/>
              <a:rect l="l" t="t" r="r" b="b"/>
              <a:pathLst>
                <a:path w="93654" h="99560" extrusionOk="0">
                  <a:moveTo>
                    <a:pt x="93655" y="11073"/>
                  </a:moveTo>
                  <a:lnTo>
                    <a:pt x="93655" y="39457"/>
                  </a:lnTo>
                  <a:cubicBezTo>
                    <a:pt x="93655" y="72604"/>
                    <a:pt x="66699" y="99560"/>
                    <a:pt x="33552" y="99560"/>
                  </a:cubicBezTo>
                  <a:lnTo>
                    <a:pt x="11073" y="99560"/>
                  </a:lnTo>
                  <a:cubicBezTo>
                    <a:pt x="-3691" y="99560"/>
                    <a:pt x="-3691" y="77272"/>
                    <a:pt x="11073" y="77272"/>
                  </a:cubicBezTo>
                  <a:lnTo>
                    <a:pt x="33552" y="77272"/>
                  </a:lnTo>
                  <a:cubicBezTo>
                    <a:pt x="54412" y="77272"/>
                    <a:pt x="71366" y="60317"/>
                    <a:pt x="71366" y="39457"/>
                  </a:cubicBezTo>
                  <a:lnTo>
                    <a:pt x="71366" y="11073"/>
                  </a:lnTo>
                  <a:cubicBezTo>
                    <a:pt x="71366" y="-3691"/>
                    <a:pt x="93655" y="-3691"/>
                    <a:pt x="93655" y="11073"/>
                  </a:cubicBezTo>
                  <a:lnTo>
                    <a:pt x="93655" y="11073"/>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96" name="Google Shape;2296;p49"/>
            <p:cNvSpPr/>
            <p:nvPr/>
          </p:nvSpPr>
          <p:spPr>
            <a:xfrm>
              <a:off x="7263193" y="2638425"/>
              <a:ext cx="118300" cy="159948"/>
            </a:xfrm>
            <a:custGeom>
              <a:avLst/>
              <a:gdLst/>
              <a:ahLst/>
              <a:cxnLst/>
              <a:rect l="l" t="t" r="r" b="b"/>
              <a:pathLst>
                <a:path w="118300" h="159948" extrusionOk="0">
                  <a:moveTo>
                    <a:pt x="118301" y="118681"/>
                  </a:moveTo>
                  <a:lnTo>
                    <a:pt x="118301" y="148876"/>
                  </a:lnTo>
                  <a:cubicBezTo>
                    <a:pt x="118301" y="163640"/>
                    <a:pt x="96012" y="163640"/>
                    <a:pt x="96012" y="148876"/>
                  </a:cubicBezTo>
                  <a:lnTo>
                    <a:pt x="96012" y="118681"/>
                  </a:lnTo>
                  <a:cubicBezTo>
                    <a:pt x="96012" y="65627"/>
                    <a:pt x="53149" y="22479"/>
                    <a:pt x="0" y="22288"/>
                  </a:cubicBezTo>
                  <a:lnTo>
                    <a:pt x="0" y="0"/>
                  </a:lnTo>
                  <a:cubicBezTo>
                    <a:pt x="65056" y="95"/>
                    <a:pt x="118301" y="52864"/>
                    <a:pt x="118301" y="118681"/>
                  </a:cubicBezTo>
                  <a:lnTo>
                    <a:pt x="118301" y="118681"/>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97" name="Google Shape;2297;p49"/>
            <p:cNvSpPr/>
            <p:nvPr/>
          </p:nvSpPr>
          <p:spPr>
            <a:xfrm>
              <a:off x="7091362" y="2776061"/>
              <a:ext cx="105632" cy="141351"/>
            </a:xfrm>
            <a:custGeom>
              <a:avLst/>
              <a:gdLst/>
              <a:ahLst/>
              <a:cxnLst/>
              <a:rect l="l" t="t" r="r" b="b"/>
              <a:pathLst>
                <a:path w="105632" h="141351" extrusionOk="0">
                  <a:moveTo>
                    <a:pt x="94488" y="0"/>
                  </a:moveTo>
                  <a:lnTo>
                    <a:pt x="70676" y="0"/>
                  </a:lnTo>
                  <a:cubicBezTo>
                    <a:pt x="31718" y="0"/>
                    <a:pt x="0" y="31718"/>
                    <a:pt x="0" y="70676"/>
                  </a:cubicBezTo>
                  <a:cubicBezTo>
                    <a:pt x="0" y="109633"/>
                    <a:pt x="31718" y="141351"/>
                    <a:pt x="70676" y="141351"/>
                  </a:cubicBezTo>
                  <a:lnTo>
                    <a:pt x="94488" y="141351"/>
                  </a:lnTo>
                  <a:cubicBezTo>
                    <a:pt x="100679" y="141351"/>
                    <a:pt x="105632" y="136398"/>
                    <a:pt x="105632" y="130207"/>
                  </a:cubicBezTo>
                  <a:lnTo>
                    <a:pt x="105632" y="11144"/>
                  </a:lnTo>
                  <a:cubicBezTo>
                    <a:pt x="105632" y="4953"/>
                    <a:pt x="100679" y="0"/>
                    <a:pt x="94488" y="0"/>
                  </a:cubicBezTo>
                  <a:lnTo>
                    <a:pt x="94488" y="0"/>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98" name="Google Shape;2298;p49"/>
            <p:cNvSpPr/>
            <p:nvPr/>
          </p:nvSpPr>
          <p:spPr>
            <a:xfrm>
              <a:off x="7329487" y="2776061"/>
              <a:ext cx="105632" cy="141351"/>
            </a:xfrm>
            <a:custGeom>
              <a:avLst/>
              <a:gdLst/>
              <a:ahLst/>
              <a:cxnLst/>
              <a:rect l="l" t="t" r="r" b="b"/>
              <a:pathLst>
                <a:path w="105632" h="141351" extrusionOk="0">
                  <a:moveTo>
                    <a:pt x="34957" y="0"/>
                  </a:moveTo>
                  <a:lnTo>
                    <a:pt x="11144" y="0"/>
                  </a:lnTo>
                  <a:cubicBezTo>
                    <a:pt x="4953" y="0"/>
                    <a:pt x="0" y="4953"/>
                    <a:pt x="0" y="11144"/>
                  </a:cubicBezTo>
                  <a:lnTo>
                    <a:pt x="0" y="130207"/>
                  </a:lnTo>
                  <a:cubicBezTo>
                    <a:pt x="0" y="136398"/>
                    <a:pt x="4953" y="141351"/>
                    <a:pt x="11144" y="141351"/>
                  </a:cubicBezTo>
                  <a:lnTo>
                    <a:pt x="34957" y="141351"/>
                  </a:lnTo>
                  <a:cubicBezTo>
                    <a:pt x="73914" y="141351"/>
                    <a:pt x="105633" y="109633"/>
                    <a:pt x="105633" y="70676"/>
                  </a:cubicBezTo>
                  <a:cubicBezTo>
                    <a:pt x="105633" y="31718"/>
                    <a:pt x="73914" y="0"/>
                    <a:pt x="34957" y="0"/>
                  </a:cubicBezTo>
                  <a:lnTo>
                    <a:pt x="34957" y="0"/>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99" name="Google Shape;2299;p49"/>
            <p:cNvSpPr/>
            <p:nvPr/>
          </p:nvSpPr>
          <p:spPr>
            <a:xfrm>
              <a:off x="7216330" y="2948749"/>
              <a:ext cx="93726" cy="70675"/>
            </a:xfrm>
            <a:custGeom>
              <a:avLst/>
              <a:gdLst/>
              <a:ahLst/>
              <a:cxnLst/>
              <a:rect l="l" t="t" r="r" b="b"/>
              <a:pathLst>
                <a:path w="93726" h="70675" extrusionOk="0">
                  <a:moveTo>
                    <a:pt x="93726" y="34957"/>
                  </a:moveTo>
                  <a:cubicBezTo>
                    <a:pt x="93726" y="56102"/>
                    <a:pt x="77152" y="70675"/>
                    <a:pt x="58769" y="70675"/>
                  </a:cubicBezTo>
                  <a:lnTo>
                    <a:pt x="34957" y="70675"/>
                  </a:lnTo>
                  <a:cubicBezTo>
                    <a:pt x="15621" y="70675"/>
                    <a:pt x="0" y="54959"/>
                    <a:pt x="0" y="35719"/>
                  </a:cubicBezTo>
                  <a:cubicBezTo>
                    <a:pt x="0" y="14573"/>
                    <a:pt x="16573" y="0"/>
                    <a:pt x="34957" y="0"/>
                  </a:cubicBezTo>
                  <a:lnTo>
                    <a:pt x="58769" y="0"/>
                  </a:lnTo>
                  <a:cubicBezTo>
                    <a:pt x="78105" y="0"/>
                    <a:pt x="93726" y="15716"/>
                    <a:pt x="93726" y="34957"/>
                  </a:cubicBezTo>
                  <a:lnTo>
                    <a:pt x="93726" y="34957"/>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00" name="Google Shape;2300;p49"/>
            <p:cNvSpPr/>
            <p:nvPr/>
          </p:nvSpPr>
          <p:spPr>
            <a:xfrm>
              <a:off x="7263193" y="2948749"/>
              <a:ext cx="46863" cy="70675"/>
            </a:xfrm>
            <a:custGeom>
              <a:avLst/>
              <a:gdLst/>
              <a:ahLst/>
              <a:cxnLst/>
              <a:rect l="l" t="t" r="r" b="b"/>
              <a:pathLst>
                <a:path w="46863" h="70675" extrusionOk="0">
                  <a:moveTo>
                    <a:pt x="46863" y="34957"/>
                  </a:moveTo>
                  <a:cubicBezTo>
                    <a:pt x="46863" y="56102"/>
                    <a:pt x="30289" y="70675"/>
                    <a:pt x="11906" y="70675"/>
                  </a:cubicBezTo>
                  <a:lnTo>
                    <a:pt x="0" y="70675"/>
                  </a:lnTo>
                  <a:lnTo>
                    <a:pt x="0" y="0"/>
                  </a:lnTo>
                  <a:lnTo>
                    <a:pt x="11906" y="0"/>
                  </a:lnTo>
                  <a:cubicBezTo>
                    <a:pt x="31242" y="0"/>
                    <a:pt x="46863" y="15716"/>
                    <a:pt x="46863" y="34957"/>
                  </a:cubicBezTo>
                  <a:lnTo>
                    <a:pt x="46863" y="34957"/>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301" name="Google Shape;2301;p49"/>
          <p:cNvGrpSpPr/>
          <p:nvPr/>
        </p:nvGrpSpPr>
        <p:grpSpPr>
          <a:xfrm>
            <a:off x="4800730" y="2118789"/>
            <a:ext cx="361414" cy="374654"/>
            <a:chOff x="6302276" y="2638425"/>
            <a:chExt cx="367627" cy="381094"/>
          </a:xfrm>
        </p:grpSpPr>
        <p:grpSp>
          <p:nvGrpSpPr>
            <p:cNvPr id="2302" name="Google Shape;2302;p49"/>
            <p:cNvGrpSpPr/>
            <p:nvPr/>
          </p:nvGrpSpPr>
          <p:grpSpPr>
            <a:xfrm>
              <a:off x="6302276" y="2871170"/>
              <a:ext cx="367627" cy="148349"/>
              <a:chOff x="6302276" y="2871170"/>
              <a:chExt cx="367627" cy="148349"/>
            </a:xfrm>
          </p:grpSpPr>
          <p:sp>
            <p:nvSpPr>
              <p:cNvPr id="2303" name="Google Shape;2303;p49"/>
              <p:cNvSpPr/>
              <p:nvPr/>
            </p:nvSpPr>
            <p:spPr>
              <a:xfrm>
                <a:off x="6302276" y="2871183"/>
                <a:ext cx="182961" cy="148241"/>
              </a:xfrm>
              <a:custGeom>
                <a:avLst/>
                <a:gdLst/>
                <a:ahLst/>
                <a:cxnLst/>
                <a:rect l="l" t="t" r="r" b="b"/>
                <a:pathLst>
                  <a:path w="182961" h="148241" extrusionOk="0">
                    <a:moveTo>
                      <a:pt x="177295" y="43848"/>
                    </a:moveTo>
                    <a:cubicBezTo>
                      <a:pt x="171961" y="40800"/>
                      <a:pt x="90332" y="318"/>
                      <a:pt x="84236" y="318"/>
                    </a:cubicBezTo>
                    <a:cubicBezTo>
                      <a:pt x="65472" y="318"/>
                      <a:pt x="77282" y="-12159"/>
                      <a:pt x="2606" y="119095"/>
                    </a:cubicBezTo>
                    <a:cubicBezTo>
                      <a:pt x="-4823" y="132049"/>
                      <a:pt x="4512" y="148242"/>
                      <a:pt x="19466" y="148242"/>
                    </a:cubicBezTo>
                    <a:lnTo>
                      <a:pt x="114335" y="148242"/>
                    </a:lnTo>
                    <a:cubicBezTo>
                      <a:pt x="124431" y="148242"/>
                      <a:pt x="133861" y="142717"/>
                      <a:pt x="138909" y="133954"/>
                    </a:cubicBezTo>
                    <a:lnTo>
                      <a:pt x="181486" y="59183"/>
                    </a:lnTo>
                    <a:cubicBezTo>
                      <a:pt x="184534" y="53849"/>
                      <a:pt x="182724" y="46991"/>
                      <a:pt x="177295" y="43943"/>
                    </a:cubicBezTo>
                    <a:lnTo>
                      <a:pt x="177295" y="43943"/>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04" name="Google Shape;2304;p49"/>
              <p:cNvSpPr/>
              <p:nvPr/>
            </p:nvSpPr>
            <p:spPr>
              <a:xfrm>
                <a:off x="6486880" y="2871170"/>
                <a:ext cx="183023" cy="148349"/>
              </a:xfrm>
              <a:custGeom>
                <a:avLst/>
                <a:gdLst/>
                <a:ahLst/>
                <a:cxnLst/>
                <a:rect l="l" t="t" r="r" b="b"/>
                <a:pathLst>
                  <a:path w="183023" h="148349" extrusionOk="0">
                    <a:moveTo>
                      <a:pt x="180430" y="119108"/>
                    </a:moveTo>
                    <a:cubicBezTo>
                      <a:pt x="105563" y="-12337"/>
                      <a:pt x="117755" y="331"/>
                      <a:pt x="98038" y="331"/>
                    </a:cubicBezTo>
                    <a:cubicBezTo>
                      <a:pt x="91847" y="331"/>
                      <a:pt x="10980" y="40812"/>
                      <a:pt x="5646" y="43860"/>
                    </a:cubicBezTo>
                    <a:cubicBezTo>
                      <a:pt x="312" y="46908"/>
                      <a:pt x="-1593" y="53766"/>
                      <a:pt x="1455" y="59195"/>
                    </a:cubicBezTo>
                    <a:lnTo>
                      <a:pt x="44031" y="134062"/>
                    </a:lnTo>
                    <a:cubicBezTo>
                      <a:pt x="49080" y="142920"/>
                      <a:pt x="58414" y="148349"/>
                      <a:pt x="68606" y="148349"/>
                    </a:cubicBezTo>
                    <a:lnTo>
                      <a:pt x="163570" y="148349"/>
                    </a:lnTo>
                    <a:cubicBezTo>
                      <a:pt x="178429" y="148349"/>
                      <a:pt x="187859" y="132157"/>
                      <a:pt x="180430" y="119203"/>
                    </a:cubicBezTo>
                    <a:lnTo>
                      <a:pt x="180430" y="119203"/>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305" name="Google Shape;2305;p49"/>
            <p:cNvSpPr/>
            <p:nvPr/>
          </p:nvSpPr>
          <p:spPr>
            <a:xfrm>
              <a:off x="6337173" y="2638425"/>
              <a:ext cx="296989" cy="298132"/>
            </a:xfrm>
            <a:custGeom>
              <a:avLst/>
              <a:gdLst/>
              <a:ahLst/>
              <a:cxnLst/>
              <a:rect l="l" t="t" r="r" b="b"/>
              <a:pathLst>
                <a:path w="296989" h="298132" extrusionOk="0">
                  <a:moveTo>
                    <a:pt x="296989" y="149066"/>
                  </a:moveTo>
                  <a:cubicBezTo>
                    <a:pt x="296989" y="231362"/>
                    <a:pt x="230505" y="298133"/>
                    <a:pt x="148495" y="298133"/>
                  </a:cubicBezTo>
                  <a:cubicBezTo>
                    <a:pt x="66484" y="298133"/>
                    <a:pt x="0" y="231362"/>
                    <a:pt x="0" y="149066"/>
                  </a:cubicBezTo>
                  <a:cubicBezTo>
                    <a:pt x="0" y="66770"/>
                    <a:pt x="66484" y="0"/>
                    <a:pt x="148495" y="0"/>
                  </a:cubicBezTo>
                  <a:cubicBezTo>
                    <a:pt x="230505" y="0"/>
                    <a:pt x="296989" y="66770"/>
                    <a:pt x="296989" y="149066"/>
                  </a:cubicBezTo>
                  <a:lnTo>
                    <a:pt x="296989" y="149066"/>
                  </a:ln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06" name="Google Shape;2306;p49"/>
            <p:cNvSpPr/>
            <p:nvPr/>
          </p:nvSpPr>
          <p:spPr>
            <a:xfrm>
              <a:off x="6486048" y="2638520"/>
              <a:ext cx="148113" cy="298037"/>
            </a:xfrm>
            <a:custGeom>
              <a:avLst/>
              <a:gdLst/>
              <a:ahLst/>
              <a:cxnLst/>
              <a:rect l="l" t="t" r="r" b="b"/>
              <a:pathLst>
                <a:path w="148113" h="298037" extrusionOk="0">
                  <a:moveTo>
                    <a:pt x="148114" y="148971"/>
                  </a:moveTo>
                  <a:cubicBezTo>
                    <a:pt x="148114" y="230886"/>
                    <a:pt x="81820" y="297847"/>
                    <a:pt x="0" y="298037"/>
                  </a:cubicBezTo>
                  <a:lnTo>
                    <a:pt x="0" y="0"/>
                  </a:lnTo>
                  <a:cubicBezTo>
                    <a:pt x="81915" y="191"/>
                    <a:pt x="148114" y="67151"/>
                    <a:pt x="148114" y="149066"/>
                  </a:cubicBezTo>
                  <a:lnTo>
                    <a:pt x="148114" y="149066"/>
                  </a:ln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07" name="Google Shape;2307;p49"/>
            <p:cNvSpPr/>
            <p:nvPr/>
          </p:nvSpPr>
          <p:spPr>
            <a:xfrm>
              <a:off x="6391995" y="2686335"/>
              <a:ext cx="188551" cy="180879"/>
            </a:xfrm>
            <a:custGeom>
              <a:avLst/>
              <a:gdLst/>
              <a:ahLst/>
              <a:cxnLst/>
              <a:rect l="l" t="t" r="r" b="b"/>
              <a:pathLst>
                <a:path w="188551" h="180879" extrusionOk="0">
                  <a:moveTo>
                    <a:pt x="138916" y="113443"/>
                  </a:moveTo>
                  <a:lnTo>
                    <a:pt x="155966" y="166211"/>
                  </a:lnTo>
                  <a:cubicBezTo>
                    <a:pt x="158347" y="173450"/>
                    <a:pt x="152917" y="180880"/>
                    <a:pt x="145393" y="180880"/>
                  </a:cubicBezTo>
                  <a:cubicBezTo>
                    <a:pt x="140344" y="180880"/>
                    <a:pt x="141868" y="180880"/>
                    <a:pt x="94148" y="146114"/>
                  </a:cubicBezTo>
                  <a:cubicBezTo>
                    <a:pt x="94148" y="146114"/>
                    <a:pt x="53572" y="175736"/>
                    <a:pt x="49476" y="178689"/>
                  </a:cubicBezTo>
                  <a:cubicBezTo>
                    <a:pt x="40713" y="185071"/>
                    <a:pt x="28997" y="176403"/>
                    <a:pt x="32331" y="166116"/>
                  </a:cubicBezTo>
                  <a:lnTo>
                    <a:pt x="49381" y="113348"/>
                  </a:lnTo>
                  <a:lnTo>
                    <a:pt x="4613" y="80772"/>
                  </a:lnTo>
                  <a:cubicBezTo>
                    <a:pt x="-4150" y="74390"/>
                    <a:pt x="422" y="60484"/>
                    <a:pt x="11185" y="60484"/>
                  </a:cubicBezTo>
                  <a:lnTo>
                    <a:pt x="66430" y="60484"/>
                  </a:lnTo>
                  <a:cubicBezTo>
                    <a:pt x="83957" y="6191"/>
                    <a:pt x="83290" y="0"/>
                    <a:pt x="94148" y="0"/>
                  </a:cubicBezTo>
                  <a:cubicBezTo>
                    <a:pt x="105007" y="0"/>
                    <a:pt x="104150" y="6001"/>
                    <a:pt x="121866" y="60484"/>
                  </a:cubicBezTo>
                  <a:cubicBezTo>
                    <a:pt x="179016" y="60484"/>
                    <a:pt x="184445" y="57912"/>
                    <a:pt x="187779" y="68199"/>
                  </a:cubicBezTo>
                  <a:cubicBezTo>
                    <a:pt x="191113" y="78486"/>
                    <a:pt x="185207" y="79629"/>
                    <a:pt x="139011" y="113348"/>
                  </a:cubicBezTo>
                  <a:lnTo>
                    <a:pt x="139011" y="113348"/>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08" name="Google Shape;2308;p49"/>
            <p:cNvSpPr/>
            <p:nvPr/>
          </p:nvSpPr>
          <p:spPr>
            <a:xfrm>
              <a:off x="6486101" y="2686335"/>
              <a:ext cx="94445" cy="180879"/>
            </a:xfrm>
            <a:custGeom>
              <a:avLst/>
              <a:gdLst/>
              <a:ahLst/>
              <a:cxnLst/>
              <a:rect l="l" t="t" r="r" b="b"/>
              <a:pathLst>
                <a:path w="94445" h="180879" extrusionOk="0">
                  <a:moveTo>
                    <a:pt x="44810" y="113443"/>
                  </a:moveTo>
                  <a:lnTo>
                    <a:pt x="61860" y="166211"/>
                  </a:lnTo>
                  <a:cubicBezTo>
                    <a:pt x="64241" y="173450"/>
                    <a:pt x="58812" y="180880"/>
                    <a:pt x="51287" y="180880"/>
                  </a:cubicBezTo>
                  <a:cubicBezTo>
                    <a:pt x="46239" y="180880"/>
                    <a:pt x="47763" y="180880"/>
                    <a:pt x="42" y="146114"/>
                  </a:cubicBezTo>
                  <a:cubicBezTo>
                    <a:pt x="42" y="146114"/>
                    <a:pt x="-53" y="0"/>
                    <a:pt x="42" y="0"/>
                  </a:cubicBezTo>
                  <a:cubicBezTo>
                    <a:pt x="10806" y="0"/>
                    <a:pt x="10044" y="6001"/>
                    <a:pt x="27760" y="60484"/>
                  </a:cubicBezTo>
                  <a:cubicBezTo>
                    <a:pt x="84910" y="60484"/>
                    <a:pt x="90339" y="57912"/>
                    <a:pt x="93673" y="68199"/>
                  </a:cubicBezTo>
                  <a:cubicBezTo>
                    <a:pt x="97007" y="78486"/>
                    <a:pt x="91101" y="79629"/>
                    <a:pt x="44905" y="113348"/>
                  </a:cubicBezTo>
                  <a:lnTo>
                    <a:pt x="44905" y="113348"/>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309" name="Google Shape;2309;p49"/>
          <p:cNvGrpSpPr/>
          <p:nvPr/>
        </p:nvGrpSpPr>
        <p:grpSpPr>
          <a:xfrm>
            <a:off x="4030104" y="2155683"/>
            <a:ext cx="374561" cy="300773"/>
            <a:chOff x="5518403" y="2675953"/>
            <a:chExt cx="381000" cy="305943"/>
          </a:xfrm>
        </p:grpSpPr>
        <p:sp>
          <p:nvSpPr>
            <p:cNvPr id="2310" name="Google Shape;2310;p49"/>
            <p:cNvSpPr/>
            <p:nvPr/>
          </p:nvSpPr>
          <p:spPr>
            <a:xfrm>
              <a:off x="5518403" y="2675953"/>
              <a:ext cx="263747" cy="61436"/>
            </a:xfrm>
            <a:custGeom>
              <a:avLst/>
              <a:gdLst/>
              <a:ahLst/>
              <a:cxnLst/>
              <a:rect l="l" t="t" r="r" b="b"/>
              <a:pathLst>
                <a:path w="263747" h="61436" extrusionOk="0">
                  <a:moveTo>
                    <a:pt x="263747" y="14764"/>
                  </a:moveTo>
                  <a:lnTo>
                    <a:pt x="263747" y="46672"/>
                  </a:lnTo>
                  <a:cubicBezTo>
                    <a:pt x="263747" y="54769"/>
                    <a:pt x="257175" y="61436"/>
                    <a:pt x="248984" y="61436"/>
                  </a:cubicBezTo>
                  <a:lnTo>
                    <a:pt x="14764" y="61436"/>
                  </a:lnTo>
                  <a:cubicBezTo>
                    <a:pt x="6668" y="61436"/>
                    <a:pt x="0" y="54864"/>
                    <a:pt x="0" y="46672"/>
                  </a:cubicBezTo>
                  <a:lnTo>
                    <a:pt x="0" y="14764"/>
                  </a:lnTo>
                  <a:cubicBezTo>
                    <a:pt x="0" y="6667"/>
                    <a:pt x="6572" y="0"/>
                    <a:pt x="14764" y="0"/>
                  </a:cubicBezTo>
                  <a:lnTo>
                    <a:pt x="248984" y="0"/>
                  </a:lnTo>
                  <a:cubicBezTo>
                    <a:pt x="257080" y="0"/>
                    <a:pt x="263747" y="6572"/>
                    <a:pt x="263747" y="14764"/>
                  </a:cubicBezTo>
                  <a:lnTo>
                    <a:pt x="263747" y="14764"/>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11" name="Google Shape;2311;p49"/>
            <p:cNvSpPr/>
            <p:nvPr/>
          </p:nvSpPr>
          <p:spPr>
            <a:xfrm>
              <a:off x="5647943" y="2676048"/>
              <a:ext cx="134207" cy="61341"/>
            </a:xfrm>
            <a:custGeom>
              <a:avLst/>
              <a:gdLst/>
              <a:ahLst/>
              <a:cxnLst/>
              <a:rect l="l" t="t" r="r" b="b"/>
              <a:pathLst>
                <a:path w="134207" h="61341" extrusionOk="0">
                  <a:moveTo>
                    <a:pt x="134207" y="14669"/>
                  </a:moveTo>
                  <a:lnTo>
                    <a:pt x="134207" y="46577"/>
                  </a:lnTo>
                  <a:cubicBezTo>
                    <a:pt x="134207" y="54674"/>
                    <a:pt x="127635" y="61341"/>
                    <a:pt x="119444" y="61341"/>
                  </a:cubicBezTo>
                  <a:lnTo>
                    <a:pt x="0" y="61341"/>
                  </a:lnTo>
                  <a:lnTo>
                    <a:pt x="0" y="0"/>
                  </a:lnTo>
                  <a:lnTo>
                    <a:pt x="119444" y="0"/>
                  </a:lnTo>
                  <a:cubicBezTo>
                    <a:pt x="127540" y="0"/>
                    <a:pt x="134207" y="6572"/>
                    <a:pt x="134207" y="14764"/>
                  </a:cubicBezTo>
                  <a:lnTo>
                    <a:pt x="134207" y="14764"/>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12" name="Google Shape;2312;p49"/>
            <p:cNvSpPr/>
            <p:nvPr/>
          </p:nvSpPr>
          <p:spPr>
            <a:xfrm>
              <a:off x="5537549" y="2737294"/>
              <a:ext cx="263747" cy="61436"/>
            </a:xfrm>
            <a:custGeom>
              <a:avLst/>
              <a:gdLst/>
              <a:ahLst/>
              <a:cxnLst/>
              <a:rect l="l" t="t" r="r" b="b"/>
              <a:pathLst>
                <a:path w="263747" h="61436" extrusionOk="0">
                  <a:moveTo>
                    <a:pt x="263747" y="14764"/>
                  </a:moveTo>
                  <a:lnTo>
                    <a:pt x="263747" y="46673"/>
                  </a:lnTo>
                  <a:cubicBezTo>
                    <a:pt x="263747" y="54769"/>
                    <a:pt x="257175" y="61436"/>
                    <a:pt x="248984" y="61436"/>
                  </a:cubicBezTo>
                  <a:lnTo>
                    <a:pt x="14764" y="61436"/>
                  </a:lnTo>
                  <a:cubicBezTo>
                    <a:pt x="6668" y="61436"/>
                    <a:pt x="0" y="54864"/>
                    <a:pt x="0" y="46673"/>
                  </a:cubicBezTo>
                  <a:lnTo>
                    <a:pt x="0" y="14764"/>
                  </a:lnTo>
                  <a:cubicBezTo>
                    <a:pt x="0" y="6668"/>
                    <a:pt x="6572" y="0"/>
                    <a:pt x="14764" y="0"/>
                  </a:cubicBezTo>
                  <a:lnTo>
                    <a:pt x="248984" y="0"/>
                  </a:lnTo>
                  <a:cubicBezTo>
                    <a:pt x="257080" y="0"/>
                    <a:pt x="263747" y="6572"/>
                    <a:pt x="263747" y="14764"/>
                  </a:cubicBezTo>
                  <a:lnTo>
                    <a:pt x="263747" y="14764"/>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13" name="Google Shape;2313;p49"/>
            <p:cNvSpPr/>
            <p:nvPr/>
          </p:nvSpPr>
          <p:spPr>
            <a:xfrm>
              <a:off x="5647943" y="2737389"/>
              <a:ext cx="153352" cy="61341"/>
            </a:xfrm>
            <a:custGeom>
              <a:avLst/>
              <a:gdLst/>
              <a:ahLst/>
              <a:cxnLst/>
              <a:rect l="l" t="t" r="r" b="b"/>
              <a:pathLst>
                <a:path w="153352" h="61341" extrusionOk="0">
                  <a:moveTo>
                    <a:pt x="153353" y="14669"/>
                  </a:moveTo>
                  <a:lnTo>
                    <a:pt x="153353" y="46577"/>
                  </a:lnTo>
                  <a:cubicBezTo>
                    <a:pt x="153353" y="54673"/>
                    <a:pt x="146780" y="61341"/>
                    <a:pt x="138589" y="61341"/>
                  </a:cubicBezTo>
                  <a:lnTo>
                    <a:pt x="0" y="61341"/>
                  </a:lnTo>
                  <a:lnTo>
                    <a:pt x="0" y="0"/>
                  </a:lnTo>
                  <a:lnTo>
                    <a:pt x="138589" y="0"/>
                  </a:lnTo>
                  <a:cubicBezTo>
                    <a:pt x="146685" y="0"/>
                    <a:pt x="153353" y="6572"/>
                    <a:pt x="153353" y="14764"/>
                  </a:cubicBezTo>
                  <a:lnTo>
                    <a:pt x="153353" y="14764"/>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14" name="Google Shape;2314;p49"/>
            <p:cNvSpPr/>
            <p:nvPr/>
          </p:nvSpPr>
          <p:spPr>
            <a:xfrm>
              <a:off x="5537549" y="2798540"/>
              <a:ext cx="263747" cy="61436"/>
            </a:xfrm>
            <a:custGeom>
              <a:avLst/>
              <a:gdLst/>
              <a:ahLst/>
              <a:cxnLst/>
              <a:rect l="l" t="t" r="r" b="b"/>
              <a:pathLst>
                <a:path w="263747" h="61436" extrusionOk="0">
                  <a:moveTo>
                    <a:pt x="248984" y="61436"/>
                  </a:moveTo>
                  <a:lnTo>
                    <a:pt x="14764" y="61436"/>
                  </a:lnTo>
                  <a:cubicBezTo>
                    <a:pt x="6668" y="61436"/>
                    <a:pt x="0" y="54864"/>
                    <a:pt x="0" y="46673"/>
                  </a:cubicBezTo>
                  <a:lnTo>
                    <a:pt x="0" y="14764"/>
                  </a:lnTo>
                  <a:cubicBezTo>
                    <a:pt x="0" y="6668"/>
                    <a:pt x="6572" y="0"/>
                    <a:pt x="14764" y="0"/>
                  </a:cubicBezTo>
                  <a:lnTo>
                    <a:pt x="248984" y="0"/>
                  </a:lnTo>
                  <a:cubicBezTo>
                    <a:pt x="257080" y="0"/>
                    <a:pt x="263747" y="6572"/>
                    <a:pt x="263747" y="14764"/>
                  </a:cubicBezTo>
                  <a:lnTo>
                    <a:pt x="263747" y="46673"/>
                  </a:lnTo>
                  <a:cubicBezTo>
                    <a:pt x="263747" y="54769"/>
                    <a:pt x="257175" y="61436"/>
                    <a:pt x="248984" y="61436"/>
                  </a:cubicBezTo>
                  <a:lnTo>
                    <a:pt x="248984" y="61436"/>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15" name="Google Shape;2315;p49"/>
            <p:cNvSpPr/>
            <p:nvPr/>
          </p:nvSpPr>
          <p:spPr>
            <a:xfrm>
              <a:off x="5518403" y="2859881"/>
              <a:ext cx="263747" cy="61436"/>
            </a:xfrm>
            <a:custGeom>
              <a:avLst/>
              <a:gdLst/>
              <a:ahLst/>
              <a:cxnLst/>
              <a:rect l="l" t="t" r="r" b="b"/>
              <a:pathLst>
                <a:path w="263747" h="61436" extrusionOk="0">
                  <a:moveTo>
                    <a:pt x="248984" y="61436"/>
                  </a:moveTo>
                  <a:lnTo>
                    <a:pt x="14764" y="61436"/>
                  </a:lnTo>
                  <a:cubicBezTo>
                    <a:pt x="6668" y="61436"/>
                    <a:pt x="0" y="54864"/>
                    <a:pt x="0" y="46673"/>
                  </a:cubicBezTo>
                  <a:lnTo>
                    <a:pt x="0" y="14764"/>
                  </a:lnTo>
                  <a:cubicBezTo>
                    <a:pt x="0" y="6667"/>
                    <a:pt x="6572" y="0"/>
                    <a:pt x="14764" y="0"/>
                  </a:cubicBezTo>
                  <a:lnTo>
                    <a:pt x="248984" y="0"/>
                  </a:lnTo>
                  <a:cubicBezTo>
                    <a:pt x="257080" y="0"/>
                    <a:pt x="263747" y="6572"/>
                    <a:pt x="263747" y="14764"/>
                  </a:cubicBezTo>
                  <a:lnTo>
                    <a:pt x="263747" y="46673"/>
                  </a:lnTo>
                  <a:cubicBezTo>
                    <a:pt x="263747" y="54769"/>
                    <a:pt x="257175" y="61436"/>
                    <a:pt x="248984" y="61436"/>
                  </a:cubicBezTo>
                  <a:lnTo>
                    <a:pt x="248984" y="61436"/>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16" name="Google Shape;2316;p49"/>
            <p:cNvSpPr/>
            <p:nvPr/>
          </p:nvSpPr>
          <p:spPr>
            <a:xfrm>
              <a:off x="5627941" y="2707385"/>
              <a:ext cx="271462" cy="274510"/>
            </a:xfrm>
            <a:custGeom>
              <a:avLst/>
              <a:gdLst/>
              <a:ahLst/>
              <a:cxnLst/>
              <a:rect l="l" t="t" r="r" b="b"/>
              <a:pathLst>
                <a:path w="271462" h="274510" extrusionOk="0">
                  <a:moveTo>
                    <a:pt x="271463" y="137255"/>
                  </a:moveTo>
                  <a:cubicBezTo>
                    <a:pt x="271463" y="213074"/>
                    <a:pt x="210693" y="274511"/>
                    <a:pt x="135731" y="274511"/>
                  </a:cubicBezTo>
                  <a:cubicBezTo>
                    <a:pt x="60770" y="274511"/>
                    <a:pt x="0" y="213074"/>
                    <a:pt x="0" y="137255"/>
                  </a:cubicBezTo>
                  <a:cubicBezTo>
                    <a:pt x="0" y="61436"/>
                    <a:pt x="60770" y="0"/>
                    <a:pt x="135731" y="0"/>
                  </a:cubicBezTo>
                  <a:cubicBezTo>
                    <a:pt x="171736" y="0"/>
                    <a:pt x="206216" y="14478"/>
                    <a:pt x="231648" y="40196"/>
                  </a:cubicBezTo>
                  <a:cubicBezTo>
                    <a:pt x="257080" y="65913"/>
                    <a:pt x="271367" y="100870"/>
                    <a:pt x="271367" y="137255"/>
                  </a:cubicBezTo>
                  <a:lnTo>
                    <a:pt x="271367" y="13725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17" name="Google Shape;2317;p49"/>
            <p:cNvSpPr/>
            <p:nvPr/>
          </p:nvSpPr>
          <p:spPr>
            <a:xfrm>
              <a:off x="5764530" y="2707481"/>
              <a:ext cx="134873" cy="274415"/>
            </a:xfrm>
            <a:custGeom>
              <a:avLst/>
              <a:gdLst/>
              <a:ahLst/>
              <a:cxnLst/>
              <a:rect l="l" t="t" r="r" b="b"/>
              <a:pathLst>
                <a:path w="134873" h="274415" extrusionOk="0">
                  <a:moveTo>
                    <a:pt x="134874" y="137160"/>
                  </a:moveTo>
                  <a:cubicBezTo>
                    <a:pt x="134874" y="212598"/>
                    <a:pt x="74390" y="273939"/>
                    <a:pt x="0" y="274415"/>
                  </a:cubicBezTo>
                  <a:lnTo>
                    <a:pt x="0" y="0"/>
                  </a:lnTo>
                  <a:cubicBezTo>
                    <a:pt x="74485" y="381"/>
                    <a:pt x="134874" y="61817"/>
                    <a:pt x="134874" y="137255"/>
                  </a:cubicBezTo>
                  <a:lnTo>
                    <a:pt x="134874" y="13725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18" name="Google Shape;2318;p49"/>
            <p:cNvSpPr/>
            <p:nvPr/>
          </p:nvSpPr>
          <p:spPr>
            <a:xfrm>
              <a:off x="5724118" y="2756689"/>
              <a:ext cx="86788" cy="176343"/>
            </a:xfrm>
            <a:custGeom>
              <a:avLst/>
              <a:gdLst/>
              <a:ahLst/>
              <a:cxnLst/>
              <a:rect l="l" t="t" r="r" b="b"/>
              <a:pathLst>
                <a:path w="86788" h="176343" extrusionOk="0">
                  <a:moveTo>
                    <a:pt x="59367" y="76426"/>
                  </a:moveTo>
                  <a:cubicBezTo>
                    <a:pt x="57652" y="75760"/>
                    <a:pt x="55842" y="75188"/>
                    <a:pt x="54033" y="74521"/>
                  </a:cubicBezTo>
                  <a:lnTo>
                    <a:pt x="54033" y="40993"/>
                  </a:lnTo>
                  <a:cubicBezTo>
                    <a:pt x="60128" y="43565"/>
                    <a:pt x="60795" y="46899"/>
                    <a:pt x="66701" y="46899"/>
                  </a:cubicBezTo>
                  <a:cubicBezTo>
                    <a:pt x="77083" y="46899"/>
                    <a:pt x="82131" y="34135"/>
                    <a:pt x="74607" y="27087"/>
                  </a:cubicBezTo>
                  <a:cubicBezTo>
                    <a:pt x="74607" y="26896"/>
                    <a:pt x="66986" y="19753"/>
                    <a:pt x="54128" y="17086"/>
                  </a:cubicBezTo>
                  <a:lnTo>
                    <a:pt x="54128" y="11466"/>
                  </a:lnTo>
                  <a:cubicBezTo>
                    <a:pt x="54128" y="4322"/>
                    <a:pt x="47651" y="-1202"/>
                    <a:pt x="40412" y="226"/>
                  </a:cubicBezTo>
                  <a:cubicBezTo>
                    <a:pt x="35173" y="1274"/>
                    <a:pt x="31173" y="5941"/>
                    <a:pt x="31173" y="11466"/>
                  </a:cubicBezTo>
                  <a:lnTo>
                    <a:pt x="31173" y="17943"/>
                  </a:lnTo>
                  <a:cubicBezTo>
                    <a:pt x="1454" y="26039"/>
                    <a:pt x="-5023" y="64520"/>
                    <a:pt x="15075" y="80522"/>
                  </a:cubicBezTo>
                  <a:cubicBezTo>
                    <a:pt x="19266" y="83856"/>
                    <a:pt x="24410" y="86904"/>
                    <a:pt x="31173" y="90047"/>
                  </a:cubicBezTo>
                  <a:lnTo>
                    <a:pt x="31173" y="135291"/>
                  </a:lnTo>
                  <a:cubicBezTo>
                    <a:pt x="26791" y="134529"/>
                    <a:pt x="23267" y="132814"/>
                    <a:pt x="17837" y="129290"/>
                  </a:cubicBezTo>
                  <a:cubicBezTo>
                    <a:pt x="12503" y="125766"/>
                    <a:pt x="5360" y="127195"/>
                    <a:pt x="1931" y="132529"/>
                  </a:cubicBezTo>
                  <a:cubicBezTo>
                    <a:pt x="-1593" y="137863"/>
                    <a:pt x="-165" y="145006"/>
                    <a:pt x="5169" y="148435"/>
                  </a:cubicBezTo>
                  <a:cubicBezTo>
                    <a:pt x="14980" y="154912"/>
                    <a:pt x="22219" y="157484"/>
                    <a:pt x="31173" y="158437"/>
                  </a:cubicBezTo>
                  <a:lnTo>
                    <a:pt x="31173" y="164818"/>
                  </a:lnTo>
                  <a:cubicBezTo>
                    <a:pt x="31173" y="171105"/>
                    <a:pt x="36316" y="176344"/>
                    <a:pt x="42698" y="176344"/>
                  </a:cubicBezTo>
                  <a:cubicBezTo>
                    <a:pt x="49079" y="176344"/>
                    <a:pt x="54223" y="171200"/>
                    <a:pt x="54223" y="164818"/>
                  </a:cubicBezTo>
                  <a:lnTo>
                    <a:pt x="54223" y="157389"/>
                  </a:lnTo>
                  <a:cubicBezTo>
                    <a:pt x="92990" y="147102"/>
                    <a:pt x="100038" y="91190"/>
                    <a:pt x="59557" y="76617"/>
                  </a:cubicBezTo>
                  <a:lnTo>
                    <a:pt x="59557" y="76617"/>
                  </a:lnTo>
                  <a:close/>
                  <a:moveTo>
                    <a:pt x="31077" y="63568"/>
                  </a:moveTo>
                  <a:cubicBezTo>
                    <a:pt x="30410" y="63091"/>
                    <a:pt x="29839" y="62710"/>
                    <a:pt x="29267" y="62234"/>
                  </a:cubicBezTo>
                  <a:cubicBezTo>
                    <a:pt x="25172" y="58996"/>
                    <a:pt x="25267" y="48994"/>
                    <a:pt x="31077" y="43184"/>
                  </a:cubicBezTo>
                  <a:lnTo>
                    <a:pt x="31077" y="63568"/>
                  </a:lnTo>
                  <a:close/>
                  <a:moveTo>
                    <a:pt x="54033" y="132243"/>
                  </a:moveTo>
                  <a:lnTo>
                    <a:pt x="54033" y="99096"/>
                  </a:lnTo>
                  <a:cubicBezTo>
                    <a:pt x="68510" y="106049"/>
                    <a:pt x="65177" y="124813"/>
                    <a:pt x="54033" y="132243"/>
                  </a:cubicBezTo>
                  <a:lnTo>
                    <a:pt x="54033" y="132243"/>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19" name="Google Shape;2319;p49"/>
            <p:cNvSpPr/>
            <p:nvPr/>
          </p:nvSpPr>
          <p:spPr>
            <a:xfrm>
              <a:off x="5764530" y="2756689"/>
              <a:ext cx="46281" cy="176376"/>
            </a:xfrm>
            <a:custGeom>
              <a:avLst/>
              <a:gdLst/>
              <a:ahLst/>
              <a:cxnLst/>
              <a:rect l="l" t="t" r="r" b="b"/>
              <a:pathLst>
                <a:path w="46281" h="176376" extrusionOk="0">
                  <a:moveTo>
                    <a:pt x="18955" y="76426"/>
                  </a:moveTo>
                  <a:cubicBezTo>
                    <a:pt x="17240" y="75760"/>
                    <a:pt x="15430" y="75188"/>
                    <a:pt x="13621" y="74521"/>
                  </a:cubicBezTo>
                  <a:lnTo>
                    <a:pt x="13621" y="40993"/>
                  </a:lnTo>
                  <a:cubicBezTo>
                    <a:pt x="19717" y="43565"/>
                    <a:pt x="20383" y="46899"/>
                    <a:pt x="26289" y="46899"/>
                  </a:cubicBezTo>
                  <a:cubicBezTo>
                    <a:pt x="36671" y="46899"/>
                    <a:pt x="41719" y="34135"/>
                    <a:pt x="34195" y="27087"/>
                  </a:cubicBezTo>
                  <a:cubicBezTo>
                    <a:pt x="34195" y="26896"/>
                    <a:pt x="26575" y="19753"/>
                    <a:pt x="13716" y="17086"/>
                  </a:cubicBezTo>
                  <a:lnTo>
                    <a:pt x="13716" y="11466"/>
                  </a:lnTo>
                  <a:cubicBezTo>
                    <a:pt x="13716" y="4322"/>
                    <a:pt x="7239" y="-1202"/>
                    <a:pt x="0" y="226"/>
                  </a:cubicBezTo>
                  <a:lnTo>
                    <a:pt x="0" y="176153"/>
                  </a:lnTo>
                  <a:cubicBezTo>
                    <a:pt x="7239" y="177582"/>
                    <a:pt x="13716" y="171962"/>
                    <a:pt x="13716" y="164914"/>
                  </a:cubicBezTo>
                  <a:lnTo>
                    <a:pt x="13716" y="157484"/>
                  </a:lnTo>
                  <a:cubicBezTo>
                    <a:pt x="52483" y="147197"/>
                    <a:pt x="59531" y="91285"/>
                    <a:pt x="19050" y="76712"/>
                  </a:cubicBezTo>
                  <a:lnTo>
                    <a:pt x="19050" y="76712"/>
                  </a:lnTo>
                  <a:close/>
                  <a:moveTo>
                    <a:pt x="13621" y="132243"/>
                  </a:moveTo>
                  <a:lnTo>
                    <a:pt x="13621" y="99096"/>
                  </a:lnTo>
                  <a:cubicBezTo>
                    <a:pt x="28099" y="106049"/>
                    <a:pt x="24765" y="124813"/>
                    <a:pt x="13621" y="132243"/>
                  </a:cubicBezTo>
                  <a:lnTo>
                    <a:pt x="13621" y="132243"/>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320" name="Google Shape;2320;p49"/>
          <p:cNvGrpSpPr/>
          <p:nvPr/>
        </p:nvGrpSpPr>
        <p:grpSpPr>
          <a:xfrm>
            <a:off x="3266094" y="2142948"/>
            <a:ext cx="374560" cy="326242"/>
            <a:chOff x="4741259" y="2662999"/>
            <a:chExt cx="380999" cy="331850"/>
          </a:xfrm>
        </p:grpSpPr>
        <p:sp>
          <p:nvSpPr>
            <p:cNvPr id="2321" name="Google Shape;2321;p49"/>
            <p:cNvSpPr/>
            <p:nvPr/>
          </p:nvSpPr>
          <p:spPr>
            <a:xfrm>
              <a:off x="5021770" y="2710624"/>
              <a:ext cx="81915" cy="81914"/>
            </a:xfrm>
            <a:custGeom>
              <a:avLst/>
              <a:gdLst/>
              <a:ahLst/>
              <a:cxnLst/>
              <a:rect l="l" t="t" r="r" b="b"/>
              <a:pathLst>
                <a:path w="81915" h="81914" extrusionOk="0">
                  <a:moveTo>
                    <a:pt x="81915" y="40957"/>
                  </a:moveTo>
                  <a:cubicBezTo>
                    <a:pt x="81915" y="63532"/>
                    <a:pt x="63627" y="81915"/>
                    <a:pt x="40957" y="81915"/>
                  </a:cubicBezTo>
                  <a:cubicBezTo>
                    <a:pt x="18288" y="81915"/>
                    <a:pt x="0" y="63627"/>
                    <a:pt x="0" y="40957"/>
                  </a:cubicBezTo>
                  <a:cubicBezTo>
                    <a:pt x="0" y="18288"/>
                    <a:pt x="18288" y="0"/>
                    <a:pt x="40957" y="0"/>
                  </a:cubicBezTo>
                  <a:cubicBezTo>
                    <a:pt x="63627" y="0"/>
                    <a:pt x="81915" y="18288"/>
                    <a:pt x="81915" y="40957"/>
                  </a:cubicBezTo>
                  <a:lnTo>
                    <a:pt x="81915" y="4095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22" name="Google Shape;2322;p49"/>
            <p:cNvSpPr/>
            <p:nvPr/>
          </p:nvSpPr>
          <p:spPr>
            <a:xfrm>
              <a:off x="5062727" y="2710624"/>
              <a:ext cx="40957" cy="81914"/>
            </a:xfrm>
            <a:custGeom>
              <a:avLst/>
              <a:gdLst/>
              <a:ahLst/>
              <a:cxnLst/>
              <a:rect l="l" t="t" r="r" b="b"/>
              <a:pathLst>
                <a:path w="40957" h="81914" extrusionOk="0">
                  <a:moveTo>
                    <a:pt x="0" y="81820"/>
                  </a:moveTo>
                  <a:lnTo>
                    <a:pt x="0" y="0"/>
                  </a:lnTo>
                  <a:cubicBezTo>
                    <a:pt x="22574" y="0"/>
                    <a:pt x="40958" y="18383"/>
                    <a:pt x="40958" y="40957"/>
                  </a:cubicBezTo>
                  <a:cubicBezTo>
                    <a:pt x="40958" y="63532"/>
                    <a:pt x="22574" y="81915"/>
                    <a:pt x="0" y="81915"/>
                  </a:cubicBezTo>
                  <a:lnTo>
                    <a:pt x="0" y="8191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23" name="Google Shape;2323;p49"/>
            <p:cNvSpPr/>
            <p:nvPr/>
          </p:nvSpPr>
          <p:spPr>
            <a:xfrm>
              <a:off x="5003958" y="2817780"/>
              <a:ext cx="118300" cy="153257"/>
            </a:xfrm>
            <a:custGeom>
              <a:avLst/>
              <a:gdLst/>
              <a:ahLst/>
              <a:cxnLst/>
              <a:rect l="l" t="t" r="r" b="b"/>
              <a:pathLst>
                <a:path w="118300" h="153257" extrusionOk="0">
                  <a:moveTo>
                    <a:pt x="118300" y="50197"/>
                  </a:moveTo>
                  <a:lnTo>
                    <a:pt x="118300" y="130683"/>
                  </a:lnTo>
                  <a:cubicBezTo>
                    <a:pt x="118300" y="143161"/>
                    <a:pt x="108109" y="153257"/>
                    <a:pt x="95631" y="153257"/>
                  </a:cubicBezTo>
                  <a:lnTo>
                    <a:pt x="17145" y="153257"/>
                  </a:lnTo>
                  <a:cubicBezTo>
                    <a:pt x="10954" y="153257"/>
                    <a:pt x="6001" y="148304"/>
                    <a:pt x="6001" y="142113"/>
                  </a:cubicBezTo>
                  <a:cubicBezTo>
                    <a:pt x="6001" y="131254"/>
                    <a:pt x="0" y="76295"/>
                    <a:pt x="0" y="50197"/>
                  </a:cubicBezTo>
                  <a:cubicBezTo>
                    <a:pt x="0" y="22479"/>
                    <a:pt x="22670" y="0"/>
                    <a:pt x="50482" y="0"/>
                  </a:cubicBezTo>
                  <a:lnTo>
                    <a:pt x="67723" y="0"/>
                  </a:lnTo>
                  <a:cubicBezTo>
                    <a:pt x="95631" y="0"/>
                    <a:pt x="118205" y="22574"/>
                    <a:pt x="118205" y="50197"/>
                  </a:cubicBezTo>
                  <a:lnTo>
                    <a:pt x="118205" y="5019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24" name="Google Shape;2324;p49"/>
            <p:cNvSpPr/>
            <p:nvPr/>
          </p:nvSpPr>
          <p:spPr>
            <a:xfrm>
              <a:off x="5062727" y="2817780"/>
              <a:ext cx="59531" cy="153257"/>
            </a:xfrm>
            <a:custGeom>
              <a:avLst/>
              <a:gdLst/>
              <a:ahLst/>
              <a:cxnLst/>
              <a:rect l="l" t="t" r="r" b="b"/>
              <a:pathLst>
                <a:path w="59531" h="153257" extrusionOk="0">
                  <a:moveTo>
                    <a:pt x="59531" y="50197"/>
                  </a:moveTo>
                  <a:lnTo>
                    <a:pt x="59531" y="130683"/>
                  </a:lnTo>
                  <a:cubicBezTo>
                    <a:pt x="59531" y="143161"/>
                    <a:pt x="49340" y="153257"/>
                    <a:pt x="36862" y="153257"/>
                  </a:cubicBezTo>
                  <a:lnTo>
                    <a:pt x="0" y="153257"/>
                  </a:lnTo>
                  <a:lnTo>
                    <a:pt x="0" y="0"/>
                  </a:lnTo>
                  <a:lnTo>
                    <a:pt x="9049" y="0"/>
                  </a:lnTo>
                  <a:cubicBezTo>
                    <a:pt x="36957" y="0"/>
                    <a:pt x="59531" y="22574"/>
                    <a:pt x="59531" y="50197"/>
                  </a:cubicBezTo>
                  <a:lnTo>
                    <a:pt x="59531" y="5019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25" name="Google Shape;2325;p49"/>
            <p:cNvSpPr/>
            <p:nvPr/>
          </p:nvSpPr>
          <p:spPr>
            <a:xfrm>
              <a:off x="4759833" y="2710624"/>
              <a:ext cx="81915" cy="81914"/>
            </a:xfrm>
            <a:custGeom>
              <a:avLst/>
              <a:gdLst/>
              <a:ahLst/>
              <a:cxnLst/>
              <a:rect l="l" t="t" r="r" b="b"/>
              <a:pathLst>
                <a:path w="81915" h="81914" extrusionOk="0">
                  <a:moveTo>
                    <a:pt x="81915" y="40957"/>
                  </a:moveTo>
                  <a:cubicBezTo>
                    <a:pt x="81915" y="63532"/>
                    <a:pt x="63627" y="81915"/>
                    <a:pt x="40958" y="81915"/>
                  </a:cubicBezTo>
                  <a:cubicBezTo>
                    <a:pt x="18288" y="81915"/>
                    <a:pt x="0" y="63627"/>
                    <a:pt x="0" y="40957"/>
                  </a:cubicBezTo>
                  <a:cubicBezTo>
                    <a:pt x="0" y="18288"/>
                    <a:pt x="18288" y="0"/>
                    <a:pt x="40958" y="0"/>
                  </a:cubicBezTo>
                  <a:cubicBezTo>
                    <a:pt x="63627" y="0"/>
                    <a:pt x="81915" y="18288"/>
                    <a:pt x="81915" y="40957"/>
                  </a:cubicBezTo>
                  <a:lnTo>
                    <a:pt x="81915" y="4095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26" name="Google Shape;2326;p49"/>
            <p:cNvSpPr/>
            <p:nvPr/>
          </p:nvSpPr>
          <p:spPr>
            <a:xfrm>
              <a:off x="4800790" y="2710624"/>
              <a:ext cx="40957" cy="81914"/>
            </a:xfrm>
            <a:custGeom>
              <a:avLst/>
              <a:gdLst/>
              <a:ahLst/>
              <a:cxnLst/>
              <a:rect l="l" t="t" r="r" b="b"/>
              <a:pathLst>
                <a:path w="40957" h="81914" extrusionOk="0">
                  <a:moveTo>
                    <a:pt x="0" y="81820"/>
                  </a:moveTo>
                  <a:lnTo>
                    <a:pt x="0" y="0"/>
                  </a:lnTo>
                  <a:cubicBezTo>
                    <a:pt x="22574" y="0"/>
                    <a:pt x="40958" y="18383"/>
                    <a:pt x="40958" y="40957"/>
                  </a:cubicBezTo>
                  <a:cubicBezTo>
                    <a:pt x="40958" y="63532"/>
                    <a:pt x="22574" y="81915"/>
                    <a:pt x="0" y="81915"/>
                  </a:cubicBezTo>
                  <a:lnTo>
                    <a:pt x="0" y="8191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27" name="Google Shape;2327;p49"/>
            <p:cNvSpPr/>
            <p:nvPr/>
          </p:nvSpPr>
          <p:spPr>
            <a:xfrm>
              <a:off x="4741259" y="2817780"/>
              <a:ext cx="118300" cy="153257"/>
            </a:xfrm>
            <a:custGeom>
              <a:avLst/>
              <a:gdLst/>
              <a:ahLst/>
              <a:cxnLst/>
              <a:rect l="l" t="t" r="r" b="b"/>
              <a:pathLst>
                <a:path w="118300" h="153257" extrusionOk="0">
                  <a:moveTo>
                    <a:pt x="118300" y="50197"/>
                  </a:moveTo>
                  <a:cubicBezTo>
                    <a:pt x="118300" y="77152"/>
                    <a:pt x="112300" y="130778"/>
                    <a:pt x="112300" y="142113"/>
                  </a:cubicBezTo>
                  <a:cubicBezTo>
                    <a:pt x="112300" y="148304"/>
                    <a:pt x="107347" y="153257"/>
                    <a:pt x="101155" y="153257"/>
                  </a:cubicBezTo>
                  <a:lnTo>
                    <a:pt x="21908" y="153257"/>
                  </a:lnTo>
                  <a:cubicBezTo>
                    <a:pt x="9811" y="153257"/>
                    <a:pt x="0" y="143446"/>
                    <a:pt x="0" y="131445"/>
                  </a:cubicBezTo>
                  <a:lnTo>
                    <a:pt x="0" y="50197"/>
                  </a:lnTo>
                  <a:cubicBezTo>
                    <a:pt x="0" y="22479"/>
                    <a:pt x="22669" y="0"/>
                    <a:pt x="50483" y="0"/>
                  </a:cubicBezTo>
                  <a:lnTo>
                    <a:pt x="67723" y="0"/>
                  </a:lnTo>
                  <a:cubicBezTo>
                    <a:pt x="95631" y="0"/>
                    <a:pt x="118205" y="22574"/>
                    <a:pt x="118205" y="50197"/>
                  </a:cubicBezTo>
                  <a:lnTo>
                    <a:pt x="118205" y="5019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28" name="Google Shape;2328;p49"/>
            <p:cNvSpPr/>
            <p:nvPr/>
          </p:nvSpPr>
          <p:spPr>
            <a:xfrm>
              <a:off x="4800790" y="2817780"/>
              <a:ext cx="58769" cy="153257"/>
            </a:xfrm>
            <a:custGeom>
              <a:avLst/>
              <a:gdLst/>
              <a:ahLst/>
              <a:cxnLst/>
              <a:rect l="l" t="t" r="r" b="b"/>
              <a:pathLst>
                <a:path w="58769" h="153257" extrusionOk="0">
                  <a:moveTo>
                    <a:pt x="58769" y="50197"/>
                  </a:moveTo>
                  <a:cubicBezTo>
                    <a:pt x="58769" y="77152"/>
                    <a:pt x="52768" y="130778"/>
                    <a:pt x="52768" y="142113"/>
                  </a:cubicBezTo>
                  <a:cubicBezTo>
                    <a:pt x="52768" y="148304"/>
                    <a:pt x="47816" y="153257"/>
                    <a:pt x="41624" y="153257"/>
                  </a:cubicBezTo>
                  <a:lnTo>
                    <a:pt x="0" y="153257"/>
                  </a:lnTo>
                  <a:lnTo>
                    <a:pt x="0" y="0"/>
                  </a:lnTo>
                  <a:lnTo>
                    <a:pt x="8287" y="0"/>
                  </a:lnTo>
                  <a:cubicBezTo>
                    <a:pt x="36195" y="0"/>
                    <a:pt x="58769" y="22574"/>
                    <a:pt x="58769" y="50197"/>
                  </a:cubicBezTo>
                  <a:lnTo>
                    <a:pt x="58769" y="5019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29" name="Google Shape;2329;p49"/>
            <p:cNvSpPr/>
            <p:nvPr/>
          </p:nvSpPr>
          <p:spPr>
            <a:xfrm>
              <a:off x="4866989" y="2662999"/>
              <a:ext cx="129540" cy="129539"/>
            </a:xfrm>
            <a:custGeom>
              <a:avLst/>
              <a:gdLst/>
              <a:ahLst/>
              <a:cxnLst/>
              <a:rect l="l" t="t" r="r" b="b"/>
              <a:pathLst>
                <a:path w="129540" h="129539" extrusionOk="0">
                  <a:moveTo>
                    <a:pt x="129540" y="64770"/>
                  </a:moveTo>
                  <a:cubicBezTo>
                    <a:pt x="129540" y="100489"/>
                    <a:pt x="100584" y="129540"/>
                    <a:pt x="64770" y="129540"/>
                  </a:cubicBezTo>
                  <a:cubicBezTo>
                    <a:pt x="28956" y="129540"/>
                    <a:pt x="0" y="100584"/>
                    <a:pt x="0" y="64770"/>
                  </a:cubicBezTo>
                  <a:cubicBezTo>
                    <a:pt x="0" y="28956"/>
                    <a:pt x="28956" y="0"/>
                    <a:pt x="64770" y="0"/>
                  </a:cubicBezTo>
                  <a:cubicBezTo>
                    <a:pt x="81915" y="0"/>
                    <a:pt x="98393" y="6858"/>
                    <a:pt x="110585" y="18955"/>
                  </a:cubicBezTo>
                  <a:cubicBezTo>
                    <a:pt x="122682" y="31051"/>
                    <a:pt x="129540" y="47530"/>
                    <a:pt x="129540" y="64770"/>
                  </a:cubicBezTo>
                  <a:lnTo>
                    <a:pt x="129540" y="64770"/>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30" name="Google Shape;2330;p49"/>
            <p:cNvSpPr/>
            <p:nvPr/>
          </p:nvSpPr>
          <p:spPr>
            <a:xfrm>
              <a:off x="4931759" y="2662999"/>
              <a:ext cx="64770" cy="129539"/>
            </a:xfrm>
            <a:custGeom>
              <a:avLst/>
              <a:gdLst/>
              <a:ahLst/>
              <a:cxnLst/>
              <a:rect l="l" t="t" r="r" b="b"/>
              <a:pathLst>
                <a:path w="64770" h="129539" extrusionOk="0">
                  <a:moveTo>
                    <a:pt x="0" y="129445"/>
                  </a:moveTo>
                  <a:lnTo>
                    <a:pt x="0" y="0"/>
                  </a:lnTo>
                  <a:cubicBezTo>
                    <a:pt x="35719" y="0"/>
                    <a:pt x="64770" y="29051"/>
                    <a:pt x="64770" y="64770"/>
                  </a:cubicBezTo>
                  <a:cubicBezTo>
                    <a:pt x="64770" y="100489"/>
                    <a:pt x="35719" y="129540"/>
                    <a:pt x="0" y="129540"/>
                  </a:cubicBezTo>
                  <a:lnTo>
                    <a:pt x="0" y="129540"/>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31" name="Google Shape;2331;p49"/>
            <p:cNvSpPr/>
            <p:nvPr/>
          </p:nvSpPr>
          <p:spPr>
            <a:xfrm>
              <a:off x="4831270" y="2817780"/>
              <a:ext cx="200977" cy="177069"/>
            </a:xfrm>
            <a:custGeom>
              <a:avLst/>
              <a:gdLst/>
              <a:ahLst/>
              <a:cxnLst/>
              <a:rect l="l" t="t" r="r" b="b"/>
              <a:pathLst>
                <a:path w="200977" h="177069" extrusionOk="0">
                  <a:moveTo>
                    <a:pt x="200978" y="90011"/>
                  </a:moveTo>
                  <a:lnTo>
                    <a:pt x="200978" y="150971"/>
                  </a:lnTo>
                  <a:cubicBezTo>
                    <a:pt x="200978" y="165354"/>
                    <a:pt x="189262" y="177070"/>
                    <a:pt x="174879" y="177070"/>
                  </a:cubicBezTo>
                  <a:lnTo>
                    <a:pt x="26098" y="177070"/>
                  </a:lnTo>
                  <a:cubicBezTo>
                    <a:pt x="11716" y="177070"/>
                    <a:pt x="0" y="165354"/>
                    <a:pt x="0" y="150971"/>
                  </a:cubicBezTo>
                  <a:lnTo>
                    <a:pt x="0" y="90011"/>
                  </a:lnTo>
                  <a:cubicBezTo>
                    <a:pt x="0" y="40386"/>
                    <a:pt x="40386" y="0"/>
                    <a:pt x="90011" y="0"/>
                  </a:cubicBezTo>
                  <a:lnTo>
                    <a:pt x="110776" y="0"/>
                  </a:lnTo>
                  <a:cubicBezTo>
                    <a:pt x="160401" y="0"/>
                    <a:pt x="200787" y="40386"/>
                    <a:pt x="200787" y="90011"/>
                  </a:cubicBezTo>
                  <a:lnTo>
                    <a:pt x="200787" y="90011"/>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32" name="Google Shape;2332;p49"/>
            <p:cNvSpPr/>
            <p:nvPr/>
          </p:nvSpPr>
          <p:spPr>
            <a:xfrm>
              <a:off x="4931759" y="2817780"/>
              <a:ext cx="100488" cy="177069"/>
            </a:xfrm>
            <a:custGeom>
              <a:avLst/>
              <a:gdLst/>
              <a:ahLst/>
              <a:cxnLst/>
              <a:rect l="l" t="t" r="r" b="b"/>
              <a:pathLst>
                <a:path w="100488" h="177069" extrusionOk="0">
                  <a:moveTo>
                    <a:pt x="100489" y="90011"/>
                  </a:moveTo>
                  <a:lnTo>
                    <a:pt x="100489" y="150971"/>
                  </a:lnTo>
                  <a:cubicBezTo>
                    <a:pt x="100489" y="165354"/>
                    <a:pt x="88773" y="177070"/>
                    <a:pt x="74390" y="177070"/>
                  </a:cubicBezTo>
                  <a:lnTo>
                    <a:pt x="0" y="177070"/>
                  </a:lnTo>
                  <a:lnTo>
                    <a:pt x="0" y="0"/>
                  </a:lnTo>
                  <a:lnTo>
                    <a:pt x="10382" y="0"/>
                  </a:lnTo>
                  <a:cubicBezTo>
                    <a:pt x="60008" y="0"/>
                    <a:pt x="100394" y="40386"/>
                    <a:pt x="100394" y="90011"/>
                  </a:cubicBezTo>
                  <a:lnTo>
                    <a:pt x="100394" y="90011"/>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333" name="Google Shape;2333;p49"/>
          <p:cNvGrpSpPr/>
          <p:nvPr/>
        </p:nvGrpSpPr>
        <p:grpSpPr>
          <a:xfrm>
            <a:off x="2520436" y="2118789"/>
            <a:ext cx="337948" cy="374561"/>
            <a:chOff x="3982783" y="2638425"/>
            <a:chExt cx="343757" cy="381000"/>
          </a:xfrm>
        </p:grpSpPr>
        <p:sp>
          <p:nvSpPr>
            <p:cNvPr id="2334" name="Google Shape;2334;p49"/>
            <p:cNvSpPr/>
            <p:nvPr/>
          </p:nvSpPr>
          <p:spPr>
            <a:xfrm>
              <a:off x="3982783" y="2638425"/>
              <a:ext cx="343757" cy="381000"/>
            </a:xfrm>
            <a:custGeom>
              <a:avLst/>
              <a:gdLst/>
              <a:ahLst/>
              <a:cxnLst/>
              <a:rect l="l" t="t" r="r" b="b"/>
              <a:pathLst>
                <a:path w="343757" h="381000" extrusionOk="0">
                  <a:moveTo>
                    <a:pt x="343757" y="48768"/>
                  </a:moveTo>
                  <a:lnTo>
                    <a:pt x="343757" y="332232"/>
                  </a:lnTo>
                  <a:cubicBezTo>
                    <a:pt x="343757" y="359092"/>
                    <a:pt x="321850" y="381000"/>
                    <a:pt x="294989" y="381000"/>
                  </a:cubicBezTo>
                  <a:lnTo>
                    <a:pt x="48768" y="381000"/>
                  </a:lnTo>
                  <a:cubicBezTo>
                    <a:pt x="21908" y="381000"/>
                    <a:pt x="0" y="359092"/>
                    <a:pt x="0" y="332232"/>
                  </a:cubicBezTo>
                  <a:lnTo>
                    <a:pt x="0" y="48768"/>
                  </a:lnTo>
                  <a:cubicBezTo>
                    <a:pt x="0" y="21908"/>
                    <a:pt x="21908" y="0"/>
                    <a:pt x="48768" y="0"/>
                  </a:cubicBezTo>
                  <a:lnTo>
                    <a:pt x="294989" y="0"/>
                  </a:lnTo>
                  <a:cubicBezTo>
                    <a:pt x="321850" y="0"/>
                    <a:pt x="343757" y="21908"/>
                    <a:pt x="343757" y="48768"/>
                  </a:cubicBezTo>
                  <a:lnTo>
                    <a:pt x="343757" y="48768"/>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35" name="Google Shape;2335;p49"/>
            <p:cNvSpPr/>
            <p:nvPr/>
          </p:nvSpPr>
          <p:spPr>
            <a:xfrm>
              <a:off x="4154614" y="2638425"/>
              <a:ext cx="171926" cy="381000"/>
            </a:xfrm>
            <a:custGeom>
              <a:avLst/>
              <a:gdLst/>
              <a:ahLst/>
              <a:cxnLst/>
              <a:rect l="l" t="t" r="r" b="b"/>
              <a:pathLst>
                <a:path w="171926" h="381000" extrusionOk="0">
                  <a:moveTo>
                    <a:pt x="171926" y="48768"/>
                  </a:moveTo>
                  <a:lnTo>
                    <a:pt x="171926" y="332232"/>
                  </a:lnTo>
                  <a:cubicBezTo>
                    <a:pt x="171926" y="359092"/>
                    <a:pt x="150019" y="381000"/>
                    <a:pt x="123158" y="381000"/>
                  </a:cubicBezTo>
                  <a:lnTo>
                    <a:pt x="0" y="381000"/>
                  </a:lnTo>
                  <a:lnTo>
                    <a:pt x="0" y="0"/>
                  </a:lnTo>
                  <a:lnTo>
                    <a:pt x="123158" y="0"/>
                  </a:lnTo>
                  <a:cubicBezTo>
                    <a:pt x="150019" y="0"/>
                    <a:pt x="171926" y="21908"/>
                    <a:pt x="171926" y="48768"/>
                  </a:cubicBezTo>
                  <a:lnTo>
                    <a:pt x="171926" y="48768"/>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36" name="Google Shape;2336;p49"/>
            <p:cNvSpPr/>
            <p:nvPr/>
          </p:nvSpPr>
          <p:spPr>
            <a:xfrm>
              <a:off x="4172984" y="2686749"/>
              <a:ext cx="94133" cy="284287"/>
            </a:xfrm>
            <a:custGeom>
              <a:avLst/>
              <a:gdLst/>
              <a:ahLst/>
              <a:cxnLst/>
              <a:rect l="l" t="t" r="r" b="b"/>
              <a:pathLst>
                <a:path w="94133" h="284287" extrusionOk="0">
                  <a:moveTo>
                    <a:pt x="47067" y="284288"/>
                  </a:moveTo>
                  <a:cubicBezTo>
                    <a:pt x="40685" y="284288"/>
                    <a:pt x="42019" y="283812"/>
                    <a:pt x="3442" y="245331"/>
                  </a:cubicBezTo>
                  <a:cubicBezTo>
                    <a:pt x="-7035" y="234853"/>
                    <a:pt x="8776" y="219137"/>
                    <a:pt x="19254" y="229519"/>
                  </a:cubicBezTo>
                  <a:lnTo>
                    <a:pt x="35923" y="246188"/>
                  </a:lnTo>
                  <a:lnTo>
                    <a:pt x="35923" y="38162"/>
                  </a:lnTo>
                  <a:lnTo>
                    <a:pt x="19254" y="54831"/>
                  </a:lnTo>
                  <a:cubicBezTo>
                    <a:pt x="8776" y="65308"/>
                    <a:pt x="-6940" y="49497"/>
                    <a:pt x="3442" y="39019"/>
                  </a:cubicBezTo>
                  <a:cubicBezTo>
                    <a:pt x="42971" y="-510"/>
                    <a:pt x="40590" y="729"/>
                    <a:pt x="45733" y="157"/>
                  </a:cubicBezTo>
                  <a:cubicBezTo>
                    <a:pt x="53067" y="-700"/>
                    <a:pt x="52306" y="634"/>
                    <a:pt x="90691" y="39019"/>
                  </a:cubicBezTo>
                  <a:cubicBezTo>
                    <a:pt x="101169" y="49402"/>
                    <a:pt x="85357" y="65213"/>
                    <a:pt x="74880" y="54831"/>
                  </a:cubicBezTo>
                  <a:lnTo>
                    <a:pt x="58211" y="38162"/>
                  </a:lnTo>
                  <a:lnTo>
                    <a:pt x="58211" y="246188"/>
                  </a:lnTo>
                  <a:lnTo>
                    <a:pt x="74880" y="229519"/>
                  </a:lnTo>
                  <a:cubicBezTo>
                    <a:pt x="81928" y="222471"/>
                    <a:pt x="93930" y="227519"/>
                    <a:pt x="93930" y="237425"/>
                  </a:cubicBezTo>
                  <a:cubicBezTo>
                    <a:pt x="93930" y="243616"/>
                    <a:pt x="93930" y="241997"/>
                    <a:pt x="54973" y="281050"/>
                  </a:cubicBezTo>
                  <a:cubicBezTo>
                    <a:pt x="53639" y="282669"/>
                    <a:pt x="50401" y="284288"/>
                    <a:pt x="47067" y="284288"/>
                  </a:cubicBezTo>
                  <a:lnTo>
                    <a:pt x="47067" y="28428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37" name="Google Shape;2337;p49"/>
            <p:cNvSpPr/>
            <p:nvPr/>
          </p:nvSpPr>
          <p:spPr>
            <a:xfrm>
              <a:off x="4035863" y="2687428"/>
              <a:ext cx="106518" cy="128827"/>
            </a:xfrm>
            <a:custGeom>
              <a:avLst/>
              <a:gdLst/>
              <a:ahLst/>
              <a:cxnLst/>
              <a:rect l="l" t="t" r="r" b="b"/>
              <a:pathLst>
                <a:path w="106518" h="128827" extrusionOk="0">
                  <a:moveTo>
                    <a:pt x="66078" y="8718"/>
                  </a:moveTo>
                  <a:cubicBezTo>
                    <a:pt x="61887" y="-2617"/>
                    <a:pt x="45504" y="-3093"/>
                    <a:pt x="40836" y="8432"/>
                  </a:cubicBezTo>
                  <a:cubicBezTo>
                    <a:pt x="40836" y="8623"/>
                    <a:pt x="42551" y="3955"/>
                    <a:pt x="736" y="113683"/>
                  </a:cubicBezTo>
                  <a:cubicBezTo>
                    <a:pt x="-1455" y="119398"/>
                    <a:pt x="1403" y="125875"/>
                    <a:pt x="7213" y="128066"/>
                  </a:cubicBezTo>
                  <a:cubicBezTo>
                    <a:pt x="12928" y="130257"/>
                    <a:pt x="19405" y="127399"/>
                    <a:pt x="21596" y="121589"/>
                  </a:cubicBezTo>
                  <a:lnTo>
                    <a:pt x="28835" y="102634"/>
                  </a:lnTo>
                  <a:lnTo>
                    <a:pt x="77698" y="102634"/>
                  </a:lnTo>
                  <a:lnTo>
                    <a:pt x="84842" y="121589"/>
                  </a:lnTo>
                  <a:cubicBezTo>
                    <a:pt x="86556" y="126066"/>
                    <a:pt x="90747" y="128828"/>
                    <a:pt x="95319" y="128828"/>
                  </a:cubicBezTo>
                  <a:cubicBezTo>
                    <a:pt x="103035" y="128828"/>
                    <a:pt x="108559" y="121017"/>
                    <a:pt x="105797" y="113683"/>
                  </a:cubicBezTo>
                  <a:lnTo>
                    <a:pt x="66173" y="8718"/>
                  </a:lnTo>
                  <a:close/>
                  <a:moveTo>
                    <a:pt x="37312" y="80346"/>
                  </a:moveTo>
                  <a:lnTo>
                    <a:pt x="53314" y="38245"/>
                  </a:lnTo>
                  <a:lnTo>
                    <a:pt x="69221" y="80346"/>
                  </a:lnTo>
                  <a:lnTo>
                    <a:pt x="37312" y="80346"/>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38" name="Google Shape;2338;p49"/>
            <p:cNvSpPr/>
            <p:nvPr/>
          </p:nvSpPr>
          <p:spPr>
            <a:xfrm>
              <a:off x="4042856" y="2841593"/>
              <a:ext cx="93755" cy="129444"/>
            </a:xfrm>
            <a:custGeom>
              <a:avLst/>
              <a:gdLst/>
              <a:ahLst/>
              <a:cxnLst/>
              <a:rect l="l" t="t" r="r" b="b"/>
              <a:pathLst>
                <a:path w="93755" h="129444" extrusionOk="0">
                  <a:moveTo>
                    <a:pt x="82611" y="107156"/>
                  </a:moveTo>
                  <a:lnTo>
                    <a:pt x="31748" y="107156"/>
                  </a:lnTo>
                  <a:lnTo>
                    <a:pt x="90327" y="17240"/>
                  </a:lnTo>
                  <a:cubicBezTo>
                    <a:pt x="95184" y="9811"/>
                    <a:pt x="89850" y="0"/>
                    <a:pt x="80992" y="0"/>
                  </a:cubicBezTo>
                  <a:lnTo>
                    <a:pt x="13365" y="0"/>
                  </a:lnTo>
                  <a:cubicBezTo>
                    <a:pt x="7173" y="0"/>
                    <a:pt x="2220" y="4953"/>
                    <a:pt x="2220" y="11144"/>
                  </a:cubicBezTo>
                  <a:cubicBezTo>
                    <a:pt x="2220" y="17335"/>
                    <a:pt x="7173" y="22288"/>
                    <a:pt x="13365" y="22288"/>
                  </a:cubicBezTo>
                  <a:lnTo>
                    <a:pt x="60418" y="22288"/>
                  </a:lnTo>
                  <a:lnTo>
                    <a:pt x="1839" y="112204"/>
                  </a:lnTo>
                  <a:cubicBezTo>
                    <a:pt x="-3018" y="119634"/>
                    <a:pt x="2316" y="129445"/>
                    <a:pt x="11174" y="129445"/>
                  </a:cubicBezTo>
                  <a:lnTo>
                    <a:pt x="82611" y="129445"/>
                  </a:lnTo>
                  <a:cubicBezTo>
                    <a:pt x="88803" y="129445"/>
                    <a:pt x="93756" y="124492"/>
                    <a:pt x="93756" y="118300"/>
                  </a:cubicBezTo>
                  <a:cubicBezTo>
                    <a:pt x="93756" y="112109"/>
                    <a:pt x="88803" y="107156"/>
                    <a:pt x="82611" y="107156"/>
                  </a:cubicBezTo>
                  <a:lnTo>
                    <a:pt x="82611" y="107156"/>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339" name="Google Shape;2339;p49"/>
          <p:cNvGrpSpPr/>
          <p:nvPr/>
        </p:nvGrpSpPr>
        <p:grpSpPr>
          <a:xfrm>
            <a:off x="1738071" y="2134333"/>
            <a:ext cx="374561" cy="343414"/>
            <a:chOff x="3186969" y="2654236"/>
            <a:chExt cx="381000" cy="349317"/>
          </a:xfrm>
        </p:grpSpPr>
        <p:sp>
          <p:nvSpPr>
            <p:cNvPr id="2340" name="Google Shape;2340;p49"/>
            <p:cNvSpPr/>
            <p:nvPr/>
          </p:nvSpPr>
          <p:spPr>
            <a:xfrm>
              <a:off x="3187731" y="2654236"/>
              <a:ext cx="343852" cy="103155"/>
            </a:xfrm>
            <a:custGeom>
              <a:avLst/>
              <a:gdLst/>
              <a:ahLst/>
              <a:cxnLst/>
              <a:rect l="l" t="t" r="r" b="b"/>
              <a:pathLst>
                <a:path w="343852" h="103155" extrusionOk="0">
                  <a:moveTo>
                    <a:pt x="343757" y="32385"/>
                  </a:moveTo>
                  <a:lnTo>
                    <a:pt x="343757" y="92011"/>
                  </a:lnTo>
                  <a:cubicBezTo>
                    <a:pt x="343757" y="98203"/>
                    <a:pt x="338804" y="103156"/>
                    <a:pt x="332613" y="103156"/>
                  </a:cubicBezTo>
                  <a:cubicBezTo>
                    <a:pt x="324707" y="103156"/>
                    <a:pt x="11811" y="103061"/>
                    <a:pt x="11144" y="103061"/>
                  </a:cubicBezTo>
                  <a:cubicBezTo>
                    <a:pt x="4953" y="103061"/>
                    <a:pt x="0" y="98107"/>
                    <a:pt x="0" y="91916"/>
                  </a:cubicBezTo>
                  <a:lnTo>
                    <a:pt x="0" y="32385"/>
                  </a:lnTo>
                  <a:cubicBezTo>
                    <a:pt x="0" y="14573"/>
                    <a:pt x="14573" y="0"/>
                    <a:pt x="32480" y="0"/>
                  </a:cubicBezTo>
                  <a:lnTo>
                    <a:pt x="311372" y="0"/>
                  </a:lnTo>
                  <a:cubicBezTo>
                    <a:pt x="329279" y="0"/>
                    <a:pt x="343853" y="14478"/>
                    <a:pt x="343853" y="32385"/>
                  </a:cubicBezTo>
                  <a:lnTo>
                    <a:pt x="343853" y="3238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341" name="Google Shape;2341;p49"/>
            <p:cNvGrpSpPr/>
            <p:nvPr/>
          </p:nvGrpSpPr>
          <p:grpSpPr>
            <a:xfrm>
              <a:off x="3186969" y="2654331"/>
              <a:ext cx="381000" cy="349222"/>
              <a:chOff x="3186969" y="2654331"/>
              <a:chExt cx="381000" cy="349222"/>
            </a:xfrm>
          </p:grpSpPr>
          <p:sp>
            <p:nvSpPr>
              <p:cNvPr id="2342" name="Google Shape;2342;p49"/>
              <p:cNvSpPr/>
              <p:nvPr/>
            </p:nvSpPr>
            <p:spPr>
              <a:xfrm>
                <a:off x="3377469" y="2654331"/>
                <a:ext cx="154114" cy="103060"/>
              </a:xfrm>
              <a:custGeom>
                <a:avLst/>
                <a:gdLst/>
                <a:ahLst/>
                <a:cxnLst/>
                <a:rect l="l" t="t" r="r" b="b"/>
                <a:pathLst>
                  <a:path w="154114" h="103060" extrusionOk="0">
                    <a:moveTo>
                      <a:pt x="154019" y="32290"/>
                    </a:moveTo>
                    <a:lnTo>
                      <a:pt x="154019" y="91916"/>
                    </a:lnTo>
                    <a:cubicBezTo>
                      <a:pt x="154019" y="98108"/>
                      <a:pt x="149066" y="103061"/>
                      <a:pt x="142875" y="103061"/>
                    </a:cubicBezTo>
                    <a:cubicBezTo>
                      <a:pt x="140113" y="103061"/>
                      <a:pt x="72485" y="103061"/>
                      <a:pt x="0" y="103061"/>
                    </a:cubicBezTo>
                    <a:lnTo>
                      <a:pt x="0" y="0"/>
                    </a:lnTo>
                    <a:lnTo>
                      <a:pt x="121634" y="0"/>
                    </a:lnTo>
                    <a:cubicBezTo>
                      <a:pt x="139541" y="0"/>
                      <a:pt x="154115" y="14478"/>
                      <a:pt x="154115" y="32385"/>
                    </a:cubicBezTo>
                    <a:lnTo>
                      <a:pt x="154115" y="3238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43" name="Google Shape;2343;p49"/>
              <p:cNvSpPr/>
              <p:nvPr/>
            </p:nvSpPr>
            <p:spPr>
              <a:xfrm>
                <a:off x="3186969" y="2717196"/>
                <a:ext cx="381000" cy="286357"/>
              </a:xfrm>
              <a:custGeom>
                <a:avLst/>
                <a:gdLst/>
                <a:ahLst/>
                <a:cxnLst/>
                <a:rect l="l" t="t" r="r" b="b"/>
                <a:pathLst>
                  <a:path w="381000" h="286357" extrusionOk="0">
                    <a:moveTo>
                      <a:pt x="381000" y="34766"/>
                    </a:moveTo>
                    <a:lnTo>
                      <a:pt x="381000" y="225647"/>
                    </a:lnTo>
                    <a:cubicBezTo>
                      <a:pt x="381000" y="244793"/>
                      <a:pt x="365379" y="260414"/>
                      <a:pt x="346139" y="260414"/>
                    </a:cubicBezTo>
                    <a:lnTo>
                      <a:pt x="247745" y="260414"/>
                    </a:lnTo>
                    <a:cubicBezTo>
                      <a:pt x="243745" y="260414"/>
                      <a:pt x="239744" y="261557"/>
                      <a:pt x="236315" y="263652"/>
                    </a:cubicBezTo>
                    <a:lnTo>
                      <a:pt x="207645" y="281464"/>
                    </a:lnTo>
                    <a:cubicBezTo>
                      <a:pt x="197263" y="287941"/>
                      <a:pt x="183833" y="288036"/>
                      <a:pt x="173355" y="281464"/>
                    </a:cubicBezTo>
                    <a:lnTo>
                      <a:pt x="144685" y="263652"/>
                    </a:lnTo>
                    <a:cubicBezTo>
                      <a:pt x="141256" y="261557"/>
                      <a:pt x="137255" y="260414"/>
                      <a:pt x="133255" y="260414"/>
                    </a:cubicBezTo>
                    <a:lnTo>
                      <a:pt x="34862" y="260414"/>
                    </a:lnTo>
                    <a:cubicBezTo>
                      <a:pt x="15621" y="260414"/>
                      <a:pt x="0" y="244793"/>
                      <a:pt x="0" y="225647"/>
                    </a:cubicBezTo>
                    <a:lnTo>
                      <a:pt x="0" y="34766"/>
                    </a:lnTo>
                    <a:cubicBezTo>
                      <a:pt x="0" y="15621"/>
                      <a:pt x="15621" y="0"/>
                      <a:pt x="34862" y="0"/>
                    </a:cubicBezTo>
                    <a:lnTo>
                      <a:pt x="346043" y="0"/>
                    </a:lnTo>
                    <a:cubicBezTo>
                      <a:pt x="365284" y="0"/>
                      <a:pt x="380905" y="15621"/>
                      <a:pt x="380905" y="34766"/>
                    </a:cubicBezTo>
                    <a:lnTo>
                      <a:pt x="380905" y="34766"/>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344" name="Google Shape;2344;p49"/>
            <p:cNvSpPr/>
            <p:nvPr/>
          </p:nvSpPr>
          <p:spPr>
            <a:xfrm>
              <a:off x="3377469" y="2717101"/>
              <a:ext cx="190500" cy="286416"/>
            </a:xfrm>
            <a:custGeom>
              <a:avLst/>
              <a:gdLst/>
              <a:ahLst/>
              <a:cxnLst/>
              <a:rect l="l" t="t" r="r" b="b"/>
              <a:pathLst>
                <a:path w="190500" h="286416" extrusionOk="0">
                  <a:moveTo>
                    <a:pt x="190500" y="34861"/>
                  </a:moveTo>
                  <a:lnTo>
                    <a:pt x="190500" y="225742"/>
                  </a:lnTo>
                  <a:cubicBezTo>
                    <a:pt x="190500" y="244888"/>
                    <a:pt x="174879" y="260509"/>
                    <a:pt x="155639" y="260509"/>
                  </a:cubicBezTo>
                  <a:lnTo>
                    <a:pt x="57245" y="260509"/>
                  </a:lnTo>
                  <a:cubicBezTo>
                    <a:pt x="53245" y="260509"/>
                    <a:pt x="49244" y="261652"/>
                    <a:pt x="45815" y="263747"/>
                  </a:cubicBezTo>
                  <a:lnTo>
                    <a:pt x="17145" y="281559"/>
                  </a:lnTo>
                  <a:cubicBezTo>
                    <a:pt x="11906" y="284798"/>
                    <a:pt x="6001" y="286417"/>
                    <a:pt x="0" y="286417"/>
                  </a:cubicBezTo>
                  <a:lnTo>
                    <a:pt x="0" y="0"/>
                  </a:lnTo>
                  <a:lnTo>
                    <a:pt x="155639" y="0"/>
                  </a:lnTo>
                  <a:cubicBezTo>
                    <a:pt x="174879" y="0"/>
                    <a:pt x="190500" y="15621"/>
                    <a:pt x="190500" y="34766"/>
                  </a:cubicBezTo>
                  <a:lnTo>
                    <a:pt x="190500" y="34766"/>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45" name="Google Shape;2345;p49"/>
            <p:cNvSpPr/>
            <p:nvPr/>
          </p:nvSpPr>
          <p:spPr>
            <a:xfrm>
              <a:off x="3342512" y="2806541"/>
              <a:ext cx="69913" cy="69913"/>
            </a:xfrm>
            <a:custGeom>
              <a:avLst/>
              <a:gdLst/>
              <a:ahLst/>
              <a:cxnLst/>
              <a:rect l="l" t="t" r="r" b="b"/>
              <a:pathLst>
                <a:path w="69913" h="69913" extrusionOk="0">
                  <a:moveTo>
                    <a:pt x="69914" y="34957"/>
                  </a:moveTo>
                  <a:cubicBezTo>
                    <a:pt x="69914" y="54292"/>
                    <a:pt x="54293" y="69913"/>
                    <a:pt x="34957" y="69913"/>
                  </a:cubicBezTo>
                  <a:cubicBezTo>
                    <a:pt x="15621" y="69913"/>
                    <a:pt x="0" y="54292"/>
                    <a:pt x="0" y="34957"/>
                  </a:cubicBezTo>
                  <a:cubicBezTo>
                    <a:pt x="0" y="15621"/>
                    <a:pt x="15621" y="0"/>
                    <a:pt x="34957" y="0"/>
                  </a:cubicBezTo>
                  <a:cubicBezTo>
                    <a:pt x="54293" y="0"/>
                    <a:pt x="69914" y="15621"/>
                    <a:pt x="69914" y="34957"/>
                  </a:cubicBezTo>
                  <a:lnTo>
                    <a:pt x="69914" y="3495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46" name="Google Shape;2346;p49"/>
            <p:cNvSpPr/>
            <p:nvPr/>
          </p:nvSpPr>
          <p:spPr>
            <a:xfrm>
              <a:off x="3247262" y="2806541"/>
              <a:ext cx="70008" cy="69913"/>
            </a:xfrm>
            <a:custGeom>
              <a:avLst/>
              <a:gdLst/>
              <a:ahLst/>
              <a:cxnLst/>
              <a:rect l="l" t="t" r="r" b="b"/>
              <a:pathLst>
                <a:path w="70008" h="69913" extrusionOk="0">
                  <a:moveTo>
                    <a:pt x="69914" y="34957"/>
                  </a:moveTo>
                  <a:cubicBezTo>
                    <a:pt x="69914" y="54292"/>
                    <a:pt x="54293" y="69913"/>
                    <a:pt x="34957" y="69913"/>
                  </a:cubicBezTo>
                  <a:cubicBezTo>
                    <a:pt x="15621" y="69913"/>
                    <a:pt x="0" y="54292"/>
                    <a:pt x="0" y="34957"/>
                  </a:cubicBezTo>
                  <a:cubicBezTo>
                    <a:pt x="0" y="15621"/>
                    <a:pt x="15621" y="0"/>
                    <a:pt x="34957" y="0"/>
                  </a:cubicBezTo>
                  <a:cubicBezTo>
                    <a:pt x="44196" y="0"/>
                    <a:pt x="53150" y="3715"/>
                    <a:pt x="59722" y="10287"/>
                  </a:cubicBezTo>
                  <a:cubicBezTo>
                    <a:pt x="66294" y="16859"/>
                    <a:pt x="70009" y="25717"/>
                    <a:pt x="70009" y="35052"/>
                  </a:cubicBezTo>
                  <a:lnTo>
                    <a:pt x="70009" y="35052"/>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47" name="Google Shape;2347;p49"/>
            <p:cNvSpPr/>
            <p:nvPr/>
          </p:nvSpPr>
          <p:spPr>
            <a:xfrm>
              <a:off x="3437762" y="2806541"/>
              <a:ext cx="69913" cy="69913"/>
            </a:xfrm>
            <a:custGeom>
              <a:avLst/>
              <a:gdLst/>
              <a:ahLst/>
              <a:cxnLst/>
              <a:rect l="l" t="t" r="r" b="b"/>
              <a:pathLst>
                <a:path w="69913" h="69913" extrusionOk="0">
                  <a:moveTo>
                    <a:pt x="69914" y="34957"/>
                  </a:moveTo>
                  <a:cubicBezTo>
                    <a:pt x="69914" y="54292"/>
                    <a:pt x="54293" y="69913"/>
                    <a:pt x="34957" y="69913"/>
                  </a:cubicBezTo>
                  <a:cubicBezTo>
                    <a:pt x="15621" y="69913"/>
                    <a:pt x="0" y="54292"/>
                    <a:pt x="0" y="34957"/>
                  </a:cubicBezTo>
                  <a:cubicBezTo>
                    <a:pt x="0" y="15621"/>
                    <a:pt x="15621" y="0"/>
                    <a:pt x="34957" y="0"/>
                  </a:cubicBezTo>
                  <a:cubicBezTo>
                    <a:pt x="54293" y="0"/>
                    <a:pt x="69914" y="15621"/>
                    <a:pt x="69914" y="34957"/>
                  </a:cubicBezTo>
                  <a:lnTo>
                    <a:pt x="69914" y="3495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48" name="Google Shape;2348;p49"/>
            <p:cNvSpPr/>
            <p:nvPr/>
          </p:nvSpPr>
          <p:spPr>
            <a:xfrm>
              <a:off x="3377469" y="2806541"/>
              <a:ext cx="34956" cy="69913"/>
            </a:xfrm>
            <a:custGeom>
              <a:avLst/>
              <a:gdLst/>
              <a:ahLst/>
              <a:cxnLst/>
              <a:rect l="l" t="t" r="r" b="b"/>
              <a:pathLst>
                <a:path w="34956" h="69913" extrusionOk="0">
                  <a:moveTo>
                    <a:pt x="34957" y="34957"/>
                  </a:moveTo>
                  <a:cubicBezTo>
                    <a:pt x="34957" y="54292"/>
                    <a:pt x="19241" y="69913"/>
                    <a:pt x="0" y="69913"/>
                  </a:cubicBezTo>
                  <a:lnTo>
                    <a:pt x="0" y="0"/>
                  </a:lnTo>
                  <a:cubicBezTo>
                    <a:pt x="19336" y="0"/>
                    <a:pt x="34957" y="15716"/>
                    <a:pt x="34957" y="34957"/>
                  </a:cubicBezTo>
                  <a:lnTo>
                    <a:pt x="34957" y="3495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349" name="Google Shape;2349;p49"/>
          <p:cNvGrpSpPr/>
          <p:nvPr/>
        </p:nvGrpSpPr>
        <p:grpSpPr>
          <a:xfrm>
            <a:off x="992377" y="2118789"/>
            <a:ext cx="338099" cy="374509"/>
            <a:chOff x="2428456" y="2638425"/>
            <a:chExt cx="343911" cy="380947"/>
          </a:xfrm>
        </p:grpSpPr>
        <p:grpSp>
          <p:nvGrpSpPr>
            <p:cNvPr id="2350" name="Google Shape;2350;p49"/>
            <p:cNvGrpSpPr/>
            <p:nvPr/>
          </p:nvGrpSpPr>
          <p:grpSpPr>
            <a:xfrm>
              <a:off x="2428456" y="2638425"/>
              <a:ext cx="343911" cy="380947"/>
              <a:chOff x="2428456" y="2638425"/>
              <a:chExt cx="343911" cy="380947"/>
            </a:xfrm>
          </p:grpSpPr>
          <p:sp>
            <p:nvSpPr>
              <p:cNvPr id="2351" name="Google Shape;2351;p49"/>
              <p:cNvSpPr/>
              <p:nvPr/>
            </p:nvSpPr>
            <p:spPr>
              <a:xfrm>
                <a:off x="2428456" y="2638425"/>
                <a:ext cx="343816" cy="380947"/>
              </a:xfrm>
              <a:custGeom>
                <a:avLst/>
                <a:gdLst/>
                <a:ahLst/>
                <a:cxnLst/>
                <a:rect l="l" t="t" r="r" b="b"/>
                <a:pathLst>
                  <a:path w="343816" h="380947" extrusionOk="0">
                    <a:moveTo>
                      <a:pt x="340557" y="28004"/>
                    </a:moveTo>
                    <a:cubicBezTo>
                      <a:pt x="340557" y="28004"/>
                      <a:pt x="341509" y="26765"/>
                      <a:pt x="325602" y="48387"/>
                    </a:cubicBezTo>
                    <a:lnTo>
                      <a:pt x="308838" y="57340"/>
                    </a:lnTo>
                    <a:lnTo>
                      <a:pt x="309219" y="70675"/>
                    </a:lnTo>
                    <a:cubicBezTo>
                      <a:pt x="217208" y="195834"/>
                      <a:pt x="218827" y="190595"/>
                      <a:pt x="218827" y="201454"/>
                    </a:cubicBezTo>
                    <a:cubicBezTo>
                      <a:pt x="218827" y="322326"/>
                      <a:pt x="222637" y="326422"/>
                      <a:pt x="207302" y="337852"/>
                    </a:cubicBezTo>
                    <a:cubicBezTo>
                      <a:pt x="164630" y="369951"/>
                      <a:pt x="177012" y="360712"/>
                      <a:pt x="155105" y="377190"/>
                    </a:cubicBezTo>
                    <a:cubicBezTo>
                      <a:pt x="142722" y="386429"/>
                      <a:pt x="125006" y="377571"/>
                      <a:pt x="125006" y="362140"/>
                    </a:cubicBezTo>
                    <a:cubicBezTo>
                      <a:pt x="125006" y="189357"/>
                      <a:pt x="126816" y="196691"/>
                      <a:pt x="120815" y="188023"/>
                    </a:cubicBezTo>
                    <a:lnTo>
                      <a:pt x="34614" y="70675"/>
                    </a:lnTo>
                    <a:lnTo>
                      <a:pt x="35757" y="58007"/>
                    </a:lnTo>
                    <a:cubicBezTo>
                      <a:pt x="13659" y="45815"/>
                      <a:pt x="21183" y="52388"/>
                      <a:pt x="3372" y="28194"/>
                    </a:cubicBezTo>
                    <a:cubicBezTo>
                      <a:pt x="-5201" y="15907"/>
                      <a:pt x="3657" y="0"/>
                      <a:pt x="17754" y="0"/>
                    </a:cubicBezTo>
                    <a:lnTo>
                      <a:pt x="325983" y="0"/>
                    </a:lnTo>
                    <a:cubicBezTo>
                      <a:pt x="340366" y="0"/>
                      <a:pt x="348844" y="16192"/>
                      <a:pt x="340557" y="28004"/>
                    </a:cubicBezTo>
                    <a:lnTo>
                      <a:pt x="340557" y="28004"/>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52" name="Google Shape;2352;p49"/>
              <p:cNvSpPr/>
              <p:nvPr/>
            </p:nvSpPr>
            <p:spPr>
              <a:xfrm>
                <a:off x="2600420" y="2638425"/>
                <a:ext cx="171947" cy="364521"/>
              </a:xfrm>
              <a:custGeom>
                <a:avLst/>
                <a:gdLst/>
                <a:ahLst/>
                <a:cxnLst/>
                <a:rect l="l" t="t" r="r" b="b"/>
                <a:pathLst>
                  <a:path w="171947" h="364521" extrusionOk="0">
                    <a:moveTo>
                      <a:pt x="168592" y="28004"/>
                    </a:moveTo>
                    <a:cubicBezTo>
                      <a:pt x="168592" y="28004"/>
                      <a:pt x="169545" y="26765"/>
                      <a:pt x="153638" y="48387"/>
                    </a:cubicBezTo>
                    <a:lnTo>
                      <a:pt x="136874" y="57340"/>
                    </a:lnTo>
                    <a:lnTo>
                      <a:pt x="137255" y="70675"/>
                    </a:lnTo>
                    <a:cubicBezTo>
                      <a:pt x="45244" y="195834"/>
                      <a:pt x="46863" y="190595"/>
                      <a:pt x="46863" y="201454"/>
                    </a:cubicBezTo>
                    <a:cubicBezTo>
                      <a:pt x="46863" y="322326"/>
                      <a:pt x="50673" y="326422"/>
                      <a:pt x="35338" y="337852"/>
                    </a:cubicBezTo>
                    <a:lnTo>
                      <a:pt x="0" y="364522"/>
                    </a:lnTo>
                    <a:lnTo>
                      <a:pt x="0" y="0"/>
                    </a:lnTo>
                    <a:lnTo>
                      <a:pt x="154114" y="0"/>
                    </a:lnTo>
                    <a:cubicBezTo>
                      <a:pt x="168497" y="0"/>
                      <a:pt x="176975" y="16192"/>
                      <a:pt x="168688" y="28004"/>
                    </a:cubicBezTo>
                    <a:lnTo>
                      <a:pt x="168688" y="28004"/>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353" name="Google Shape;2353;p49"/>
            <p:cNvSpPr/>
            <p:nvPr/>
          </p:nvSpPr>
          <p:spPr>
            <a:xfrm>
              <a:off x="2446591" y="2686812"/>
              <a:ext cx="307466" cy="22288"/>
            </a:xfrm>
            <a:custGeom>
              <a:avLst/>
              <a:gdLst/>
              <a:ahLst/>
              <a:cxnLst/>
              <a:rect l="l" t="t" r="r" b="b"/>
              <a:pathLst>
                <a:path w="307466" h="22288" extrusionOk="0">
                  <a:moveTo>
                    <a:pt x="307467" y="0"/>
                  </a:moveTo>
                  <a:lnTo>
                    <a:pt x="291084" y="22288"/>
                  </a:lnTo>
                  <a:lnTo>
                    <a:pt x="16383" y="22288"/>
                  </a:lnTo>
                  <a:lnTo>
                    <a:pt x="0" y="0"/>
                  </a:lnTo>
                  <a:lnTo>
                    <a:pt x="307467"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54" name="Google Shape;2354;p49"/>
            <p:cNvSpPr/>
            <p:nvPr/>
          </p:nvSpPr>
          <p:spPr>
            <a:xfrm>
              <a:off x="2600420" y="2686812"/>
              <a:ext cx="153733" cy="22288"/>
            </a:xfrm>
            <a:custGeom>
              <a:avLst/>
              <a:gdLst/>
              <a:ahLst/>
              <a:cxnLst/>
              <a:rect l="l" t="t" r="r" b="b"/>
              <a:pathLst>
                <a:path w="153733" h="22288" extrusionOk="0">
                  <a:moveTo>
                    <a:pt x="153638" y="0"/>
                  </a:moveTo>
                  <a:lnTo>
                    <a:pt x="137255" y="22288"/>
                  </a:lnTo>
                  <a:lnTo>
                    <a:pt x="0" y="22288"/>
                  </a:lnTo>
                  <a:lnTo>
                    <a:pt x="0" y="0"/>
                  </a:lnTo>
                  <a:lnTo>
                    <a:pt x="153734"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355" name="Google Shape;2355;p49"/>
          <p:cNvGrpSpPr/>
          <p:nvPr/>
        </p:nvGrpSpPr>
        <p:grpSpPr>
          <a:xfrm>
            <a:off x="7870820" y="1528856"/>
            <a:ext cx="333206" cy="374467"/>
            <a:chOff x="9425143" y="2038350"/>
            <a:chExt cx="338934" cy="380904"/>
          </a:xfrm>
        </p:grpSpPr>
        <p:sp>
          <p:nvSpPr>
            <p:cNvPr id="2356" name="Google Shape;2356;p49"/>
            <p:cNvSpPr/>
            <p:nvPr/>
          </p:nvSpPr>
          <p:spPr>
            <a:xfrm>
              <a:off x="9425143" y="2103786"/>
              <a:ext cx="295407" cy="315468"/>
            </a:xfrm>
            <a:custGeom>
              <a:avLst/>
              <a:gdLst/>
              <a:ahLst/>
              <a:cxnLst/>
              <a:rect l="l" t="t" r="r" b="b"/>
              <a:pathLst>
                <a:path w="295407" h="315468" extrusionOk="0">
                  <a:moveTo>
                    <a:pt x="292738" y="23146"/>
                  </a:moveTo>
                  <a:cubicBezTo>
                    <a:pt x="292738" y="23146"/>
                    <a:pt x="292452" y="23527"/>
                    <a:pt x="191868" y="155734"/>
                  </a:cubicBezTo>
                  <a:cubicBezTo>
                    <a:pt x="186916" y="162687"/>
                    <a:pt x="188249" y="159925"/>
                    <a:pt x="188344" y="260795"/>
                  </a:cubicBezTo>
                  <a:cubicBezTo>
                    <a:pt x="188344" y="276511"/>
                    <a:pt x="176819" y="280702"/>
                    <a:pt x="146815" y="302800"/>
                  </a:cubicBezTo>
                  <a:cubicBezTo>
                    <a:pt x="133671" y="312420"/>
                    <a:pt x="130813" y="315468"/>
                    <a:pt x="124050" y="315468"/>
                  </a:cubicBezTo>
                  <a:cubicBezTo>
                    <a:pt x="115383" y="315468"/>
                    <a:pt x="107858" y="308801"/>
                    <a:pt x="107858" y="299942"/>
                  </a:cubicBezTo>
                  <a:cubicBezTo>
                    <a:pt x="107667" y="156972"/>
                    <a:pt x="109191" y="162973"/>
                    <a:pt x="104048" y="155829"/>
                  </a:cubicBezTo>
                  <a:cubicBezTo>
                    <a:pt x="-2251" y="16764"/>
                    <a:pt x="2606" y="23146"/>
                    <a:pt x="2797" y="23432"/>
                  </a:cubicBezTo>
                  <a:cubicBezTo>
                    <a:pt x="-4251" y="13716"/>
                    <a:pt x="2797" y="286"/>
                    <a:pt x="15275" y="286"/>
                  </a:cubicBezTo>
                  <a:cubicBezTo>
                    <a:pt x="64519" y="286"/>
                    <a:pt x="63757" y="286"/>
                    <a:pt x="280070" y="0"/>
                  </a:cubicBezTo>
                  <a:cubicBezTo>
                    <a:pt x="292452" y="0"/>
                    <a:pt x="299691" y="13430"/>
                    <a:pt x="292643" y="23146"/>
                  </a:cubicBezTo>
                  <a:lnTo>
                    <a:pt x="292643" y="23146"/>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57" name="Google Shape;2357;p49"/>
            <p:cNvSpPr/>
            <p:nvPr/>
          </p:nvSpPr>
          <p:spPr>
            <a:xfrm>
              <a:off x="9571837" y="2103691"/>
              <a:ext cx="148903" cy="302894"/>
            </a:xfrm>
            <a:custGeom>
              <a:avLst/>
              <a:gdLst/>
              <a:ahLst/>
              <a:cxnLst/>
              <a:rect l="l" t="t" r="r" b="b"/>
              <a:pathLst>
                <a:path w="148903" h="302894" extrusionOk="0">
                  <a:moveTo>
                    <a:pt x="146044" y="23241"/>
                  </a:moveTo>
                  <a:cubicBezTo>
                    <a:pt x="146044" y="23241"/>
                    <a:pt x="145758" y="23622"/>
                    <a:pt x="45174" y="155829"/>
                  </a:cubicBezTo>
                  <a:cubicBezTo>
                    <a:pt x="40221" y="162782"/>
                    <a:pt x="41555" y="160020"/>
                    <a:pt x="41650" y="260890"/>
                  </a:cubicBezTo>
                  <a:cubicBezTo>
                    <a:pt x="41650" y="276606"/>
                    <a:pt x="30125" y="280797"/>
                    <a:pt x="121" y="302895"/>
                  </a:cubicBezTo>
                  <a:cubicBezTo>
                    <a:pt x="-165" y="268510"/>
                    <a:pt x="121" y="187547"/>
                    <a:pt x="311" y="190"/>
                  </a:cubicBezTo>
                  <a:cubicBezTo>
                    <a:pt x="35173" y="190"/>
                    <a:pt x="78893" y="95"/>
                    <a:pt x="133566" y="0"/>
                  </a:cubicBezTo>
                  <a:cubicBezTo>
                    <a:pt x="145948" y="0"/>
                    <a:pt x="153188" y="13430"/>
                    <a:pt x="146139" y="23146"/>
                  </a:cubicBezTo>
                  <a:lnTo>
                    <a:pt x="146139" y="23146"/>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58" name="Google Shape;2358;p49"/>
            <p:cNvSpPr/>
            <p:nvPr/>
          </p:nvSpPr>
          <p:spPr>
            <a:xfrm>
              <a:off x="9586341" y="2038350"/>
              <a:ext cx="177736" cy="177355"/>
            </a:xfrm>
            <a:custGeom>
              <a:avLst/>
              <a:gdLst/>
              <a:ahLst/>
              <a:cxnLst/>
              <a:rect l="l" t="t" r="r" b="b"/>
              <a:pathLst>
                <a:path w="177736" h="177355" extrusionOk="0">
                  <a:moveTo>
                    <a:pt x="177736" y="88678"/>
                  </a:moveTo>
                  <a:cubicBezTo>
                    <a:pt x="177736" y="137541"/>
                    <a:pt x="137922" y="177356"/>
                    <a:pt x="88868" y="177356"/>
                  </a:cubicBezTo>
                  <a:cubicBezTo>
                    <a:pt x="39814" y="177356"/>
                    <a:pt x="0" y="137541"/>
                    <a:pt x="0" y="88678"/>
                  </a:cubicBezTo>
                  <a:cubicBezTo>
                    <a:pt x="0" y="39815"/>
                    <a:pt x="39910" y="0"/>
                    <a:pt x="88868" y="0"/>
                  </a:cubicBezTo>
                  <a:cubicBezTo>
                    <a:pt x="137826" y="0"/>
                    <a:pt x="177736" y="39815"/>
                    <a:pt x="177736" y="88678"/>
                  </a:cubicBezTo>
                  <a:lnTo>
                    <a:pt x="177736" y="88678"/>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59" name="Google Shape;2359;p49"/>
            <p:cNvSpPr/>
            <p:nvPr/>
          </p:nvSpPr>
          <p:spPr>
            <a:xfrm>
              <a:off x="9675399" y="2038350"/>
              <a:ext cx="88677" cy="177355"/>
            </a:xfrm>
            <a:custGeom>
              <a:avLst/>
              <a:gdLst/>
              <a:ahLst/>
              <a:cxnLst/>
              <a:rect l="l" t="t" r="r" b="b"/>
              <a:pathLst>
                <a:path w="88677" h="177355" extrusionOk="0">
                  <a:moveTo>
                    <a:pt x="88678" y="88678"/>
                  </a:moveTo>
                  <a:cubicBezTo>
                    <a:pt x="88678" y="137541"/>
                    <a:pt x="48863" y="177356"/>
                    <a:pt x="0" y="177356"/>
                  </a:cubicBezTo>
                  <a:lnTo>
                    <a:pt x="0" y="0"/>
                  </a:lnTo>
                  <a:cubicBezTo>
                    <a:pt x="48959" y="0"/>
                    <a:pt x="88678" y="39815"/>
                    <a:pt x="88678" y="88678"/>
                  </a:cubicBezTo>
                  <a:lnTo>
                    <a:pt x="88678" y="88678"/>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60" name="Google Shape;2360;p49"/>
            <p:cNvSpPr/>
            <p:nvPr/>
          </p:nvSpPr>
          <p:spPr>
            <a:xfrm>
              <a:off x="9642797" y="2094819"/>
              <a:ext cx="64822" cy="64784"/>
            </a:xfrm>
            <a:custGeom>
              <a:avLst/>
              <a:gdLst/>
              <a:ahLst/>
              <a:cxnLst/>
              <a:rect l="l" t="t" r="r" b="b"/>
              <a:pathLst>
                <a:path w="64822" h="64784" extrusionOk="0">
                  <a:moveTo>
                    <a:pt x="61463" y="45448"/>
                  </a:moveTo>
                  <a:cubicBezTo>
                    <a:pt x="68511" y="52496"/>
                    <a:pt x="63463" y="64593"/>
                    <a:pt x="53557" y="64593"/>
                  </a:cubicBezTo>
                  <a:cubicBezTo>
                    <a:pt x="47366" y="64593"/>
                    <a:pt x="45651" y="61354"/>
                    <a:pt x="32602" y="48305"/>
                  </a:cubicBezTo>
                  <a:cubicBezTo>
                    <a:pt x="32412" y="48019"/>
                    <a:pt x="33935" y="46686"/>
                    <a:pt x="19172" y="61354"/>
                  </a:cubicBezTo>
                  <a:cubicBezTo>
                    <a:pt x="8694" y="71832"/>
                    <a:pt x="-7022" y="55925"/>
                    <a:pt x="3455" y="45543"/>
                  </a:cubicBezTo>
                  <a:lnTo>
                    <a:pt x="16695" y="32398"/>
                  </a:lnTo>
                  <a:lnTo>
                    <a:pt x="3455" y="19254"/>
                  </a:lnTo>
                  <a:cubicBezTo>
                    <a:pt x="-7022" y="8776"/>
                    <a:pt x="8789" y="-7035"/>
                    <a:pt x="19172" y="3442"/>
                  </a:cubicBezTo>
                  <a:lnTo>
                    <a:pt x="32412" y="16682"/>
                  </a:lnTo>
                  <a:cubicBezTo>
                    <a:pt x="32412" y="16682"/>
                    <a:pt x="45365" y="3728"/>
                    <a:pt x="45651" y="3442"/>
                  </a:cubicBezTo>
                  <a:cubicBezTo>
                    <a:pt x="56129" y="-7035"/>
                    <a:pt x="71845" y="8872"/>
                    <a:pt x="61367" y="19254"/>
                  </a:cubicBezTo>
                  <a:lnTo>
                    <a:pt x="48127" y="32398"/>
                  </a:lnTo>
                  <a:lnTo>
                    <a:pt x="61367" y="45543"/>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61" name="Google Shape;2361;p49"/>
            <p:cNvSpPr/>
            <p:nvPr/>
          </p:nvSpPr>
          <p:spPr>
            <a:xfrm>
              <a:off x="9675399" y="2094736"/>
              <a:ext cx="32220" cy="64676"/>
            </a:xfrm>
            <a:custGeom>
              <a:avLst/>
              <a:gdLst/>
              <a:ahLst/>
              <a:cxnLst/>
              <a:rect l="l" t="t" r="r" b="b"/>
              <a:pathLst>
                <a:path w="32220" h="64676" extrusionOk="0">
                  <a:moveTo>
                    <a:pt x="28861" y="45531"/>
                  </a:moveTo>
                  <a:cubicBezTo>
                    <a:pt x="35909" y="52580"/>
                    <a:pt x="30861" y="64676"/>
                    <a:pt x="20955" y="64676"/>
                  </a:cubicBezTo>
                  <a:cubicBezTo>
                    <a:pt x="14764" y="64676"/>
                    <a:pt x="13049" y="61438"/>
                    <a:pt x="0" y="48389"/>
                  </a:cubicBezTo>
                  <a:lnTo>
                    <a:pt x="0" y="16480"/>
                  </a:lnTo>
                  <a:lnTo>
                    <a:pt x="13049" y="3431"/>
                  </a:lnTo>
                  <a:cubicBezTo>
                    <a:pt x="23527" y="-7047"/>
                    <a:pt x="39243" y="8860"/>
                    <a:pt x="28766" y="19242"/>
                  </a:cubicBezTo>
                  <a:lnTo>
                    <a:pt x="15526" y="32387"/>
                  </a:lnTo>
                  <a:lnTo>
                    <a:pt x="28766" y="45531"/>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362" name="Google Shape;2362;p49"/>
          <p:cNvGrpSpPr/>
          <p:nvPr/>
        </p:nvGrpSpPr>
        <p:grpSpPr>
          <a:xfrm>
            <a:off x="7086148" y="1558820"/>
            <a:ext cx="374561" cy="314537"/>
            <a:chOff x="8626982" y="2068830"/>
            <a:chExt cx="381000" cy="319944"/>
          </a:xfrm>
        </p:grpSpPr>
        <p:sp>
          <p:nvSpPr>
            <p:cNvPr id="2363" name="Google Shape;2363;p49"/>
            <p:cNvSpPr/>
            <p:nvPr/>
          </p:nvSpPr>
          <p:spPr>
            <a:xfrm>
              <a:off x="8626982" y="2068830"/>
              <a:ext cx="381000" cy="260508"/>
            </a:xfrm>
            <a:custGeom>
              <a:avLst/>
              <a:gdLst/>
              <a:ahLst/>
              <a:cxnLst/>
              <a:rect l="l" t="t" r="r" b="b"/>
              <a:pathLst>
                <a:path w="381000" h="260508" extrusionOk="0">
                  <a:moveTo>
                    <a:pt x="381000" y="50102"/>
                  </a:moveTo>
                  <a:lnTo>
                    <a:pt x="381000" y="210407"/>
                  </a:lnTo>
                  <a:cubicBezTo>
                    <a:pt x="381000" y="238030"/>
                    <a:pt x="358521" y="260509"/>
                    <a:pt x="330899" y="260509"/>
                  </a:cubicBezTo>
                  <a:lnTo>
                    <a:pt x="50102" y="260509"/>
                  </a:lnTo>
                  <a:cubicBezTo>
                    <a:pt x="22479" y="260509"/>
                    <a:pt x="0" y="238030"/>
                    <a:pt x="0" y="210407"/>
                  </a:cubicBezTo>
                  <a:lnTo>
                    <a:pt x="0" y="50102"/>
                  </a:lnTo>
                  <a:cubicBezTo>
                    <a:pt x="0" y="22479"/>
                    <a:pt x="22479" y="0"/>
                    <a:pt x="50102" y="0"/>
                  </a:cubicBezTo>
                  <a:lnTo>
                    <a:pt x="330899" y="0"/>
                  </a:lnTo>
                  <a:cubicBezTo>
                    <a:pt x="358521" y="0"/>
                    <a:pt x="381000" y="22479"/>
                    <a:pt x="381000" y="50102"/>
                  </a:cubicBezTo>
                  <a:lnTo>
                    <a:pt x="381000" y="50102"/>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64" name="Google Shape;2364;p49"/>
            <p:cNvSpPr/>
            <p:nvPr/>
          </p:nvSpPr>
          <p:spPr>
            <a:xfrm>
              <a:off x="8817482" y="2068830"/>
              <a:ext cx="190500" cy="260508"/>
            </a:xfrm>
            <a:custGeom>
              <a:avLst/>
              <a:gdLst/>
              <a:ahLst/>
              <a:cxnLst/>
              <a:rect l="l" t="t" r="r" b="b"/>
              <a:pathLst>
                <a:path w="190500" h="260508" extrusionOk="0">
                  <a:moveTo>
                    <a:pt x="190500" y="50102"/>
                  </a:moveTo>
                  <a:lnTo>
                    <a:pt x="190500" y="210407"/>
                  </a:lnTo>
                  <a:cubicBezTo>
                    <a:pt x="190500" y="238030"/>
                    <a:pt x="168021" y="260509"/>
                    <a:pt x="140399" y="260509"/>
                  </a:cubicBezTo>
                  <a:lnTo>
                    <a:pt x="0" y="260509"/>
                  </a:lnTo>
                  <a:lnTo>
                    <a:pt x="0" y="0"/>
                  </a:lnTo>
                  <a:lnTo>
                    <a:pt x="140399" y="0"/>
                  </a:lnTo>
                  <a:cubicBezTo>
                    <a:pt x="168021" y="0"/>
                    <a:pt x="190500" y="22479"/>
                    <a:pt x="190500" y="50102"/>
                  </a:cubicBezTo>
                  <a:lnTo>
                    <a:pt x="190500" y="50102"/>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65" name="Google Shape;2365;p49"/>
            <p:cNvSpPr/>
            <p:nvPr/>
          </p:nvSpPr>
          <p:spPr>
            <a:xfrm>
              <a:off x="8626982" y="2068830"/>
              <a:ext cx="381000" cy="70675"/>
            </a:xfrm>
            <a:custGeom>
              <a:avLst/>
              <a:gdLst/>
              <a:ahLst/>
              <a:cxnLst/>
              <a:rect l="l" t="t" r="r" b="b"/>
              <a:pathLst>
                <a:path w="381000" h="70675" extrusionOk="0">
                  <a:moveTo>
                    <a:pt x="381000" y="50102"/>
                  </a:moveTo>
                  <a:lnTo>
                    <a:pt x="381000" y="70676"/>
                  </a:lnTo>
                  <a:lnTo>
                    <a:pt x="0" y="70676"/>
                  </a:lnTo>
                  <a:lnTo>
                    <a:pt x="0" y="50102"/>
                  </a:lnTo>
                  <a:cubicBezTo>
                    <a:pt x="0" y="22479"/>
                    <a:pt x="22479" y="0"/>
                    <a:pt x="50102" y="0"/>
                  </a:cubicBezTo>
                  <a:lnTo>
                    <a:pt x="330899" y="0"/>
                  </a:lnTo>
                  <a:cubicBezTo>
                    <a:pt x="358521" y="0"/>
                    <a:pt x="381000" y="22479"/>
                    <a:pt x="381000" y="50102"/>
                  </a:cubicBezTo>
                  <a:lnTo>
                    <a:pt x="381000" y="50102"/>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66" name="Google Shape;2366;p49"/>
            <p:cNvSpPr/>
            <p:nvPr/>
          </p:nvSpPr>
          <p:spPr>
            <a:xfrm>
              <a:off x="8817482" y="2068830"/>
              <a:ext cx="190500" cy="70675"/>
            </a:xfrm>
            <a:custGeom>
              <a:avLst/>
              <a:gdLst/>
              <a:ahLst/>
              <a:cxnLst/>
              <a:rect l="l" t="t" r="r" b="b"/>
              <a:pathLst>
                <a:path w="190500" h="70675" extrusionOk="0">
                  <a:moveTo>
                    <a:pt x="190500" y="50102"/>
                  </a:moveTo>
                  <a:lnTo>
                    <a:pt x="190500" y="70676"/>
                  </a:lnTo>
                  <a:lnTo>
                    <a:pt x="0" y="70676"/>
                  </a:lnTo>
                  <a:lnTo>
                    <a:pt x="0" y="0"/>
                  </a:lnTo>
                  <a:lnTo>
                    <a:pt x="140399" y="0"/>
                  </a:lnTo>
                  <a:cubicBezTo>
                    <a:pt x="168021" y="0"/>
                    <a:pt x="190500" y="22479"/>
                    <a:pt x="190500" y="50102"/>
                  </a:cubicBezTo>
                  <a:lnTo>
                    <a:pt x="190500" y="50102"/>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67" name="Google Shape;2367;p49"/>
            <p:cNvSpPr/>
            <p:nvPr/>
          </p:nvSpPr>
          <p:spPr>
            <a:xfrm>
              <a:off x="8675441" y="2176081"/>
              <a:ext cx="141208" cy="22288"/>
            </a:xfrm>
            <a:custGeom>
              <a:avLst/>
              <a:gdLst/>
              <a:ahLst/>
              <a:cxnLst/>
              <a:rect l="l" t="t" r="r" b="b"/>
              <a:pathLst>
                <a:path w="141208" h="22288" extrusionOk="0">
                  <a:moveTo>
                    <a:pt x="130135" y="22288"/>
                  </a:moveTo>
                  <a:lnTo>
                    <a:pt x="11073" y="22288"/>
                  </a:lnTo>
                  <a:cubicBezTo>
                    <a:pt x="-3691" y="22288"/>
                    <a:pt x="-3691" y="0"/>
                    <a:pt x="11073" y="0"/>
                  </a:cubicBezTo>
                  <a:lnTo>
                    <a:pt x="130135" y="0"/>
                  </a:lnTo>
                  <a:cubicBezTo>
                    <a:pt x="144899" y="0"/>
                    <a:pt x="144899" y="22288"/>
                    <a:pt x="130135" y="22288"/>
                  </a:cubicBezTo>
                  <a:lnTo>
                    <a:pt x="130135" y="22288"/>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68" name="Google Shape;2368;p49"/>
            <p:cNvSpPr/>
            <p:nvPr/>
          </p:nvSpPr>
          <p:spPr>
            <a:xfrm>
              <a:off x="8842057" y="2175986"/>
              <a:ext cx="117634" cy="70008"/>
            </a:xfrm>
            <a:custGeom>
              <a:avLst/>
              <a:gdLst/>
              <a:ahLst/>
              <a:cxnLst/>
              <a:rect l="l" t="t" r="r" b="b"/>
              <a:pathLst>
                <a:path w="117634" h="70008" extrusionOk="0">
                  <a:moveTo>
                    <a:pt x="90297" y="0"/>
                  </a:moveTo>
                  <a:lnTo>
                    <a:pt x="27337" y="0"/>
                  </a:lnTo>
                  <a:cubicBezTo>
                    <a:pt x="12288" y="0"/>
                    <a:pt x="0" y="12287"/>
                    <a:pt x="0" y="27337"/>
                  </a:cubicBezTo>
                  <a:lnTo>
                    <a:pt x="0" y="42672"/>
                  </a:lnTo>
                  <a:cubicBezTo>
                    <a:pt x="0" y="57722"/>
                    <a:pt x="12288" y="70009"/>
                    <a:pt x="27337" y="70009"/>
                  </a:cubicBezTo>
                  <a:lnTo>
                    <a:pt x="90297" y="70009"/>
                  </a:lnTo>
                  <a:cubicBezTo>
                    <a:pt x="105346" y="70009"/>
                    <a:pt x="117634" y="57722"/>
                    <a:pt x="117634" y="42672"/>
                  </a:cubicBezTo>
                  <a:lnTo>
                    <a:pt x="117634" y="27337"/>
                  </a:lnTo>
                  <a:cubicBezTo>
                    <a:pt x="117634" y="12287"/>
                    <a:pt x="105346" y="0"/>
                    <a:pt x="90297" y="0"/>
                  </a:cubicBezTo>
                  <a:lnTo>
                    <a:pt x="90297" y="0"/>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69" name="Google Shape;2369;p49"/>
            <p:cNvSpPr/>
            <p:nvPr/>
          </p:nvSpPr>
          <p:spPr>
            <a:xfrm>
              <a:off x="8693181" y="2223611"/>
              <a:ext cx="93726" cy="75914"/>
            </a:xfrm>
            <a:custGeom>
              <a:avLst/>
              <a:gdLst/>
              <a:ahLst/>
              <a:cxnLst/>
              <a:rect l="l" t="t" r="r" b="b"/>
              <a:pathLst>
                <a:path w="93726" h="75914" extrusionOk="0">
                  <a:moveTo>
                    <a:pt x="52864" y="0"/>
                  </a:moveTo>
                  <a:lnTo>
                    <a:pt x="40957" y="0"/>
                  </a:lnTo>
                  <a:cubicBezTo>
                    <a:pt x="18383" y="0"/>
                    <a:pt x="0" y="18383"/>
                    <a:pt x="0" y="40957"/>
                  </a:cubicBezTo>
                  <a:lnTo>
                    <a:pt x="0" y="64770"/>
                  </a:lnTo>
                  <a:cubicBezTo>
                    <a:pt x="0" y="70961"/>
                    <a:pt x="4953" y="75914"/>
                    <a:pt x="11145" y="75914"/>
                  </a:cubicBezTo>
                  <a:lnTo>
                    <a:pt x="82582" y="75914"/>
                  </a:lnTo>
                  <a:cubicBezTo>
                    <a:pt x="88773" y="75914"/>
                    <a:pt x="93726" y="70961"/>
                    <a:pt x="93726" y="64770"/>
                  </a:cubicBezTo>
                  <a:lnTo>
                    <a:pt x="93726" y="40957"/>
                  </a:lnTo>
                  <a:cubicBezTo>
                    <a:pt x="93726" y="18383"/>
                    <a:pt x="75343" y="0"/>
                    <a:pt x="52769" y="0"/>
                  </a:cubicBezTo>
                  <a:lnTo>
                    <a:pt x="52769" y="0"/>
                  </a:lnTo>
                  <a:close/>
                  <a:moveTo>
                    <a:pt x="71438" y="53530"/>
                  </a:moveTo>
                  <a:lnTo>
                    <a:pt x="22289" y="53530"/>
                  </a:lnTo>
                  <a:lnTo>
                    <a:pt x="22289" y="40862"/>
                  </a:lnTo>
                  <a:cubicBezTo>
                    <a:pt x="22289" y="30575"/>
                    <a:pt x="30671" y="22289"/>
                    <a:pt x="40863" y="22289"/>
                  </a:cubicBezTo>
                  <a:lnTo>
                    <a:pt x="52769" y="22289"/>
                  </a:lnTo>
                  <a:cubicBezTo>
                    <a:pt x="63055" y="22289"/>
                    <a:pt x="71342" y="30670"/>
                    <a:pt x="71342" y="40862"/>
                  </a:cubicBezTo>
                  <a:lnTo>
                    <a:pt x="71342" y="5353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70" name="Google Shape;2370;p49"/>
            <p:cNvSpPr/>
            <p:nvPr/>
          </p:nvSpPr>
          <p:spPr>
            <a:xfrm>
              <a:off x="8675369" y="2277236"/>
              <a:ext cx="129445" cy="111537"/>
            </a:xfrm>
            <a:custGeom>
              <a:avLst/>
              <a:gdLst/>
              <a:ahLst/>
              <a:cxnLst/>
              <a:rect l="l" t="t" r="r" b="b"/>
              <a:pathLst>
                <a:path w="129445" h="111537" extrusionOk="0">
                  <a:moveTo>
                    <a:pt x="129445" y="19431"/>
                  </a:moveTo>
                  <a:lnTo>
                    <a:pt x="129445" y="92107"/>
                  </a:lnTo>
                  <a:cubicBezTo>
                    <a:pt x="129445" y="102870"/>
                    <a:pt x="120682" y="111538"/>
                    <a:pt x="110014" y="111538"/>
                  </a:cubicBezTo>
                  <a:lnTo>
                    <a:pt x="19431" y="111538"/>
                  </a:lnTo>
                  <a:cubicBezTo>
                    <a:pt x="8668" y="111538"/>
                    <a:pt x="0" y="102775"/>
                    <a:pt x="0" y="92107"/>
                  </a:cubicBezTo>
                  <a:lnTo>
                    <a:pt x="0" y="19431"/>
                  </a:lnTo>
                  <a:cubicBezTo>
                    <a:pt x="0" y="8668"/>
                    <a:pt x="8763" y="0"/>
                    <a:pt x="19431" y="0"/>
                  </a:cubicBezTo>
                  <a:lnTo>
                    <a:pt x="110014" y="0"/>
                  </a:lnTo>
                  <a:cubicBezTo>
                    <a:pt x="120777" y="0"/>
                    <a:pt x="129445" y="8763"/>
                    <a:pt x="129445" y="19431"/>
                  </a:cubicBezTo>
                  <a:lnTo>
                    <a:pt x="129445" y="19431"/>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71" name="Google Shape;2371;p49"/>
            <p:cNvSpPr/>
            <p:nvPr/>
          </p:nvSpPr>
          <p:spPr>
            <a:xfrm>
              <a:off x="8740139" y="2223706"/>
              <a:ext cx="46958" cy="75819"/>
            </a:xfrm>
            <a:custGeom>
              <a:avLst/>
              <a:gdLst/>
              <a:ahLst/>
              <a:cxnLst/>
              <a:rect l="l" t="t" r="r" b="b"/>
              <a:pathLst>
                <a:path w="46958" h="75819" extrusionOk="0">
                  <a:moveTo>
                    <a:pt x="46863" y="40862"/>
                  </a:moveTo>
                  <a:lnTo>
                    <a:pt x="46863" y="64675"/>
                  </a:lnTo>
                  <a:cubicBezTo>
                    <a:pt x="46863" y="70866"/>
                    <a:pt x="41910" y="75819"/>
                    <a:pt x="35719" y="75819"/>
                  </a:cubicBezTo>
                  <a:lnTo>
                    <a:pt x="0" y="75819"/>
                  </a:lnTo>
                  <a:lnTo>
                    <a:pt x="0" y="53531"/>
                  </a:lnTo>
                  <a:lnTo>
                    <a:pt x="24575" y="53531"/>
                  </a:lnTo>
                  <a:lnTo>
                    <a:pt x="24575" y="40862"/>
                  </a:lnTo>
                  <a:cubicBezTo>
                    <a:pt x="24575" y="30575"/>
                    <a:pt x="16193" y="22289"/>
                    <a:pt x="6001" y="22289"/>
                  </a:cubicBezTo>
                  <a:lnTo>
                    <a:pt x="95" y="22289"/>
                  </a:lnTo>
                  <a:lnTo>
                    <a:pt x="95" y="0"/>
                  </a:lnTo>
                  <a:lnTo>
                    <a:pt x="6001" y="0"/>
                  </a:lnTo>
                  <a:cubicBezTo>
                    <a:pt x="28575" y="0"/>
                    <a:pt x="46959" y="18383"/>
                    <a:pt x="46959" y="40958"/>
                  </a:cubicBezTo>
                  <a:lnTo>
                    <a:pt x="46959" y="40958"/>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72" name="Google Shape;2372;p49"/>
            <p:cNvSpPr/>
            <p:nvPr/>
          </p:nvSpPr>
          <p:spPr>
            <a:xfrm>
              <a:off x="8740139" y="2277141"/>
              <a:ext cx="64675" cy="111633"/>
            </a:xfrm>
            <a:custGeom>
              <a:avLst/>
              <a:gdLst/>
              <a:ahLst/>
              <a:cxnLst/>
              <a:rect l="l" t="t" r="r" b="b"/>
              <a:pathLst>
                <a:path w="64675" h="111633" extrusionOk="0">
                  <a:moveTo>
                    <a:pt x="64675" y="19526"/>
                  </a:moveTo>
                  <a:lnTo>
                    <a:pt x="64675" y="92202"/>
                  </a:lnTo>
                  <a:cubicBezTo>
                    <a:pt x="64675" y="102965"/>
                    <a:pt x="55912" y="111633"/>
                    <a:pt x="45244" y="111633"/>
                  </a:cubicBezTo>
                  <a:lnTo>
                    <a:pt x="0" y="111633"/>
                  </a:lnTo>
                  <a:lnTo>
                    <a:pt x="0" y="0"/>
                  </a:lnTo>
                  <a:lnTo>
                    <a:pt x="45244" y="0"/>
                  </a:lnTo>
                  <a:cubicBezTo>
                    <a:pt x="56007" y="0"/>
                    <a:pt x="64675" y="8763"/>
                    <a:pt x="64675" y="19431"/>
                  </a:cubicBezTo>
                  <a:lnTo>
                    <a:pt x="64675" y="19431"/>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373" name="Google Shape;2373;p49"/>
          <p:cNvGrpSpPr/>
          <p:nvPr/>
        </p:nvGrpSpPr>
        <p:grpSpPr>
          <a:xfrm>
            <a:off x="6322138" y="1588130"/>
            <a:ext cx="374561" cy="256012"/>
            <a:chOff x="7849838" y="2098643"/>
            <a:chExt cx="381000" cy="260413"/>
          </a:xfrm>
        </p:grpSpPr>
        <p:sp>
          <p:nvSpPr>
            <p:cNvPr id="2374" name="Google Shape;2374;p49"/>
            <p:cNvSpPr/>
            <p:nvPr/>
          </p:nvSpPr>
          <p:spPr>
            <a:xfrm>
              <a:off x="7849838" y="2098643"/>
              <a:ext cx="381000" cy="260413"/>
            </a:xfrm>
            <a:custGeom>
              <a:avLst/>
              <a:gdLst/>
              <a:ahLst/>
              <a:cxnLst/>
              <a:rect l="l" t="t" r="r" b="b"/>
              <a:pathLst>
                <a:path w="381000" h="260413" extrusionOk="0">
                  <a:moveTo>
                    <a:pt x="381000" y="50102"/>
                  </a:moveTo>
                  <a:lnTo>
                    <a:pt x="381000" y="210312"/>
                  </a:lnTo>
                  <a:cubicBezTo>
                    <a:pt x="381000" y="237935"/>
                    <a:pt x="358521" y="260413"/>
                    <a:pt x="330898" y="260413"/>
                  </a:cubicBezTo>
                  <a:lnTo>
                    <a:pt x="50102" y="260413"/>
                  </a:lnTo>
                  <a:cubicBezTo>
                    <a:pt x="22479" y="260413"/>
                    <a:pt x="0" y="237935"/>
                    <a:pt x="0" y="210312"/>
                  </a:cubicBezTo>
                  <a:lnTo>
                    <a:pt x="0" y="50102"/>
                  </a:lnTo>
                  <a:cubicBezTo>
                    <a:pt x="0" y="22479"/>
                    <a:pt x="22479" y="0"/>
                    <a:pt x="50102" y="0"/>
                  </a:cubicBezTo>
                  <a:lnTo>
                    <a:pt x="330898" y="0"/>
                  </a:lnTo>
                  <a:cubicBezTo>
                    <a:pt x="358521" y="0"/>
                    <a:pt x="381000" y="22479"/>
                    <a:pt x="381000" y="50102"/>
                  </a:cubicBezTo>
                  <a:lnTo>
                    <a:pt x="381000" y="50102"/>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75" name="Google Shape;2375;p49"/>
            <p:cNvSpPr/>
            <p:nvPr/>
          </p:nvSpPr>
          <p:spPr>
            <a:xfrm>
              <a:off x="8040338" y="2098643"/>
              <a:ext cx="190500" cy="260413"/>
            </a:xfrm>
            <a:custGeom>
              <a:avLst/>
              <a:gdLst/>
              <a:ahLst/>
              <a:cxnLst/>
              <a:rect l="l" t="t" r="r" b="b"/>
              <a:pathLst>
                <a:path w="190500" h="260413" extrusionOk="0">
                  <a:moveTo>
                    <a:pt x="190500" y="50102"/>
                  </a:moveTo>
                  <a:lnTo>
                    <a:pt x="190500" y="210312"/>
                  </a:lnTo>
                  <a:cubicBezTo>
                    <a:pt x="190500" y="237935"/>
                    <a:pt x="168021" y="260413"/>
                    <a:pt x="140398" y="260413"/>
                  </a:cubicBezTo>
                  <a:lnTo>
                    <a:pt x="0" y="260413"/>
                  </a:lnTo>
                  <a:lnTo>
                    <a:pt x="0" y="0"/>
                  </a:lnTo>
                  <a:lnTo>
                    <a:pt x="140398" y="0"/>
                  </a:lnTo>
                  <a:cubicBezTo>
                    <a:pt x="168021" y="0"/>
                    <a:pt x="190500" y="22479"/>
                    <a:pt x="190500" y="50102"/>
                  </a:cubicBezTo>
                  <a:lnTo>
                    <a:pt x="190500" y="50102"/>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76" name="Google Shape;2376;p49"/>
            <p:cNvSpPr/>
            <p:nvPr/>
          </p:nvSpPr>
          <p:spPr>
            <a:xfrm>
              <a:off x="8094702" y="2146268"/>
              <a:ext cx="87677" cy="22288"/>
            </a:xfrm>
            <a:custGeom>
              <a:avLst/>
              <a:gdLst/>
              <a:ahLst/>
              <a:cxnLst/>
              <a:rect l="l" t="t" r="r" b="b"/>
              <a:pathLst>
                <a:path w="87677" h="22288" extrusionOk="0">
                  <a:moveTo>
                    <a:pt x="76605" y="22289"/>
                  </a:moveTo>
                  <a:lnTo>
                    <a:pt x="11073" y="22289"/>
                  </a:lnTo>
                  <a:cubicBezTo>
                    <a:pt x="-3691" y="22289"/>
                    <a:pt x="-3691" y="0"/>
                    <a:pt x="11073" y="0"/>
                  </a:cubicBezTo>
                  <a:lnTo>
                    <a:pt x="76605" y="0"/>
                  </a:lnTo>
                  <a:cubicBezTo>
                    <a:pt x="91368" y="0"/>
                    <a:pt x="91368" y="22289"/>
                    <a:pt x="76605" y="22289"/>
                  </a:cubicBezTo>
                  <a:lnTo>
                    <a:pt x="76605" y="2228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77" name="Google Shape;2377;p49"/>
            <p:cNvSpPr/>
            <p:nvPr/>
          </p:nvSpPr>
          <p:spPr>
            <a:xfrm>
              <a:off x="8029265" y="2193893"/>
              <a:ext cx="153114" cy="22288"/>
            </a:xfrm>
            <a:custGeom>
              <a:avLst/>
              <a:gdLst/>
              <a:ahLst/>
              <a:cxnLst/>
              <a:rect l="l" t="t" r="r" b="b"/>
              <a:pathLst>
                <a:path w="153114" h="22288" extrusionOk="0">
                  <a:moveTo>
                    <a:pt x="142041" y="22289"/>
                  </a:moveTo>
                  <a:lnTo>
                    <a:pt x="11073" y="22289"/>
                  </a:lnTo>
                  <a:cubicBezTo>
                    <a:pt x="-3691" y="22289"/>
                    <a:pt x="-3691" y="0"/>
                    <a:pt x="11073" y="0"/>
                  </a:cubicBezTo>
                  <a:lnTo>
                    <a:pt x="142041" y="0"/>
                  </a:lnTo>
                  <a:cubicBezTo>
                    <a:pt x="156805" y="0"/>
                    <a:pt x="156805" y="22289"/>
                    <a:pt x="142041" y="22289"/>
                  </a:cubicBezTo>
                  <a:lnTo>
                    <a:pt x="142041" y="2228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78" name="Google Shape;2378;p49"/>
            <p:cNvSpPr/>
            <p:nvPr/>
          </p:nvSpPr>
          <p:spPr>
            <a:xfrm>
              <a:off x="8040338" y="2193893"/>
              <a:ext cx="142041" cy="22288"/>
            </a:xfrm>
            <a:custGeom>
              <a:avLst/>
              <a:gdLst/>
              <a:ahLst/>
              <a:cxnLst/>
              <a:rect l="l" t="t" r="r" b="b"/>
              <a:pathLst>
                <a:path w="142041" h="22288" extrusionOk="0">
                  <a:moveTo>
                    <a:pt x="130969" y="22289"/>
                  </a:moveTo>
                  <a:lnTo>
                    <a:pt x="0" y="22289"/>
                  </a:lnTo>
                  <a:lnTo>
                    <a:pt x="0" y="0"/>
                  </a:lnTo>
                  <a:lnTo>
                    <a:pt x="130969" y="0"/>
                  </a:lnTo>
                  <a:cubicBezTo>
                    <a:pt x="145732" y="0"/>
                    <a:pt x="145732" y="22289"/>
                    <a:pt x="130969" y="22289"/>
                  </a:cubicBezTo>
                  <a:lnTo>
                    <a:pt x="130969" y="2228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79" name="Google Shape;2379;p49"/>
            <p:cNvSpPr/>
            <p:nvPr/>
          </p:nvSpPr>
          <p:spPr>
            <a:xfrm>
              <a:off x="8029265" y="2241518"/>
              <a:ext cx="153114" cy="22288"/>
            </a:xfrm>
            <a:custGeom>
              <a:avLst/>
              <a:gdLst/>
              <a:ahLst/>
              <a:cxnLst/>
              <a:rect l="l" t="t" r="r" b="b"/>
              <a:pathLst>
                <a:path w="153114" h="22288" extrusionOk="0">
                  <a:moveTo>
                    <a:pt x="142041" y="22289"/>
                  </a:moveTo>
                  <a:lnTo>
                    <a:pt x="11073" y="22289"/>
                  </a:lnTo>
                  <a:cubicBezTo>
                    <a:pt x="-3691" y="22289"/>
                    <a:pt x="-3691" y="0"/>
                    <a:pt x="11073" y="0"/>
                  </a:cubicBezTo>
                  <a:lnTo>
                    <a:pt x="142041" y="0"/>
                  </a:lnTo>
                  <a:cubicBezTo>
                    <a:pt x="156805" y="0"/>
                    <a:pt x="156805" y="22289"/>
                    <a:pt x="142041" y="22289"/>
                  </a:cubicBezTo>
                  <a:lnTo>
                    <a:pt x="142041" y="2228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80" name="Google Shape;2380;p49"/>
            <p:cNvSpPr/>
            <p:nvPr/>
          </p:nvSpPr>
          <p:spPr>
            <a:xfrm>
              <a:off x="8040338" y="2241518"/>
              <a:ext cx="142041" cy="22288"/>
            </a:xfrm>
            <a:custGeom>
              <a:avLst/>
              <a:gdLst/>
              <a:ahLst/>
              <a:cxnLst/>
              <a:rect l="l" t="t" r="r" b="b"/>
              <a:pathLst>
                <a:path w="142041" h="22288" extrusionOk="0">
                  <a:moveTo>
                    <a:pt x="130969" y="22289"/>
                  </a:moveTo>
                  <a:lnTo>
                    <a:pt x="0" y="22289"/>
                  </a:lnTo>
                  <a:lnTo>
                    <a:pt x="0" y="0"/>
                  </a:lnTo>
                  <a:lnTo>
                    <a:pt x="130969" y="0"/>
                  </a:lnTo>
                  <a:cubicBezTo>
                    <a:pt x="145732" y="0"/>
                    <a:pt x="145732" y="22289"/>
                    <a:pt x="130969" y="22289"/>
                  </a:cubicBezTo>
                  <a:lnTo>
                    <a:pt x="130969" y="2228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81" name="Google Shape;2381;p49"/>
            <p:cNvSpPr/>
            <p:nvPr/>
          </p:nvSpPr>
          <p:spPr>
            <a:xfrm>
              <a:off x="8029170" y="2289143"/>
              <a:ext cx="87677" cy="22288"/>
            </a:xfrm>
            <a:custGeom>
              <a:avLst/>
              <a:gdLst/>
              <a:ahLst/>
              <a:cxnLst/>
              <a:rect l="l" t="t" r="r" b="b"/>
              <a:pathLst>
                <a:path w="87677" h="22288" extrusionOk="0">
                  <a:moveTo>
                    <a:pt x="76605" y="22289"/>
                  </a:moveTo>
                  <a:lnTo>
                    <a:pt x="11073" y="22289"/>
                  </a:lnTo>
                  <a:cubicBezTo>
                    <a:pt x="-3691" y="22289"/>
                    <a:pt x="-3691" y="0"/>
                    <a:pt x="11073" y="0"/>
                  </a:cubicBezTo>
                  <a:lnTo>
                    <a:pt x="76605" y="0"/>
                  </a:lnTo>
                  <a:cubicBezTo>
                    <a:pt x="91368" y="0"/>
                    <a:pt x="91368" y="22289"/>
                    <a:pt x="76605" y="22289"/>
                  </a:cubicBezTo>
                  <a:lnTo>
                    <a:pt x="76605" y="2228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82" name="Google Shape;2382;p49"/>
            <p:cNvSpPr/>
            <p:nvPr/>
          </p:nvSpPr>
          <p:spPr>
            <a:xfrm>
              <a:off x="8040242" y="2289143"/>
              <a:ext cx="76604" cy="22288"/>
            </a:xfrm>
            <a:custGeom>
              <a:avLst/>
              <a:gdLst/>
              <a:ahLst/>
              <a:cxnLst/>
              <a:rect l="l" t="t" r="r" b="b"/>
              <a:pathLst>
                <a:path w="76604" h="22288" extrusionOk="0">
                  <a:moveTo>
                    <a:pt x="65532" y="22289"/>
                  </a:moveTo>
                  <a:lnTo>
                    <a:pt x="0" y="22289"/>
                  </a:lnTo>
                  <a:lnTo>
                    <a:pt x="0" y="0"/>
                  </a:lnTo>
                  <a:lnTo>
                    <a:pt x="65532" y="0"/>
                  </a:lnTo>
                  <a:cubicBezTo>
                    <a:pt x="80296" y="0"/>
                    <a:pt x="80296" y="22289"/>
                    <a:pt x="65532" y="22289"/>
                  </a:cubicBezTo>
                  <a:lnTo>
                    <a:pt x="65532" y="2228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83" name="Google Shape;2383;p49"/>
            <p:cNvSpPr/>
            <p:nvPr/>
          </p:nvSpPr>
          <p:spPr>
            <a:xfrm>
              <a:off x="7897951" y="2146553"/>
              <a:ext cx="82127" cy="164687"/>
            </a:xfrm>
            <a:custGeom>
              <a:avLst/>
              <a:gdLst/>
              <a:ahLst/>
              <a:cxnLst/>
              <a:rect l="l" t="t" r="r" b="b"/>
              <a:pathLst>
                <a:path w="82127" h="164687" extrusionOk="0">
                  <a:moveTo>
                    <a:pt x="56186" y="71152"/>
                  </a:moveTo>
                  <a:cubicBezTo>
                    <a:pt x="54662" y="70580"/>
                    <a:pt x="53042" y="70009"/>
                    <a:pt x="51519" y="69437"/>
                  </a:cubicBezTo>
                  <a:lnTo>
                    <a:pt x="51519" y="39338"/>
                  </a:lnTo>
                  <a:cubicBezTo>
                    <a:pt x="54090" y="40481"/>
                    <a:pt x="55519" y="41720"/>
                    <a:pt x="55519" y="41720"/>
                  </a:cubicBezTo>
                  <a:cubicBezTo>
                    <a:pt x="57519" y="43529"/>
                    <a:pt x="60186" y="44672"/>
                    <a:pt x="63139" y="44672"/>
                  </a:cubicBezTo>
                  <a:cubicBezTo>
                    <a:pt x="73331" y="44672"/>
                    <a:pt x="78093" y="32099"/>
                    <a:pt x="70663" y="25337"/>
                  </a:cubicBezTo>
                  <a:cubicBezTo>
                    <a:pt x="70759" y="25146"/>
                    <a:pt x="63330" y="18479"/>
                    <a:pt x="51519" y="16002"/>
                  </a:cubicBezTo>
                  <a:lnTo>
                    <a:pt x="51519" y="11144"/>
                  </a:lnTo>
                  <a:cubicBezTo>
                    <a:pt x="51519" y="4953"/>
                    <a:pt x="46565" y="0"/>
                    <a:pt x="40374" y="0"/>
                  </a:cubicBezTo>
                  <a:cubicBezTo>
                    <a:pt x="34183" y="0"/>
                    <a:pt x="29230" y="4953"/>
                    <a:pt x="29230" y="11144"/>
                  </a:cubicBezTo>
                  <a:lnTo>
                    <a:pt x="29230" y="16764"/>
                  </a:lnTo>
                  <a:cubicBezTo>
                    <a:pt x="1417" y="24384"/>
                    <a:pt x="-4965" y="60579"/>
                    <a:pt x="14276" y="75628"/>
                  </a:cubicBezTo>
                  <a:cubicBezTo>
                    <a:pt x="18181" y="78677"/>
                    <a:pt x="22944" y="81534"/>
                    <a:pt x="29230" y="84487"/>
                  </a:cubicBezTo>
                  <a:lnTo>
                    <a:pt x="29230" y="125635"/>
                  </a:lnTo>
                  <a:cubicBezTo>
                    <a:pt x="25325" y="124873"/>
                    <a:pt x="22086" y="123349"/>
                    <a:pt x="17228" y="120206"/>
                  </a:cubicBezTo>
                  <a:cubicBezTo>
                    <a:pt x="12085" y="116872"/>
                    <a:pt x="5131" y="118301"/>
                    <a:pt x="1798" y="123444"/>
                  </a:cubicBezTo>
                  <a:cubicBezTo>
                    <a:pt x="-1536" y="128588"/>
                    <a:pt x="-107" y="135541"/>
                    <a:pt x="5037" y="138875"/>
                  </a:cubicBezTo>
                  <a:cubicBezTo>
                    <a:pt x="14180" y="144875"/>
                    <a:pt x="20943" y="147257"/>
                    <a:pt x="29230" y="148114"/>
                  </a:cubicBezTo>
                  <a:lnTo>
                    <a:pt x="29230" y="153543"/>
                  </a:lnTo>
                  <a:cubicBezTo>
                    <a:pt x="29230" y="159734"/>
                    <a:pt x="34183" y="164687"/>
                    <a:pt x="40374" y="164687"/>
                  </a:cubicBezTo>
                  <a:cubicBezTo>
                    <a:pt x="46565" y="164687"/>
                    <a:pt x="51519" y="159734"/>
                    <a:pt x="51519" y="153543"/>
                  </a:cubicBezTo>
                  <a:lnTo>
                    <a:pt x="51519" y="147066"/>
                  </a:lnTo>
                  <a:cubicBezTo>
                    <a:pt x="87904" y="137255"/>
                    <a:pt x="94762" y="84868"/>
                    <a:pt x="56186" y="71247"/>
                  </a:cubicBezTo>
                  <a:lnTo>
                    <a:pt x="56186" y="71247"/>
                  </a:lnTo>
                  <a:close/>
                  <a:moveTo>
                    <a:pt x="29135" y="58865"/>
                  </a:moveTo>
                  <a:cubicBezTo>
                    <a:pt x="29135" y="58865"/>
                    <a:pt x="28372" y="58293"/>
                    <a:pt x="27992" y="58007"/>
                  </a:cubicBezTo>
                  <a:cubicBezTo>
                    <a:pt x="24563" y="55340"/>
                    <a:pt x="24372" y="47053"/>
                    <a:pt x="29135" y="41720"/>
                  </a:cubicBezTo>
                  <a:lnTo>
                    <a:pt x="29135" y="58865"/>
                  </a:lnTo>
                  <a:close/>
                  <a:moveTo>
                    <a:pt x="51423" y="122587"/>
                  </a:moveTo>
                  <a:lnTo>
                    <a:pt x="51423" y="93345"/>
                  </a:lnTo>
                  <a:cubicBezTo>
                    <a:pt x="63710" y="99632"/>
                    <a:pt x="61234" y="115634"/>
                    <a:pt x="51423" y="122587"/>
                  </a:cubicBezTo>
                  <a:lnTo>
                    <a:pt x="51423" y="122587"/>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384" name="Google Shape;2384;p49"/>
          <p:cNvGrpSpPr/>
          <p:nvPr/>
        </p:nvGrpSpPr>
        <p:grpSpPr>
          <a:xfrm>
            <a:off x="5558199" y="1528799"/>
            <a:ext cx="374519" cy="374652"/>
            <a:chOff x="7072767" y="2038293"/>
            <a:chExt cx="380957" cy="381092"/>
          </a:xfrm>
        </p:grpSpPr>
        <p:grpSp>
          <p:nvGrpSpPr>
            <p:cNvPr id="2385" name="Google Shape;2385;p49"/>
            <p:cNvGrpSpPr/>
            <p:nvPr/>
          </p:nvGrpSpPr>
          <p:grpSpPr>
            <a:xfrm>
              <a:off x="7072767" y="2038293"/>
              <a:ext cx="380957" cy="381092"/>
              <a:chOff x="7072767" y="2038293"/>
              <a:chExt cx="380957" cy="381092"/>
            </a:xfrm>
          </p:grpSpPr>
          <p:sp>
            <p:nvSpPr>
              <p:cNvPr id="2386" name="Google Shape;2386;p49"/>
              <p:cNvSpPr/>
              <p:nvPr/>
            </p:nvSpPr>
            <p:spPr>
              <a:xfrm>
                <a:off x="7072767" y="2038727"/>
                <a:ext cx="380957" cy="380658"/>
              </a:xfrm>
              <a:custGeom>
                <a:avLst/>
                <a:gdLst/>
                <a:ahLst/>
                <a:cxnLst/>
                <a:rect l="l" t="t" r="r" b="b"/>
                <a:pathLst>
                  <a:path w="380957" h="380658" extrusionOk="0">
                    <a:moveTo>
                      <a:pt x="337778" y="185264"/>
                    </a:moveTo>
                    <a:cubicBezTo>
                      <a:pt x="135467" y="387385"/>
                      <a:pt x="147088" y="379765"/>
                      <a:pt x="132800" y="380527"/>
                    </a:cubicBezTo>
                    <a:cubicBezTo>
                      <a:pt x="118036" y="381479"/>
                      <a:pt x="121275" y="380336"/>
                      <a:pt x="6880" y="266036"/>
                    </a:cubicBezTo>
                    <a:cubicBezTo>
                      <a:pt x="-2645" y="256511"/>
                      <a:pt x="-2264" y="240509"/>
                      <a:pt x="7927" y="230413"/>
                    </a:cubicBezTo>
                    <a:cubicBezTo>
                      <a:pt x="233765" y="4861"/>
                      <a:pt x="183568" y="45533"/>
                      <a:pt x="262817" y="4194"/>
                    </a:cubicBezTo>
                    <a:cubicBezTo>
                      <a:pt x="275961" y="-2854"/>
                      <a:pt x="291392" y="-854"/>
                      <a:pt x="301297" y="8957"/>
                    </a:cubicBezTo>
                    <a:lnTo>
                      <a:pt x="371973" y="79632"/>
                    </a:lnTo>
                    <a:cubicBezTo>
                      <a:pt x="381879" y="89538"/>
                      <a:pt x="383784" y="104969"/>
                      <a:pt x="376735" y="118018"/>
                    </a:cubicBezTo>
                    <a:cubicBezTo>
                      <a:pt x="349018" y="170882"/>
                      <a:pt x="348065" y="175073"/>
                      <a:pt x="337778" y="185360"/>
                    </a:cubicBezTo>
                    <a:lnTo>
                      <a:pt x="337778" y="185360"/>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87" name="Google Shape;2387;p49"/>
              <p:cNvSpPr/>
              <p:nvPr/>
            </p:nvSpPr>
            <p:spPr>
              <a:xfrm>
                <a:off x="7133463" y="2082926"/>
                <a:ext cx="320261" cy="336414"/>
              </a:xfrm>
              <a:custGeom>
                <a:avLst/>
                <a:gdLst/>
                <a:ahLst/>
                <a:cxnLst/>
                <a:rect l="l" t="t" r="r" b="b"/>
                <a:pathLst>
                  <a:path w="320261" h="336414" extrusionOk="0">
                    <a:moveTo>
                      <a:pt x="277082" y="141065"/>
                    </a:moveTo>
                    <a:cubicBezTo>
                      <a:pt x="74771" y="343186"/>
                      <a:pt x="86392" y="335566"/>
                      <a:pt x="72104" y="336328"/>
                    </a:cubicBezTo>
                    <a:cubicBezTo>
                      <a:pt x="57912" y="337185"/>
                      <a:pt x="57150" y="332708"/>
                      <a:pt x="0" y="275558"/>
                    </a:cubicBezTo>
                    <a:lnTo>
                      <a:pt x="275844" y="0"/>
                    </a:lnTo>
                    <a:lnTo>
                      <a:pt x="311277" y="35433"/>
                    </a:lnTo>
                    <a:cubicBezTo>
                      <a:pt x="321183" y="45339"/>
                      <a:pt x="323088" y="60770"/>
                      <a:pt x="316039" y="73819"/>
                    </a:cubicBezTo>
                    <a:cubicBezTo>
                      <a:pt x="288036" y="127254"/>
                      <a:pt x="287369" y="130874"/>
                      <a:pt x="277082" y="141161"/>
                    </a:cubicBezTo>
                    <a:lnTo>
                      <a:pt x="277082" y="141161"/>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88" name="Google Shape;2388;p49"/>
              <p:cNvSpPr/>
              <p:nvPr/>
            </p:nvSpPr>
            <p:spPr>
              <a:xfrm>
                <a:off x="7358870" y="2038293"/>
                <a:ext cx="94836" cy="94265"/>
              </a:xfrm>
              <a:custGeom>
                <a:avLst/>
                <a:gdLst/>
                <a:ahLst/>
                <a:cxnLst/>
                <a:rect l="l" t="t" r="r" b="b"/>
                <a:pathLst>
                  <a:path w="94836" h="94265" extrusionOk="0">
                    <a:moveTo>
                      <a:pt x="91394" y="19297"/>
                    </a:moveTo>
                    <a:cubicBezTo>
                      <a:pt x="13575" y="96450"/>
                      <a:pt x="17671" y="94259"/>
                      <a:pt x="11194" y="94259"/>
                    </a:cubicBezTo>
                    <a:cubicBezTo>
                      <a:pt x="1287" y="94259"/>
                      <a:pt x="-3761" y="82257"/>
                      <a:pt x="3288" y="75114"/>
                    </a:cubicBezTo>
                    <a:lnTo>
                      <a:pt x="75583" y="3390"/>
                    </a:lnTo>
                    <a:cubicBezTo>
                      <a:pt x="86060" y="-6992"/>
                      <a:pt x="101872" y="8820"/>
                      <a:pt x="91394" y="19297"/>
                    </a:cubicBezTo>
                    <a:lnTo>
                      <a:pt x="91394" y="1929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89" name="Google Shape;2389;p49"/>
              <p:cNvSpPr/>
              <p:nvPr/>
            </p:nvSpPr>
            <p:spPr>
              <a:xfrm>
                <a:off x="7362444" y="2041779"/>
                <a:ext cx="91130" cy="90779"/>
              </a:xfrm>
              <a:custGeom>
                <a:avLst/>
                <a:gdLst/>
                <a:ahLst/>
                <a:cxnLst/>
                <a:rect l="l" t="t" r="r" b="b"/>
                <a:pathLst>
                  <a:path w="91130" h="90779" extrusionOk="0">
                    <a:moveTo>
                      <a:pt x="87820" y="15812"/>
                    </a:moveTo>
                    <a:cubicBezTo>
                      <a:pt x="10001" y="92964"/>
                      <a:pt x="14097" y="90773"/>
                      <a:pt x="7620" y="90773"/>
                    </a:cubicBezTo>
                    <a:cubicBezTo>
                      <a:pt x="4857" y="90773"/>
                      <a:pt x="2191" y="89821"/>
                      <a:pt x="0" y="87821"/>
                    </a:cubicBezTo>
                    <a:lnTo>
                      <a:pt x="87916" y="0"/>
                    </a:lnTo>
                    <a:cubicBezTo>
                      <a:pt x="92202" y="4382"/>
                      <a:pt x="92202" y="11430"/>
                      <a:pt x="87916" y="15812"/>
                    </a:cubicBezTo>
                    <a:lnTo>
                      <a:pt x="87916" y="15812"/>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390" name="Google Shape;2390;p49"/>
            <p:cNvSpPr/>
            <p:nvPr/>
          </p:nvSpPr>
          <p:spPr>
            <a:xfrm>
              <a:off x="7307960" y="2101577"/>
              <a:ext cx="82010" cy="81930"/>
            </a:xfrm>
            <a:custGeom>
              <a:avLst/>
              <a:gdLst/>
              <a:ahLst/>
              <a:cxnLst/>
              <a:rect l="l" t="t" r="r" b="b"/>
              <a:pathLst>
                <a:path w="82010" h="81930" extrusionOk="0">
                  <a:moveTo>
                    <a:pt x="70009" y="69932"/>
                  </a:moveTo>
                  <a:cubicBezTo>
                    <a:pt x="44291" y="95554"/>
                    <a:pt x="0" y="77457"/>
                    <a:pt x="0" y="40976"/>
                  </a:cubicBezTo>
                  <a:cubicBezTo>
                    <a:pt x="0" y="4591"/>
                    <a:pt x="44291" y="-13697"/>
                    <a:pt x="70009" y="12020"/>
                  </a:cubicBezTo>
                  <a:cubicBezTo>
                    <a:pt x="86011" y="28022"/>
                    <a:pt x="86011" y="53930"/>
                    <a:pt x="70009" y="69932"/>
                  </a:cubicBezTo>
                  <a:lnTo>
                    <a:pt x="70009" y="69932"/>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91" name="Google Shape;2391;p49"/>
            <p:cNvSpPr/>
            <p:nvPr/>
          </p:nvSpPr>
          <p:spPr>
            <a:xfrm>
              <a:off x="7320248" y="2113883"/>
              <a:ext cx="69723" cy="69627"/>
            </a:xfrm>
            <a:custGeom>
              <a:avLst/>
              <a:gdLst/>
              <a:ahLst/>
              <a:cxnLst/>
              <a:rect l="l" t="t" r="r" b="b"/>
              <a:pathLst>
                <a:path w="69723" h="69627" extrusionOk="0">
                  <a:moveTo>
                    <a:pt x="57721" y="57626"/>
                  </a:moveTo>
                  <a:cubicBezTo>
                    <a:pt x="41719" y="73628"/>
                    <a:pt x="15907" y="73533"/>
                    <a:pt x="0" y="57912"/>
                  </a:cubicBezTo>
                  <a:lnTo>
                    <a:pt x="58007" y="0"/>
                  </a:lnTo>
                  <a:cubicBezTo>
                    <a:pt x="73723" y="16002"/>
                    <a:pt x="73628" y="41720"/>
                    <a:pt x="57721" y="57626"/>
                  </a:cubicBezTo>
                  <a:lnTo>
                    <a:pt x="57721" y="57626"/>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92" name="Google Shape;2392;p49"/>
            <p:cNvSpPr/>
            <p:nvPr/>
          </p:nvSpPr>
          <p:spPr>
            <a:xfrm>
              <a:off x="7145796" y="2162352"/>
              <a:ext cx="141127" cy="141054"/>
            </a:xfrm>
            <a:custGeom>
              <a:avLst/>
              <a:gdLst/>
              <a:ahLst/>
              <a:cxnLst/>
              <a:rect l="l" t="t" r="r" b="b"/>
              <a:pathLst>
                <a:path w="141127" h="141054" extrusionOk="0">
                  <a:moveTo>
                    <a:pt x="11194" y="140983"/>
                  </a:moveTo>
                  <a:cubicBezTo>
                    <a:pt x="1288" y="140983"/>
                    <a:pt x="-3761" y="128982"/>
                    <a:pt x="3288" y="121933"/>
                  </a:cubicBezTo>
                  <a:lnTo>
                    <a:pt x="121874" y="3442"/>
                  </a:lnTo>
                  <a:cubicBezTo>
                    <a:pt x="132351" y="-7035"/>
                    <a:pt x="148163" y="8776"/>
                    <a:pt x="137686" y="19254"/>
                  </a:cubicBezTo>
                  <a:cubicBezTo>
                    <a:pt x="8717" y="148127"/>
                    <a:pt x="17766" y="140983"/>
                    <a:pt x="11194" y="140983"/>
                  </a:cubicBezTo>
                  <a:lnTo>
                    <a:pt x="11194" y="140983"/>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93" name="Google Shape;2393;p49"/>
            <p:cNvSpPr/>
            <p:nvPr/>
          </p:nvSpPr>
          <p:spPr>
            <a:xfrm>
              <a:off x="7187991" y="2246648"/>
              <a:ext cx="98932" cy="98891"/>
            </a:xfrm>
            <a:custGeom>
              <a:avLst/>
              <a:gdLst/>
              <a:ahLst/>
              <a:cxnLst/>
              <a:rect l="l" t="t" r="r" b="b"/>
              <a:pathLst>
                <a:path w="98932" h="98891" extrusionOk="0">
                  <a:moveTo>
                    <a:pt x="11194" y="98788"/>
                  </a:moveTo>
                  <a:cubicBezTo>
                    <a:pt x="1288" y="98788"/>
                    <a:pt x="-3761" y="86786"/>
                    <a:pt x="3288" y="79738"/>
                  </a:cubicBezTo>
                  <a:lnTo>
                    <a:pt x="79678" y="3442"/>
                  </a:lnTo>
                  <a:cubicBezTo>
                    <a:pt x="90156" y="-7035"/>
                    <a:pt x="105968" y="8776"/>
                    <a:pt x="95490" y="19254"/>
                  </a:cubicBezTo>
                  <a:cubicBezTo>
                    <a:pt x="13194" y="101455"/>
                    <a:pt x="17671" y="98883"/>
                    <a:pt x="11194" y="98883"/>
                  </a:cubicBezTo>
                  <a:lnTo>
                    <a:pt x="11194" y="98883"/>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394" name="Google Shape;2394;p49"/>
          <p:cNvGrpSpPr/>
          <p:nvPr/>
        </p:nvGrpSpPr>
        <p:grpSpPr>
          <a:xfrm>
            <a:off x="4794209" y="1528856"/>
            <a:ext cx="374561" cy="374560"/>
            <a:chOff x="6295643" y="2038350"/>
            <a:chExt cx="381000" cy="380999"/>
          </a:xfrm>
        </p:grpSpPr>
        <p:sp>
          <p:nvSpPr>
            <p:cNvPr id="2395" name="Google Shape;2395;p49"/>
            <p:cNvSpPr/>
            <p:nvPr/>
          </p:nvSpPr>
          <p:spPr>
            <a:xfrm>
              <a:off x="6344339" y="2289047"/>
              <a:ext cx="332209" cy="70485"/>
            </a:xfrm>
            <a:custGeom>
              <a:avLst/>
              <a:gdLst/>
              <a:ahLst/>
              <a:cxnLst/>
              <a:rect l="l" t="t" r="r" b="b"/>
              <a:pathLst>
                <a:path w="332209" h="70485" extrusionOk="0">
                  <a:moveTo>
                    <a:pt x="332210" y="59341"/>
                  </a:moveTo>
                  <a:cubicBezTo>
                    <a:pt x="332210" y="65532"/>
                    <a:pt x="327256" y="70485"/>
                    <a:pt x="321065" y="70485"/>
                  </a:cubicBezTo>
                  <a:lnTo>
                    <a:pt x="25600" y="70485"/>
                  </a:lnTo>
                  <a:cubicBezTo>
                    <a:pt x="14265" y="70485"/>
                    <a:pt x="4740" y="62008"/>
                    <a:pt x="3311" y="50864"/>
                  </a:cubicBezTo>
                  <a:lnTo>
                    <a:pt x="168" y="25527"/>
                  </a:lnTo>
                  <a:cubicBezTo>
                    <a:pt x="-1451" y="12192"/>
                    <a:pt x="8836" y="381"/>
                    <a:pt x="22361" y="286"/>
                  </a:cubicBezTo>
                  <a:cubicBezTo>
                    <a:pt x="80464" y="0"/>
                    <a:pt x="68653" y="0"/>
                    <a:pt x="70272" y="0"/>
                  </a:cubicBezTo>
                  <a:cubicBezTo>
                    <a:pt x="76368" y="0"/>
                    <a:pt x="81416" y="4953"/>
                    <a:pt x="81416" y="11144"/>
                  </a:cubicBezTo>
                  <a:cubicBezTo>
                    <a:pt x="81416" y="17335"/>
                    <a:pt x="76463" y="22289"/>
                    <a:pt x="70272" y="22384"/>
                  </a:cubicBezTo>
                  <a:cubicBezTo>
                    <a:pt x="20456" y="22670"/>
                    <a:pt x="22361" y="22574"/>
                    <a:pt x="22266" y="22670"/>
                  </a:cubicBezTo>
                  <a:cubicBezTo>
                    <a:pt x="25695" y="49911"/>
                    <a:pt x="25409" y="48101"/>
                    <a:pt x="25505" y="48101"/>
                  </a:cubicBezTo>
                  <a:lnTo>
                    <a:pt x="320970" y="48101"/>
                  </a:lnTo>
                  <a:cubicBezTo>
                    <a:pt x="327161" y="48101"/>
                    <a:pt x="332114" y="53054"/>
                    <a:pt x="332114" y="59246"/>
                  </a:cubicBezTo>
                  <a:lnTo>
                    <a:pt x="332114" y="59246"/>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96" name="Google Shape;2396;p49"/>
            <p:cNvSpPr/>
            <p:nvPr/>
          </p:nvSpPr>
          <p:spPr>
            <a:xfrm>
              <a:off x="6521767" y="2337244"/>
              <a:ext cx="154781" cy="22288"/>
            </a:xfrm>
            <a:custGeom>
              <a:avLst/>
              <a:gdLst/>
              <a:ahLst/>
              <a:cxnLst/>
              <a:rect l="l" t="t" r="r" b="b"/>
              <a:pathLst>
                <a:path w="154781" h="22288" extrusionOk="0">
                  <a:moveTo>
                    <a:pt x="154781" y="11144"/>
                  </a:moveTo>
                  <a:cubicBezTo>
                    <a:pt x="154781" y="17336"/>
                    <a:pt x="149828" y="22289"/>
                    <a:pt x="143637" y="22289"/>
                  </a:cubicBezTo>
                  <a:lnTo>
                    <a:pt x="0" y="22289"/>
                  </a:lnTo>
                  <a:lnTo>
                    <a:pt x="0" y="0"/>
                  </a:lnTo>
                  <a:lnTo>
                    <a:pt x="143637" y="0"/>
                  </a:lnTo>
                  <a:cubicBezTo>
                    <a:pt x="149828" y="0"/>
                    <a:pt x="154781" y="4953"/>
                    <a:pt x="154781" y="11144"/>
                  </a:cubicBezTo>
                  <a:lnTo>
                    <a:pt x="154781" y="111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97" name="Google Shape;2397;p49"/>
            <p:cNvSpPr/>
            <p:nvPr/>
          </p:nvSpPr>
          <p:spPr>
            <a:xfrm>
              <a:off x="6295643" y="2038350"/>
              <a:ext cx="94003" cy="82105"/>
            </a:xfrm>
            <a:custGeom>
              <a:avLst/>
              <a:gdLst/>
              <a:ahLst/>
              <a:cxnLst/>
              <a:rect l="l" t="t" r="r" b="b"/>
              <a:pathLst>
                <a:path w="94003" h="82105" extrusionOk="0">
                  <a:moveTo>
                    <a:pt x="82772" y="82106"/>
                  </a:moveTo>
                  <a:cubicBezTo>
                    <a:pt x="77438" y="82106"/>
                    <a:pt x="72771" y="78296"/>
                    <a:pt x="71819" y="72962"/>
                  </a:cubicBezTo>
                  <a:lnTo>
                    <a:pt x="62770" y="22860"/>
                  </a:lnTo>
                  <a:cubicBezTo>
                    <a:pt x="62579" y="22003"/>
                    <a:pt x="65151" y="22289"/>
                    <a:pt x="11144" y="22289"/>
                  </a:cubicBezTo>
                  <a:cubicBezTo>
                    <a:pt x="4953" y="22289"/>
                    <a:pt x="0" y="17336"/>
                    <a:pt x="0" y="11144"/>
                  </a:cubicBezTo>
                  <a:cubicBezTo>
                    <a:pt x="0" y="4953"/>
                    <a:pt x="4953" y="0"/>
                    <a:pt x="11144" y="0"/>
                  </a:cubicBezTo>
                  <a:lnTo>
                    <a:pt x="62198" y="0"/>
                  </a:lnTo>
                  <a:cubicBezTo>
                    <a:pt x="73343" y="0"/>
                    <a:pt x="82772" y="7906"/>
                    <a:pt x="84772" y="18860"/>
                  </a:cubicBezTo>
                  <a:lnTo>
                    <a:pt x="93821" y="68961"/>
                  </a:lnTo>
                  <a:cubicBezTo>
                    <a:pt x="95060" y="75819"/>
                    <a:pt x="89821" y="82106"/>
                    <a:pt x="82868" y="82106"/>
                  </a:cubicBezTo>
                  <a:lnTo>
                    <a:pt x="82868" y="82106"/>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98" name="Google Shape;2398;p49"/>
            <p:cNvSpPr/>
            <p:nvPr/>
          </p:nvSpPr>
          <p:spPr>
            <a:xfrm>
              <a:off x="6367231" y="2098167"/>
              <a:ext cx="309317" cy="213550"/>
            </a:xfrm>
            <a:custGeom>
              <a:avLst/>
              <a:gdLst/>
              <a:ahLst/>
              <a:cxnLst/>
              <a:rect l="l" t="t" r="r" b="b"/>
              <a:pathLst>
                <a:path w="309317" h="213550" extrusionOk="0">
                  <a:moveTo>
                    <a:pt x="309317" y="27051"/>
                  </a:moveTo>
                  <a:lnTo>
                    <a:pt x="309317" y="178308"/>
                  </a:lnTo>
                  <a:cubicBezTo>
                    <a:pt x="309317" y="198406"/>
                    <a:pt x="294172" y="213551"/>
                    <a:pt x="274170" y="213551"/>
                  </a:cubicBezTo>
                  <a:lnTo>
                    <a:pt x="41188" y="213551"/>
                  </a:lnTo>
                  <a:cubicBezTo>
                    <a:pt x="35664" y="213551"/>
                    <a:pt x="30997" y="209550"/>
                    <a:pt x="30140" y="204121"/>
                  </a:cubicBezTo>
                  <a:cubicBezTo>
                    <a:pt x="8708" y="67437"/>
                    <a:pt x="16995" y="120491"/>
                    <a:pt x="136" y="12859"/>
                  </a:cubicBezTo>
                  <a:cubicBezTo>
                    <a:pt x="-912" y="6191"/>
                    <a:pt x="4232" y="0"/>
                    <a:pt x="11185" y="0"/>
                  </a:cubicBezTo>
                  <a:cubicBezTo>
                    <a:pt x="22520" y="0"/>
                    <a:pt x="268455" y="476"/>
                    <a:pt x="282647" y="476"/>
                  </a:cubicBezTo>
                  <a:cubicBezTo>
                    <a:pt x="297316" y="476"/>
                    <a:pt x="309317" y="12478"/>
                    <a:pt x="309317" y="27146"/>
                  </a:cubicBezTo>
                  <a:lnTo>
                    <a:pt x="309317" y="27146"/>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99" name="Google Shape;2399;p49"/>
            <p:cNvSpPr/>
            <p:nvPr/>
          </p:nvSpPr>
          <p:spPr>
            <a:xfrm>
              <a:off x="6521767" y="2098357"/>
              <a:ext cx="154781" cy="213360"/>
            </a:xfrm>
            <a:custGeom>
              <a:avLst/>
              <a:gdLst/>
              <a:ahLst/>
              <a:cxnLst/>
              <a:rect l="l" t="t" r="r" b="b"/>
              <a:pathLst>
                <a:path w="154781" h="213360" extrusionOk="0">
                  <a:moveTo>
                    <a:pt x="154781" y="26860"/>
                  </a:moveTo>
                  <a:lnTo>
                    <a:pt x="154781" y="178118"/>
                  </a:lnTo>
                  <a:cubicBezTo>
                    <a:pt x="154781" y="198215"/>
                    <a:pt x="139636" y="213360"/>
                    <a:pt x="119634" y="213360"/>
                  </a:cubicBezTo>
                  <a:lnTo>
                    <a:pt x="0" y="213360"/>
                  </a:lnTo>
                  <a:lnTo>
                    <a:pt x="0" y="0"/>
                  </a:lnTo>
                  <a:cubicBezTo>
                    <a:pt x="124015" y="190"/>
                    <a:pt x="-2477" y="0"/>
                    <a:pt x="128111" y="190"/>
                  </a:cubicBezTo>
                  <a:cubicBezTo>
                    <a:pt x="142780" y="190"/>
                    <a:pt x="154781" y="12192"/>
                    <a:pt x="154781" y="26860"/>
                  </a:cubicBezTo>
                  <a:lnTo>
                    <a:pt x="154781" y="26860"/>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00" name="Google Shape;2400;p49"/>
            <p:cNvSpPr/>
            <p:nvPr/>
          </p:nvSpPr>
          <p:spPr>
            <a:xfrm>
              <a:off x="6380321" y="2098262"/>
              <a:ext cx="296322" cy="213455"/>
            </a:xfrm>
            <a:custGeom>
              <a:avLst/>
              <a:gdLst/>
              <a:ahLst/>
              <a:cxnLst/>
              <a:rect l="l" t="t" r="r" b="b"/>
              <a:pathLst>
                <a:path w="296322" h="213455" extrusionOk="0">
                  <a:moveTo>
                    <a:pt x="296228" y="95631"/>
                  </a:moveTo>
                  <a:lnTo>
                    <a:pt x="296228" y="117920"/>
                  </a:lnTo>
                  <a:lnTo>
                    <a:pt x="199072" y="117920"/>
                  </a:lnTo>
                  <a:lnTo>
                    <a:pt x="188786" y="213455"/>
                  </a:lnTo>
                  <a:lnTo>
                    <a:pt x="166306" y="213455"/>
                  </a:lnTo>
                  <a:lnTo>
                    <a:pt x="176594" y="117920"/>
                  </a:lnTo>
                  <a:lnTo>
                    <a:pt x="106204" y="117920"/>
                  </a:lnTo>
                  <a:lnTo>
                    <a:pt x="116491" y="213455"/>
                  </a:lnTo>
                  <a:lnTo>
                    <a:pt x="94012" y="213455"/>
                  </a:lnTo>
                  <a:lnTo>
                    <a:pt x="83725" y="117920"/>
                  </a:lnTo>
                  <a:lnTo>
                    <a:pt x="3524" y="117920"/>
                  </a:lnTo>
                  <a:lnTo>
                    <a:pt x="0" y="95631"/>
                  </a:lnTo>
                  <a:lnTo>
                    <a:pt x="81344" y="95631"/>
                  </a:lnTo>
                  <a:lnTo>
                    <a:pt x="71056" y="0"/>
                  </a:lnTo>
                  <a:lnTo>
                    <a:pt x="93536" y="0"/>
                  </a:lnTo>
                  <a:cubicBezTo>
                    <a:pt x="93536" y="0"/>
                    <a:pt x="103822" y="95631"/>
                    <a:pt x="103822" y="95631"/>
                  </a:cubicBezTo>
                  <a:lnTo>
                    <a:pt x="179070" y="95631"/>
                  </a:lnTo>
                  <a:lnTo>
                    <a:pt x="189357" y="190"/>
                  </a:lnTo>
                  <a:lnTo>
                    <a:pt x="211836" y="190"/>
                  </a:lnTo>
                  <a:cubicBezTo>
                    <a:pt x="211836" y="190"/>
                    <a:pt x="201549" y="95631"/>
                    <a:pt x="201549" y="95631"/>
                  </a:cubicBezTo>
                  <a:lnTo>
                    <a:pt x="296323" y="95631"/>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01" name="Google Shape;2401;p49"/>
            <p:cNvSpPr/>
            <p:nvPr/>
          </p:nvSpPr>
          <p:spPr>
            <a:xfrm>
              <a:off x="6521672" y="2098452"/>
              <a:ext cx="154876" cy="213264"/>
            </a:xfrm>
            <a:custGeom>
              <a:avLst/>
              <a:gdLst/>
              <a:ahLst/>
              <a:cxnLst/>
              <a:rect l="l" t="t" r="r" b="b"/>
              <a:pathLst>
                <a:path w="154876" h="213264" extrusionOk="0">
                  <a:moveTo>
                    <a:pt x="154877" y="95441"/>
                  </a:moveTo>
                  <a:lnTo>
                    <a:pt x="154877" y="117729"/>
                  </a:lnTo>
                  <a:lnTo>
                    <a:pt x="57721" y="117729"/>
                  </a:lnTo>
                  <a:lnTo>
                    <a:pt x="47435" y="213265"/>
                  </a:lnTo>
                  <a:lnTo>
                    <a:pt x="24955" y="213265"/>
                  </a:lnTo>
                  <a:lnTo>
                    <a:pt x="35243" y="117729"/>
                  </a:lnTo>
                  <a:lnTo>
                    <a:pt x="0" y="117729"/>
                  </a:lnTo>
                  <a:lnTo>
                    <a:pt x="0" y="95441"/>
                  </a:lnTo>
                  <a:lnTo>
                    <a:pt x="37624" y="95441"/>
                  </a:lnTo>
                  <a:lnTo>
                    <a:pt x="47911" y="0"/>
                  </a:lnTo>
                  <a:lnTo>
                    <a:pt x="70390" y="0"/>
                  </a:lnTo>
                  <a:cubicBezTo>
                    <a:pt x="70390" y="0"/>
                    <a:pt x="60103" y="95441"/>
                    <a:pt x="60103" y="95441"/>
                  </a:cubicBezTo>
                  <a:lnTo>
                    <a:pt x="154877" y="95441"/>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02" name="Google Shape;2402;p49"/>
            <p:cNvSpPr/>
            <p:nvPr/>
          </p:nvSpPr>
          <p:spPr>
            <a:xfrm>
              <a:off x="6385178" y="2337244"/>
              <a:ext cx="82105" cy="82105"/>
            </a:xfrm>
            <a:custGeom>
              <a:avLst/>
              <a:gdLst/>
              <a:ahLst/>
              <a:cxnLst/>
              <a:rect l="l" t="t" r="r" b="b"/>
              <a:pathLst>
                <a:path w="82105" h="82105" extrusionOk="0">
                  <a:moveTo>
                    <a:pt x="41053" y="0"/>
                  </a:moveTo>
                  <a:cubicBezTo>
                    <a:pt x="18383" y="0"/>
                    <a:pt x="0" y="18383"/>
                    <a:pt x="0" y="41053"/>
                  </a:cubicBezTo>
                  <a:cubicBezTo>
                    <a:pt x="0" y="63722"/>
                    <a:pt x="18383" y="82106"/>
                    <a:pt x="41053" y="82106"/>
                  </a:cubicBezTo>
                  <a:cubicBezTo>
                    <a:pt x="63722" y="82106"/>
                    <a:pt x="82106" y="63722"/>
                    <a:pt x="82106" y="41053"/>
                  </a:cubicBezTo>
                  <a:cubicBezTo>
                    <a:pt x="82106" y="18383"/>
                    <a:pt x="63722" y="0"/>
                    <a:pt x="41053" y="0"/>
                  </a:cubicBezTo>
                  <a:lnTo>
                    <a:pt x="41053"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03" name="Google Shape;2403;p49"/>
            <p:cNvSpPr/>
            <p:nvPr/>
          </p:nvSpPr>
          <p:spPr>
            <a:xfrm>
              <a:off x="6564534" y="2337244"/>
              <a:ext cx="82105" cy="82105"/>
            </a:xfrm>
            <a:custGeom>
              <a:avLst/>
              <a:gdLst/>
              <a:ahLst/>
              <a:cxnLst/>
              <a:rect l="l" t="t" r="r" b="b"/>
              <a:pathLst>
                <a:path w="82105" h="82105" extrusionOk="0">
                  <a:moveTo>
                    <a:pt x="41053" y="0"/>
                  </a:moveTo>
                  <a:cubicBezTo>
                    <a:pt x="18383" y="0"/>
                    <a:pt x="0" y="18383"/>
                    <a:pt x="0" y="41053"/>
                  </a:cubicBezTo>
                  <a:cubicBezTo>
                    <a:pt x="0" y="63722"/>
                    <a:pt x="18383" y="82106"/>
                    <a:pt x="41053" y="82106"/>
                  </a:cubicBezTo>
                  <a:cubicBezTo>
                    <a:pt x="63722" y="82106"/>
                    <a:pt x="82105" y="63722"/>
                    <a:pt x="82105" y="41053"/>
                  </a:cubicBezTo>
                  <a:cubicBezTo>
                    <a:pt x="82105" y="18383"/>
                    <a:pt x="63722" y="0"/>
                    <a:pt x="41053" y="0"/>
                  </a:cubicBezTo>
                  <a:lnTo>
                    <a:pt x="41053"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404" name="Google Shape;2404;p49"/>
          <p:cNvGrpSpPr/>
          <p:nvPr/>
        </p:nvGrpSpPr>
        <p:grpSpPr>
          <a:xfrm>
            <a:off x="4030142" y="1528907"/>
            <a:ext cx="374461" cy="374363"/>
            <a:chOff x="5518441" y="2038402"/>
            <a:chExt cx="380898" cy="380798"/>
          </a:xfrm>
        </p:grpSpPr>
        <p:grpSp>
          <p:nvGrpSpPr>
            <p:cNvPr id="2405" name="Google Shape;2405;p49"/>
            <p:cNvGrpSpPr/>
            <p:nvPr/>
          </p:nvGrpSpPr>
          <p:grpSpPr>
            <a:xfrm>
              <a:off x="5518441" y="2038402"/>
              <a:ext cx="380898" cy="380798"/>
              <a:chOff x="5518441" y="2038402"/>
              <a:chExt cx="380898" cy="380798"/>
            </a:xfrm>
          </p:grpSpPr>
          <p:sp>
            <p:nvSpPr>
              <p:cNvPr id="2406" name="Google Shape;2406;p49"/>
              <p:cNvSpPr/>
              <p:nvPr/>
            </p:nvSpPr>
            <p:spPr>
              <a:xfrm>
                <a:off x="5518441" y="2038402"/>
                <a:ext cx="380898" cy="380435"/>
              </a:xfrm>
              <a:custGeom>
                <a:avLst/>
                <a:gdLst/>
                <a:ahLst/>
                <a:cxnLst/>
                <a:rect l="l" t="t" r="r" b="b"/>
                <a:pathLst>
                  <a:path w="380898" h="380435" extrusionOk="0">
                    <a:moveTo>
                      <a:pt x="338291" y="267410"/>
                    </a:moveTo>
                    <a:cubicBezTo>
                      <a:pt x="332766" y="266743"/>
                      <a:pt x="329147" y="273029"/>
                      <a:pt x="332480" y="277697"/>
                    </a:cubicBezTo>
                    <a:cubicBezTo>
                      <a:pt x="355531" y="308843"/>
                      <a:pt x="322669" y="337895"/>
                      <a:pt x="297142" y="322750"/>
                    </a:cubicBezTo>
                    <a:cubicBezTo>
                      <a:pt x="293714" y="320750"/>
                      <a:pt x="290666" y="318178"/>
                      <a:pt x="286760" y="321035"/>
                    </a:cubicBezTo>
                    <a:cubicBezTo>
                      <a:pt x="282950" y="323798"/>
                      <a:pt x="284284" y="327417"/>
                      <a:pt x="285141" y="331418"/>
                    </a:cubicBezTo>
                    <a:cubicBezTo>
                      <a:pt x="291999" y="362088"/>
                      <a:pt x="251994" y="379995"/>
                      <a:pt x="233706" y="354373"/>
                    </a:cubicBezTo>
                    <a:cubicBezTo>
                      <a:pt x="231420" y="351230"/>
                      <a:pt x="229610" y="347610"/>
                      <a:pt x="224848" y="348563"/>
                    </a:cubicBezTo>
                    <a:cubicBezTo>
                      <a:pt x="220181" y="349515"/>
                      <a:pt x="219990" y="353325"/>
                      <a:pt x="219228" y="357326"/>
                    </a:cubicBezTo>
                    <a:cubicBezTo>
                      <a:pt x="213132" y="388091"/>
                      <a:pt x="169222" y="388187"/>
                      <a:pt x="162840" y="357326"/>
                    </a:cubicBezTo>
                    <a:cubicBezTo>
                      <a:pt x="162078" y="353420"/>
                      <a:pt x="161792" y="349420"/>
                      <a:pt x="156934" y="348372"/>
                    </a:cubicBezTo>
                    <a:cubicBezTo>
                      <a:pt x="152172" y="347324"/>
                      <a:pt x="150458" y="350849"/>
                      <a:pt x="148267" y="354087"/>
                    </a:cubicBezTo>
                    <a:cubicBezTo>
                      <a:pt x="130169" y="379614"/>
                      <a:pt x="90069" y="361802"/>
                      <a:pt x="96736" y="331132"/>
                    </a:cubicBezTo>
                    <a:cubicBezTo>
                      <a:pt x="97594" y="327322"/>
                      <a:pt x="99023" y="323512"/>
                      <a:pt x="95022" y="320654"/>
                    </a:cubicBezTo>
                    <a:cubicBezTo>
                      <a:pt x="91022" y="317797"/>
                      <a:pt x="87974" y="320369"/>
                      <a:pt x="84640" y="322274"/>
                    </a:cubicBezTo>
                    <a:cubicBezTo>
                      <a:pt x="57684" y="338180"/>
                      <a:pt x="28252" y="305510"/>
                      <a:pt x="46825" y="280268"/>
                    </a:cubicBezTo>
                    <a:cubicBezTo>
                      <a:pt x="49111" y="277125"/>
                      <a:pt x="51969" y="274363"/>
                      <a:pt x="49492" y="270077"/>
                    </a:cubicBezTo>
                    <a:cubicBezTo>
                      <a:pt x="47016" y="265790"/>
                      <a:pt x="43206" y="266838"/>
                      <a:pt x="39301" y="267219"/>
                    </a:cubicBezTo>
                    <a:cubicBezTo>
                      <a:pt x="8249" y="270743"/>
                      <a:pt x="-5467" y="228929"/>
                      <a:pt x="21775" y="213403"/>
                    </a:cubicBezTo>
                    <a:cubicBezTo>
                      <a:pt x="25204" y="211498"/>
                      <a:pt x="28823" y="210069"/>
                      <a:pt x="28347" y="205307"/>
                    </a:cubicBezTo>
                    <a:cubicBezTo>
                      <a:pt x="27871" y="200354"/>
                      <a:pt x="23870" y="199687"/>
                      <a:pt x="20156" y="198544"/>
                    </a:cubicBezTo>
                    <a:cubicBezTo>
                      <a:pt x="-9753" y="189019"/>
                      <a:pt x="-5181" y="145299"/>
                      <a:pt x="25966" y="142346"/>
                    </a:cubicBezTo>
                    <a:cubicBezTo>
                      <a:pt x="29871" y="141965"/>
                      <a:pt x="33681" y="142251"/>
                      <a:pt x="35205" y="137679"/>
                    </a:cubicBezTo>
                    <a:cubicBezTo>
                      <a:pt x="36729" y="133012"/>
                      <a:pt x="33300" y="130821"/>
                      <a:pt x="30442" y="128154"/>
                    </a:cubicBezTo>
                    <a:cubicBezTo>
                      <a:pt x="6916" y="107294"/>
                      <a:pt x="28918" y="69290"/>
                      <a:pt x="58541" y="79291"/>
                    </a:cubicBezTo>
                    <a:cubicBezTo>
                      <a:pt x="62256" y="80529"/>
                      <a:pt x="65780" y="82339"/>
                      <a:pt x="68924" y="78815"/>
                    </a:cubicBezTo>
                    <a:cubicBezTo>
                      <a:pt x="72162" y="75195"/>
                      <a:pt x="69971" y="71766"/>
                      <a:pt x="68352" y="68242"/>
                    </a:cubicBezTo>
                    <a:cubicBezTo>
                      <a:pt x="55303" y="39667"/>
                      <a:pt x="90736" y="13759"/>
                      <a:pt x="113882" y="35095"/>
                    </a:cubicBezTo>
                    <a:cubicBezTo>
                      <a:pt x="116834" y="37762"/>
                      <a:pt x="119311" y="40905"/>
                      <a:pt x="123692" y="38905"/>
                    </a:cubicBezTo>
                    <a:cubicBezTo>
                      <a:pt x="127978" y="36905"/>
                      <a:pt x="127407" y="33190"/>
                      <a:pt x="127407" y="29094"/>
                    </a:cubicBezTo>
                    <a:cubicBezTo>
                      <a:pt x="127026" y="-2338"/>
                      <a:pt x="169889" y="-11387"/>
                      <a:pt x="182461" y="17378"/>
                    </a:cubicBezTo>
                    <a:cubicBezTo>
                      <a:pt x="183795" y="20522"/>
                      <a:pt x="185224" y="25379"/>
                      <a:pt x="190177" y="24903"/>
                    </a:cubicBezTo>
                    <a:cubicBezTo>
                      <a:pt x="194844" y="24713"/>
                      <a:pt x="195701" y="21188"/>
                      <a:pt x="197320" y="17569"/>
                    </a:cubicBezTo>
                    <a:cubicBezTo>
                      <a:pt x="209703" y="-11197"/>
                      <a:pt x="252661" y="-2148"/>
                      <a:pt x="252470" y="29285"/>
                    </a:cubicBezTo>
                    <a:cubicBezTo>
                      <a:pt x="252470" y="33190"/>
                      <a:pt x="251803" y="37190"/>
                      <a:pt x="256375" y="39191"/>
                    </a:cubicBezTo>
                    <a:cubicBezTo>
                      <a:pt x="260852" y="41191"/>
                      <a:pt x="263329" y="38048"/>
                      <a:pt x="266091" y="35476"/>
                    </a:cubicBezTo>
                    <a:cubicBezTo>
                      <a:pt x="289046" y="14330"/>
                      <a:pt x="324670" y="40048"/>
                      <a:pt x="311811" y="68718"/>
                    </a:cubicBezTo>
                    <a:cubicBezTo>
                      <a:pt x="310192" y="72242"/>
                      <a:pt x="308001" y="75671"/>
                      <a:pt x="311335" y="79291"/>
                    </a:cubicBezTo>
                    <a:cubicBezTo>
                      <a:pt x="314668" y="83006"/>
                      <a:pt x="318193" y="81101"/>
                      <a:pt x="321812" y="79862"/>
                    </a:cubicBezTo>
                    <a:cubicBezTo>
                      <a:pt x="351435" y="69956"/>
                      <a:pt x="373533" y="108056"/>
                      <a:pt x="350101" y="128821"/>
                    </a:cubicBezTo>
                    <a:cubicBezTo>
                      <a:pt x="347149" y="131488"/>
                      <a:pt x="343910" y="133488"/>
                      <a:pt x="345434" y="138155"/>
                    </a:cubicBezTo>
                    <a:cubicBezTo>
                      <a:pt x="346958" y="142918"/>
                      <a:pt x="351054" y="142727"/>
                      <a:pt x="354864" y="143013"/>
                    </a:cubicBezTo>
                    <a:cubicBezTo>
                      <a:pt x="386011" y="146061"/>
                      <a:pt x="390678" y="189781"/>
                      <a:pt x="360865" y="199211"/>
                    </a:cubicBezTo>
                    <a:cubicBezTo>
                      <a:pt x="357150" y="200354"/>
                      <a:pt x="353340" y="200925"/>
                      <a:pt x="352768" y="205783"/>
                    </a:cubicBezTo>
                    <a:cubicBezTo>
                      <a:pt x="352292" y="210641"/>
                      <a:pt x="355912" y="212069"/>
                      <a:pt x="359436" y="214070"/>
                    </a:cubicBezTo>
                    <a:cubicBezTo>
                      <a:pt x="385058" y="228643"/>
                      <a:pt x="376867" y="271791"/>
                      <a:pt x="338291" y="267314"/>
                    </a:cubicBezTo>
                    <a:lnTo>
                      <a:pt x="338291" y="267314"/>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07" name="Google Shape;2407;p49"/>
              <p:cNvSpPr/>
              <p:nvPr/>
            </p:nvSpPr>
            <p:spPr>
              <a:xfrm>
                <a:off x="5708452" y="2038402"/>
                <a:ext cx="190792" cy="380798"/>
              </a:xfrm>
              <a:custGeom>
                <a:avLst/>
                <a:gdLst/>
                <a:ahLst/>
                <a:cxnLst/>
                <a:rect l="l" t="t" r="r" b="b"/>
                <a:pathLst>
                  <a:path w="190792" h="380798" extrusionOk="0">
                    <a:moveTo>
                      <a:pt x="148279" y="267410"/>
                    </a:moveTo>
                    <a:cubicBezTo>
                      <a:pt x="142755" y="266743"/>
                      <a:pt x="139136" y="273029"/>
                      <a:pt x="142469" y="277697"/>
                    </a:cubicBezTo>
                    <a:cubicBezTo>
                      <a:pt x="165520" y="308843"/>
                      <a:pt x="132658" y="337895"/>
                      <a:pt x="107131" y="322750"/>
                    </a:cubicBezTo>
                    <a:cubicBezTo>
                      <a:pt x="103703" y="320750"/>
                      <a:pt x="100654" y="318178"/>
                      <a:pt x="96749" y="321035"/>
                    </a:cubicBezTo>
                    <a:cubicBezTo>
                      <a:pt x="92939" y="323798"/>
                      <a:pt x="94273" y="327417"/>
                      <a:pt x="95130" y="331418"/>
                    </a:cubicBezTo>
                    <a:cubicBezTo>
                      <a:pt x="101988" y="362088"/>
                      <a:pt x="61983" y="379995"/>
                      <a:pt x="43695" y="354373"/>
                    </a:cubicBezTo>
                    <a:cubicBezTo>
                      <a:pt x="41409" y="351230"/>
                      <a:pt x="39599" y="347610"/>
                      <a:pt x="34837" y="348563"/>
                    </a:cubicBezTo>
                    <a:cubicBezTo>
                      <a:pt x="30170" y="349515"/>
                      <a:pt x="29979" y="353325"/>
                      <a:pt x="29217" y="357326"/>
                    </a:cubicBezTo>
                    <a:cubicBezTo>
                      <a:pt x="26455" y="371137"/>
                      <a:pt x="15215" y="380376"/>
                      <a:pt x="1118" y="380376"/>
                    </a:cubicBezTo>
                    <a:cubicBezTo>
                      <a:pt x="-406" y="380376"/>
                      <a:pt x="71" y="407618"/>
                      <a:pt x="71" y="24713"/>
                    </a:cubicBezTo>
                    <a:cubicBezTo>
                      <a:pt x="4738" y="24522"/>
                      <a:pt x="5595" y="20998"/>
                      <a:pt x="7214" y="17378"/>
                    </a:cubicBezTo>
                    <a:cubicBezTo>
                      <a:pt x="19597" y="-11387"/>
                      <a:pt x="62554" y="-2338"/>
                      <a:pt x="62364" y="29094"/>
                    </a:cubicBezTo>
                    <a:cubicBezTo>
                      <a:pt x="62364" y="32999"/>
                      <a:pt x="61697" y="37000"/>
                      <a:pt x="66269" y="39000"/>
                    </a:cubicBezTo>
                    <a:cubicBezTo>
                      <a:pt x="70746" y="41000"/>
                      <a:pt x="73222" y="37857"/>
                      <a:pt x="75985" y="35285"/>
                    </a:cubicBezTo>
                    <a:cubicBezTo>
                      <a:pt x="98940" y="14140"/>
                      <a:pt x="134563" y="39857"/>
                      <a:pt x="121705" y="68528"/>
                    </a:cubicBezTo>
                    <a:cubicBezTo>
                      <a:pt x="120086" y="72052"/>
                      <a:pt x="117895" y="75481"/>
                      <a:pt x="121229" y="79100"/>
                    </a:cubicBezTo>
                    <a:cubicBezTo>
                      <a:pt x="124562" y="82815"/>
                      <a:pt x="128087" y="80910"/>
                      <a:pt x="131706" y="79767"/>
                    </a:cubicBezTo>
                    <a:cubicBezTo>
                      <a:pt x="161329" y="69861"/>
                      <a:pt x="183427" y="107961"/>
                      <a:pt x="159995" y="128726"/>
                    </a:cubicBezTo>
                    <a:cubicBezTo>
                      <a:pt x="157042" y="131393"/>
                      <a:pt x="153804" y="133393"/>
                      <a:pt x="155328" y="138060"/>
                    </a:cubicBezTo>
                    <a:cubicBezTo>
                      <a:pt x="156852" y="142823"/>
                      <a:pt x="160948" y="142632"/>
                      <a:pt x="164758" y="143013"/>
                    </a:cubicBezTo>
                    <a:cubicBezTo>
                      <a:pt x="195904" y="146061"/>
                      <a:pt x="200572" y="189781"/>
                      <a:pt x="170758" y="199211"/>
                    </a:cubicBezTo>
                    <a:cubicBezTo>
                      <a:pt x="167044" y="200354"/>
                      <a:pt x="163234" y="200925"/>
                      <a:pt x="162662" y="205783"/>
                    </a:cubicBezTo>
                    <a:cubicBezTo>
                      <a:pt x="162186" y="210641"/>
                      <a:pt x="165805" y="212069"/>
                      <a:pt x="169330" y="214165"/>
                    </a:cubicBezTo>
                    <a:cubicBezTo>
                      <a:pt x="194952" y="228738"/>
                      <a:pt x="186761" y="271886"/>
                      <a:pt x="148184" y="267410"/>
                    </a:cubicBezTo>
                    <a:lnTo>
                      <a:pt x="148184" y="267410"/>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408" name="Google Shape;2408;p49"/>
            <p:cNvSpPr/>
            <p:nvPr/>
          </p:nvSpPr>
          <p:spPr>
            <a:xfrm>
              <a:off x="5670288" y="2151303"/>
              <a:ext cx="76728" cy="152222"/>
            </a:xfrm>
            <a:custGeom>
              <a:avLst/>
              <a:gdLst/>
              <a:ahLst/>
              <a:cxnLst/>
              <a:rect l="l" t="t" r="r" b="b"/>
              <a:pathLst>
                <a:path w="76728" h="152222" extrusionOk="0">
                  <a:moveTo>
                    <a:pt x="75858" y="15444"/>
                  </a:moveTo>
                  <a:cubicBezTo>
                    <a:pt x="29186" y="126982"/>
                    <a:pt x="42711" y="94597"/>
                    <a:pt x="21471" y="145365"/>
                  </a:cubicBezTo>
                  <a:cubicBezTo>
                    <a:pt x="19661" y="149651"/>
                    <a:pt x="15565" y="152223"/>
                    <a:pt x="11184" y="152223"/>
                  </a:cubicBezTo>
                  <a:cubicBezTo>
                    <a:pt x="3278" y="152223"/>
                    <a:pt x="-2247" y="144127"/>
                    <a:pt x="897" y="136792"/>
                  </a:cubicBezTo>
                  <a:cubicBezTo>
                    <a:pt x="44140" y="33446"/>
                    <a:pt x="33377" y="59164"/>
                    <a:pt x="55284" y="6871"/>
                  </a:cubicBezTo>
                  <a:cubicBezTo>
                    <a:pt x="57666" y="1156"/>
                    <a:pt x="64238" y="-1511"/>
                    <a:pt x="69858" y="871"/>
                  </a:cubicBezTo>
                  <a:cubicBezTo>
                    <a:pt x="75573" y="3252"/>
                    <a:pt x="78240" y="9824"/>
                    <a:pt x="75858" y="15444"/>
                  </a:cubicBezTo>
                  <a:lnTo>
                    <a:pt x="75858" y="154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09" name="Google Shape;2409;p49"/>
            <p:cNvSpPr/>
            <p:nvPr/>
          </p:nvSpPr>
          <p:spPr>
            <a:xfrm>
              <a:off x="5708523" y="2151207"/>
              <a:ext cx="38399" cy="105359"/>
            </a:xfrm>
            <a:custGeom>
              <a:avLst/>
              <a:gdLst/>
              <a:ahLst/>
              <a:cxnLst/>
              <a:rect l="l" t="t" r="r" b="b"/>
              <a:pathLst>
                <a:path w="38399" h="105359" extrusionOk="0">
                  <a:moveTo>
                    <a:pt x="37624" y="15539"/>
                  </a:moveTo>
                  <a:lnTo>
                    <a:pt x="0" y="105360"/>
                  </a:lnTo>
                  <a:cubicBezTo>
                    <a:pt x="0" y="88024"/>
                    <a:pt x="0" y="68784"/>
                    <a:pt x="0" y="47448"/>
                  </a:cubicBezTo>
                  <a:lnTo>
                    <a:pt x="16954" y="6871"/>
                  </a:lnTo>
                  <a:cubicBezTo>
                    <a:pt x="19336" y="1156"/>
                    <a:pt x="25908" y="-1511"/>
                    <a:pt x="31528" y="871"/>
                  </a:cubicBezTo>
                  <a:cubicBezTo>
                    <a:pt x="37243" y="3252"/>
                    <a:pt x="39910" y="9824"/>
                    <a:pt x="37529" y="15444"/>
                  </a:cubicBezTo>
                  <a:lnTo>
                    <a:pt x="37529" y="15444"/>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10" name="Google Shape;2410;p49"/>
            <p:cNvSpPr/>
            <p:nvPr/>
          </p:nvSpPr>
          <p:spPr>
            <a:xfrm>
              <a:off x="5617559" y="2145220"/>
              <a:ext cx="70294" cy="78295"/>
            </a:xfrm>
            <a:custGeom>
              <a:avLst/>
              <a:gdLst/>
              <a:ahLst/>
              <a:cxnLst/>
              <a:rect l="l" t="t" r="r" b="b"/>
              <a:pathLst>
                <a:path w="70294" h="78295" extrusionOk="0">
                  <a:moveTo>
                    <a:pt x="70295" y="39148"/>
                  </a:moveTo>
                  <a:cubicBezTo>
                    <a:pt x="70295" y="17526"/>
                    <a:pt x="54483" y="0"/>
                    <a:pt x="35147" y="0"/>
                  </a:cubicBezTo>
                  <a:cubicBezTo>
                    <a:pt x="15812" y="0"/>
                    <a:pt x="0" y="17526"/>
                    <a:pt x="0" y="39148"/>
                  </a:cubicBezTo>
                  <a:cubicBezTo>
                    <a:pt x="0" y="60770"/>
                    <a:pt x="15812" y="78296"/>
                    <a:pt x="35147" y="78296"/>
                  </a:cubicBezTo>
                  <a:cubicBezTo>
                    <a:pt x="54483" y="78296"/>
                    <a:pt x="70295" y="60770"/>
                    <a:pt x="70295" y="39148"/>
                  </a:cubicBezTo>
                  <a:lnTo>
                    <a:pt x="70295" y="39148"/>
                  </a:lnTo>
                  <a:close/>
                  <a:moveTo>
                    <a:pt x="35147" y="56007"/>
                  </a:moveTo>
                  <a:cubicBezTo>
                    <a:pt x="28194" y="56007"/>
                    <a:pt x="22288" y="48292"/>
                    <a:pt x="22288" y="39148"/>
                  </a:cubicBezTo>
                  <a:cubicBezTo>
                    <a:pt x="22288" y="30004"/>
                    <a:pt x="28194" y="22289"/>
                    <a:pt x="35147" y="22289"/>
                  </a:cubicBezTo>
                  <a:cubicBezTo>
                    <a:pt x="42101" y="22289"/>
                    <a:pt x="48006" y="30004"/>
                    <a:pt x="48006" y="39148"/>
                  </a:cubicBezTo>
                  <a:cubicBezTo>
                    <a:pt x="48006" y="48292"/>
                    <a:pt x="42101" y="56007"/>
                    <a:pt x="35147" y="56007"/>
                  </a:cubicBezTo>
                  <a:lnTo>
                    <a:pt x="35147" y="56007"/>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11" name="Google Shape;2411;p49"/>
            <p:cNvSpPr/>
            <p:nvPr/>
          </p:nvSpPr>
          <p:spPr>
            <a:xfrm>
              <a:off x="5730240" y="2233993"/>
              <a:ext cx="70294" cy="78295"/>
            </a:xfrm>
            <a:custGeom>
              <a:avLst/>
              <a:gdLst/>
              <a:ahLst/>
              <a:cxnLst/>
              <a:rect l="l" t="t" r="r" b="b"/>
              <a:pathLst>
                <a:path w="70294" h="78295" extrusionOk="0">
                  <a:moveTo>
                    <a:pt x="35147" y="0"/>
                  </a:moveTo>
                  <a:cubicBezTo>
                    <a:pt x="15716" y="0"/>
                    <a:pt x="0" y="17526"/>
                    <a:pt x="0" y="39148"/>
                  </a:cubicBezTo>
                  <a:cubicBezTo>
                    <a:pt x="0" y="60769"/>
                    <a:pt x="15812" y="78295"/>
                    <a:pt x="35147" y="78295"/>
                  </a:cubicBezTo>
                  <a:cubicBezTo>
                    <a:pt x="54483" y="78295"/>
                    <a:pt x="70295" y="60769"/>
                    <a:pt x="70295" y="39148"/>
                  </a:cubicBezTo>
                  <a:cubicBezTo>
                    <a:pt x="70295" y="17526"/>
                    <a:pt x="54483" y="0"/>
                    <a:pt x="35147" y="0"/>
                  </a:cubicBezTo>
                  <a:lnTo>
                    <a:pt x="35147" y="0"/>
                  </a:lnTo>
                  <a:close/>
                  <a:moveTo>
                    <a:pt x="35147" y="56007"/>
                  </a:moveTo>
                  <a:cubicBezTo>
                    <a:pt x="28194" y="56007"/>
                    <a:pt x="22288" y="48292"/>
                    <a:pt x="22288" y="39148"/>
                  </a:cubicBezTo>
                  <a:cubicBezTo>
                    <a:pt x="22288" y="30004"/>
                    <a:pt x="28194" y="22288"/>
                    <a:pt x="35147" y="22288"/>
                  </a:cubicBezTo>
                  <a:cubicBezTo>
                    <a:pt x="42100" y="22288"/>
                    <a:pt x="48006" y="30004"/>
                    <a:pt x="48006" y="39148"/>
                  </a:cubicBezTo>
                  <a:cubicBezTo>
                    <a:pt x="48006" y="48292"/>
                    <a:pt x="42100" y="56007"/>
                    <a:pt x="35147" y="56007"/>
                  </a:cubicBezTo>
                  <a:lnTo>
                    <a:pt x="35147" y="56007"/>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412" name="Google Shape;2412;p49"/>
          <p:cNvGrpSpPr/>
          <p:nvPr/>
        </p:nvGrpSpPr>
        <p:grpSpPr>
          <a:xfrm>
            <a:off x="3266055" y="1528856"/>
            <a:ext cx="374599" cy="374560"/>
            <a:chOff x="4741219" y="2038350"/>
            <a:chExt cx="381039" cy="380999"/>
          </a:xfrm>
        </p:grpSpPr>
        <p:grpSp>
          <p:nvGrpSpPr>
            <p:cNvPr id="2413" name="Google Shape;2413;p49"/>
            <p:cNvGrpSpPr/>
            <p:nvPr/>
          </p:nvGrpSpPr>
          <p:grpSpPr>
            <a:xfrm>
              <a:off x="4741998" y="2121693"/>
              <a:ext cx="351399" cy="297656"/>
              <a:chOff x="4741998" y="2121693"/>
              <a:chExt cx="351399" cy="297656"/>
            </a:xfrm>
          </p:grpSpPr>
          <p:sp>
            <p:nvSpPr>
              <p:cNvPr id="2414" name="Google Shape;2414;p49"/>
              <p:cNvSpPr/>
              <p:nvPr/>
            </p:nvSpPr>
            <p:spPr>
              <a:xfrm>
                <a:off x="4907946" y="2121693"/>
                <a:ext cx="185289" cy="297656"/>
              </a:xfrm>
              <a:custGeom>
                <a:avLst/>
                <a:gdLst/>
                <a:ahLst/>
                <a:cxnLst/>
                <a:rect l="l" t="t" r="r" b="b"/>
                <a:pathLst>
                  <a:path w="185289" h="297656" extrusionOk="0">
                    <a:moveTo>
                      <a:pt x="159925" y="762"/>
                    </a:moveTo>
                    <a:cubicBezTo>
                      <a:pt x="82772" y="762"/>
                      <a:pt x="108776" y="953"/>
                      <a:pt x="0" y="0"/>
                    </a:cubicBezTo>
                    <a:lnTo>
                      <a:pt x="0" y="297656"/>
                    </a:lnTo>
                    <a:lnTo>
                      <a:pt x="103918" y="297656"/>
                    </a:lnTo>
                    <a:cubicBezTo>
                      <a:pt x="114395" y="297656"/>
                      <a:pt x="123825" y="292703"/>
                      <a:pt x="129826" y="285083"/>
                    </a:cubicBezTo>
                    <a:cubicBezTo>
                      <a:pt x="134588" y="279464"/>
                      <a:pt x="137446" y="270891"/>
                      <a:pt x="137446" y="267367"/>
                    </a:cubicBezTo>
                    <a:cubicBezTo>
                      <a:pt x="137446" y="266986"/>
                      <a:pt x="160020" y="267176"/>
                      <a:pt x="159925" y="267176"/>
                    </a:cubicBezTo>
                    <a:cubicBezTo>
                      <a:pt x="174593" y="267176"/>
                      <a:pt x="185928" y="254603"/>
                      <a:pt x="185261" y="241173"/>
                    </a:cubicBezTo>
                    <a:cubicBezTo>
                      <a:pt x="185261" y="240125"/>
                      <a:pt x="185261" y="26194"/>
                      <a:pt x="185261" y="26098"/>
                    </a:cubicBezTo>
                    <a:cubicBezTo>
                      <a:pt x="185261" y="12097"/>
                      <a:pt x="173927" y="762"/>
                      <a:pt x="159925" y="762"/>
                    </a:cubicBezTo>
                    <a:lnTo>
                      <a:pt x="159925" y="762"/>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15" name="Google Shape;2415;p49"/>
              <p:cNvSpPr/>
              <p:nvPr/>
            </p:nvSpPr>
            <p:spPr>
              <a:xfrm>
                <a:off x="4741998" y="2122551"/>
                <a:ext cx="351399" cy="290798"/>
              </a:xfrm>
              <a:custGeom>
                <a:avLst/>
                <a:gdLst/>
                <a:ahLst/>
                <a:cxnLst/>
                <a:rect l="l" t="t" r="r" b="b"/>
                <a:pathLst>
                  <a:path w="351399" h="290798" extrusionOk="0">
                    <a:moveTo>
                      <a:pt x="351209" y="52959"/>
                    </a:moveTo>
                    <a:lnTo>
                      <a:pt x="351209" y="238982"/>
                    </a:lnTo>
                    <a:cubicBezTo>
                      <a:pt x="351209" y="254032"/>
                      <a:pt x="339970" y="266224"/>
                      <a:pt x="326159" y="266224"/>
                    </a:cubicBezTo>
                    <a:cubicBezTo>
                      <a:pt x="301679" y="266224"/>
                      <a:pt x="303489" y="266129"/>
                      <a:pt x="303394" y="266414"/>
                    </a:cubicBezTo>
                    <a:cubicBezTo>
                      <a:pt x="303394" y="266891"/>
                      <a:pt x="298917" y="268510"/>
                      <a:pt x="296917" y="272891"/>
                    </a:cubicBezTo>
                    <a:cubicBezTo>
                      <a:pt x="291773" y="284893"/>
                      <a:pt x="281010" y="290798"/>
                      <a:pt x="267199" y="290798"/>
                    </a:cubicBezTo>
                    <a:lnTo>
                      <a:pt x="35075" y="290798"/>
                    </a:lnTo>
                    <a:cubicBezTo>
                      <a:pt x="14786" y="290798"/>
                      <a:pt x="5357" y="281273"/>
                      <a:pt x="5357" y="261080"/>
                    </a:cubicBezTo>
                    <a:cubicBezTo>
                      <a:pt x="5357" y="28384"/>
                      <a:pt x="-930" y="44482"/>
                      <a:pt x="118" y="38862"/>
                    </a:cubicBezTo>
                    <a:cubicBezTo>
                      <a:pt x="3928" y="17050"/>
                      <a:pt x="23454" y="0"/>
                      <a:pt x="47648" y="0"/>
                    </a:cubicBezTo>
                    <a:lnTo>
                      <a:pt x="71746" y="0"/>
                    </a:lnTo>
                    <a:cubicBezTo>
                      <a:pt x="77937" y="0"/>
                      <a:pt x="82890" y="4953"/>
                      <a:pt x="82890" y="11144"/>
                    </a:cubicBezTo>
                    <a:lnTo>
                      <a:pt x="251673" y="11144"/>
                    </a:lnTo>
                    <a:cubicBezTo>
                      <a:pt x="251673" y="4953"/>
                      <a:pt x="256626" y="0"/>
                      <a:pt x="262817" y="0"/>
                    </a:cubicBezTo>
                    <a:lnTo>
                      <a:pt x="303870" y="0"/>
                    </a:lnTo>
                    <a:cubicBezTo>
                      <a:pt x="330064" y="0"/>
                      <a:pt x="351400" y="23813"/>
                      <a:pt x="351400" y="53054"/>
                    </a:cubicBezTo>
                    <a:lnTo>
                      <a:pt x="351400" y="5305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416" name="Google Shape;2416;p49"/>
            <p:cNvSpPr/>
            <p:nvPr/>
          </p:nvSpPr>
          <p:spPr>
            <a:xfrm>
              <a:off x="4803076" y="2038350"/>
              <a:ext cx="212788" cy="177831"/>
            </a:xfrm>
            <a:custGeom>
              <a:avLst/>
              <a:gdLst/>
              <a:ahLst/>
              <a:cxnLst/>
              <a:rect l="l" t="t" r="r" b="b"/>
              <a:pathLst>
                <a:path w="212788" h="177831" extrusionOk="0">
                  <a:moveTo>
                    <a:pt x="212789" y="11144"/>
                  </a:moveTo>
                  <a:lnTo>
                    <a:pt x="212789" y="166688"/>
                  </a:lnTo>
                  <a:cubicBezTo>
                    <a:pt x="212789" y="172879"/>
                    <a:pt x="207835" y="177832"/>
                    <a:pt x="201644" y="177832"/>
                  </a:cubicBezTo>
                  <a:lnTo>
                    <a:pt x="11144" y="177832"/>
                  </a:lnTo>
                  <a:cubicBezTo>
                    <a:pt x="4953" y="177832"/>
                    <a:pt x="0" y="172879"/>
                    <a:pt x="0" y="166688"/>
                  </a:cubicBezTo>
                  <a:lnTo>
                    <a:pt x="0" y="11144"/>
                  </a:lnTo>
                  <a:cubicBezTo>
                    <a:pt x="0" y="4953"/>
                    <a:pt x="4953" y="0"/>
                    <a:pt x="11144" y="0"/>
                  </a:cubicBezTo>
                  <a:lnTo>
                    <a:pt x="201644" y="0"/>
                  </a:lnTo>
                  <a:cubicBezTo>
                    <a:pt x="207835" y="0"/>
                    <a:pt x="212789" y="4953"/>
                    <a:pt x="212789" y="11144"/>
                  </a:cubicBezTo>
                  <a:lnTo>
                    <a:pt x="212789" y="11144"/>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17" name="Google Shape;2417;p49"/>
            <p:cNvSpPr/>
            <p:nvPr/>
          </p:nvSpPr>
          <p:spPr>
            <a:xfrm>
              <a:off x="4907946" y="2038350"/>
              <a:ext cx="107918" cy="177831"/>
            </a:xfrm>
            <a:custGeom>
              <a:avLst/>
              <a:gdLst/>
              <a:ahLst/>
              <a:cxnLst/>
              <a:rect l="l" t="t" r="r" b="b"/>
              <a:pathLst>
                <a:path w="107918" h="177831" extrusionOk="0">
                  <a:moveTo>
                    <a:pt x="107918" y="11144"/>
                  </a:moveTo>
                  <a:lnTo>
                    <a:pt x="107918" y="166688"/>
                  </a:lnTo>
                  <a:cubicBezTo>
                    <a:pt x="107918" y="172879"/>
                    <a:pt x="102965" y="177832"/>
                    <a:pt x="96774" y="177832"/>
                  </a:cubicBezTo>
                  <a:lnTo>
                    <a:pt x="0" y="177832"/>
                  </a:lnTo>
                  <a:lnTo>
                    <a:pt x="0" y="0"/>
                  </a:lnTo>
                  <a:lnTo>
                    <a:pt x="96774" y="0"/>
                  </a:lnTo>
                  <a:cubicBezTo>
                    <a:pt x="102965" y="0"/>
                    <a:pt x="107918" y="4953"/>
                    <a:pt x="107918" y="11144"/>
                  </a:cubicBezTo>
                  <a:lnTo>
                    <a:pt x="107918" y="11144"/>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18" name="Google Shape;2418;p49"/>
            <p:cNvSpPr/>
            <p:nvPr/>
          </p:nvSpPr>
          <p:spPr>
            <a:xfrm>
              <a:off x="4850701" y="2086736"/>
              <a:ext cx="117538" cy="129444"/>
            </a:xfrm>
            <a:custGeom>
              <a:avLst/>
              <a:gdLst/>
              <a:ahLst/>
              <a:cxnLst/>
              <a:rect l="l" t="t" r="r" b="b"/>
              <a:pathLst>
                <a:path w="117538" h="129444" extrusionOk="0">
                  <a:moveTo>
                    <a:pt x="106394" y="0"/>
                  </a:moveTo>
                  <a:lnTo>
                    <a:pt x="11144" y="0"/>
                  </a:lnTo>
                  <a:cubicBezTo>
                    <a:pt x="4953" y="0"/>
                    <a:pt x="0" y="4953"/>
                    <a:pt x="0" y="11144"/>
                  </a:cubicBezTo>
                  <a:lnTo>
                    <a:pt x="0" y="118301"/>
                  </a:lnTo>
                  <a:cubicBezTo>
                    <a:pt x="0" y="124492"/>
                    <a:pt x="4953" y="129445"/>
                    <a:pt x="11144" y="129445"/>
                  </a:cubicBezTo>
                  <a:lnTo>
                    <a:pt x="106394" y="129445"/>
                  </a:lnTo>
                  <a:cubicBezTo>
                    <a:pt x="112585" y="129445"/>
                    <a:pt x="117538" y="124492"/>
                    <a:pt x="117538" y="118301"/>
                  </a:cubicBezTo>
                  <a:lnTo>
                    <a:pt x="117538" y="11144"/>
                  </a:lnTo>
                  <a:cubicBezTo>
                    <a:pt x="117538" y="4953"/>
                    <a:pt x="112585" y="0"/>
                    <a:pt x="106394" y="0"/>
                  </a:cubicBezTo>
                  <a:lnTo>
                    <a:pt x="106394" y="0"/>
                  </a:lnTo>
                  <a:close/>
                  <a:moveTo>
                    <a:pt x="95250" y="107156"/>
                  </a:moveTo>
                  <a:lnTo>
                    <a:pt x="69913" y="107156"/>
                  </a:lnTo>
                  <a:lnTo>
                    <a:pt x="69913" y="70676"/>
                  </a:lnTo>
                  <a:cubicBezTo>
                    <a:pt x="69913" y="63913"/>
                    <a:pt x="63913" y="58674"/>
                    <a:pt x="57245" y="59627"/>
                  </a:cubicBezTo>
                  <a:cubicBezTo>
                    <a:pt x="51816" y="60389"/>
                    <a:pt x="47530" y="65056"/>
                    <a:pt x="47530" y="70676"/>
                  </a:cubicBezTo>
                  <a:lnTo>
                    <a:pt x="47530" y="107156"/>
                  </a:lnTo>
                  <a:lnTo>
                    <a:pt x="22193" y="107156"/>
                  </a:lnTo>
                  <a:lnTo>
                    <a:pt x="22193" y="22289"/>
                  </a:lnTo>
                  <a:lnTo>
                    <a:pt x="95155" y="22289"/>
                  </a:lnTo>
                  <a:lnTo>
                    <a:pt x="95155" y="107156"/>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419" name="Google Shape;2419;p49"/>
            <p:cNvGrpSpPr/>
            <p:nvPr/>
          </p:nvGrpSpPr>
          <p:grpSpPr>
            <a:xfrm>
              <a:off x="4741219" y="2086736"/>
              <a:ext cx="304363" cy="332518"/>
              <a:chOff x="4741219" y="2086736"/>
              <a:chExt cx="304363" cy="332518"/>
            </a:xfrm>
          </p:grpSpPr>
          <p:sp>
            <p:nvSpPr>
              <p:cNvPr id="2420" name="Google Shape;2420;p49"/>
              <p:cNvSpPr/>
              <p:nvPr/>
            </p:nvSpPr>
            <p:spPr>
              <a:xfrm>
                <a:off x="4907946" y="2086736"/>
                <a:ext cx="60388" cy="129444"/>
              </a:xfrm>
              <a:custGeom>
                <a:avLst/>
                <a:gdLst/>
                <a:ahLst/>
                <a:cxnLst/>
                <a:rect l="l" t="t" r="r" b="b"/>
                <a:pathLst>
                  <a:path w="60388" h="129444" extrusionOk="0">
                    <a:moveTo>
                      <a:pt x="60293" y="11144"/>
                    </a:moveTo>
                    <a:lnTo>
                      <a:pt x="60293" y="118301"/>
                    </a:lnTo>
                    <a:cubicBezTo>
                      <a:pt x="60293" y="124492"/>
                      <a:pt x="55340" y="129445"/>
                      <a:pt x="49149" y="129445"/>
                    </a:cubicBezTo>
                    <a:lnTo>
                      <a:pt x="0" y="129445"/>
                    </a:lnTo>
                    <a:lnTo>
                      <a:pt x="0" y="59627"/>
                    </a:lnTo>
                    <a:cubicBezTo>
                      <a:pt x="6668" y="58674"/>
                      <a:pt x="12668" y="63913"/>
                      <a:pt x="12668" y="70676"/>
                    </a:cubicBezTo>
                    <a:lnTo>
                      <a:pt x="12668" y="107156"/>
                    </a:lnTo>
                    <a:lnTo>
                      <a:pt x="38005" y="107156"/>
                    </a:lnTo>
                    <a:lnTo>
                      <a:pt x="38005" y="22289"/>
                    </a:lnTo>
                    <a:lnTo>
                      <a:pt x="95" y="22289"/>
                    </a:lnTo>
                    <a:lnTo>
                      <a:pt x="95" y="0"/>
                    </a:lnTo>
                    <a:lnTo>
                      <a:pt x="49244" y="0"/>
                    </a:lnTo>
                    <a:cubicBezTo>
                      <a:pt x="55436" y="0"/>
                      <a:pt x="60388" y="4953"/>
                      <a:pt x="60388" y="11144"/>
                    </a:cubicBezTo>
                    <a:lnTo>
                      <a:pt x="60388" y="11144"/>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21" name="Google Shape;2421;p49"/>
              <p:cNvSpPr/>
              <p:nvPr/>
            </p:nvSpPr>
            <p:spPr>
              <a:xfrm>
                <a:off x="4741219" y="2161317"/>
                <a:ext cx="304363" cy="257937"/>
              </a:xfrm>
              <a:custGeom>
                <a:avLst/>
                <a:gdLst/>
                <a:ahLst/>
                <a:cxnLst/>
                <a:rect l="l" t="t" r="r" b="b"/>
                <a:pathLst>
                  <a:path w="304363" h="257937" extrusionOk="0">
                    <a:moveTo>
                      <a:pt x="304364" y="232601"/>
                    </a:moveTo>
                    <a:cubicBezTo>
                      <a:pt x="304364" y="246602"/>
                      <a:pt x="293029" y="257937"/>
                      <a:pt x="279027" y="257937"/>
                    </a:cubicBezTo>
                    <a:lnTo>
                      <a:pt x="36711" y="257937"/>
                    </a:lnTo>
                    <a:cubicBezTo>
                      <a:pt x="16423" y="257937"/>
                      <a:pt x="40" y="240792"/>
                      <a:pt x="40" y="220599"/>
                    </a:cubicBezTo>
                    <a:cubicBezTo>
                      <a:pt x="40" y="-12097"/>
                      <a:pt x="-246" y="5620"/>
                      <a:pt x="707" y="0"/>
                    </a:cubicBezTo>
                    <a:cubicBezTo>
                      <a:pt x="5565" y="23813"/>
                      <a:pt x="35187" y="32576"/>
                      <a:pt x="48237" y="32576"/>
                    </a:cubicBezTo>
                    <a:lnTo>
                      <a:pt x="293124" y="32576"/>
                    </a:lnTo>
                    <a:cubicBezTo>
                      <a:pt x="299316" y="32576"/>
                      <a:pt x="304269" y="37529"/>
                      <a:pt x="304269" y="43720"/>
                    </a:cubicBezTo>
                    <a:lnTo>
                      <a:pt x="304269" y="232601"/>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422" name="Google Shape;2422;p49"/>
            <p:cNvSpPr/>
            <p:nvPr/>
          </p:nvSpPr>
          <p:spPr>
            <a:xfrm>
              <a:off x="4907946" y="2193893"/>
              <a:ext cx="137636" cy="225361"/>
            </a:xfrm>
            <a:custGeom>
              <a:avLst/>
              <a:gdLst/>
              <a:ahLst/>
              <a:cxnLst/>
              <a:rect l="l" t="t" r="r" b="b"/>
              <a:pathLst>
                <a:path w="137636" h="225361" extrusionOk="0">
                  <a:moveTo>
                    <a:pt x="137636" y="200025"/>
                  </a:moveTo>
                  <a:cubicBezTo>
                    <a:pt x="137636" y="214027"/>
                    <a:pt x="126302" y="225362"/>
                    <a:pt x="112300" y="225362"/>
                  </a:cubicBezTo>
                  <a:lnTo>
                    <a:pt x="0" y="225362"/>
                  </a:lnTo>
                  <a:lnTo>
                    <a:pt x="0" y="0"/>
                  </a:lnTo>
                  <a:lnTo>
                    <a:pt x="126492" y="0"/>
                  </a:lnTo>
                  <a:cubicBezTo>
                    <a:pt x="132683" y="0"/>
                    <a:pt x="137636" y="4953"/>
                    <a:pt x="137636" y="11144"/>
                  </a:cubicBezTo>
                  <a:lnTo>
                    <a:pt x="137636" y="200025"/>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23" name="Google Shape;2423;p49"/>
            <p:cNvSpPr/>
            <p:nvPr/>
          </p:nvSpPr>
          <p:spPr>
            <a:xfrm>
              <a:off x="4962334" y="2247328"/>
              <a:ext cx="159924" cy="93821"/>
            </a:xfrm>
            <a:custGeom>
              <a:avLst/>
              <a:gdLst/>
              <a:ahLst/>
              <a:cxnLst/>
              <a:rect l="l" t="t" r="r" b="b"/>
              <a:pathLst>
                <a:path w="159924" h="93821" extrusionOk="0">
                  <a:moveTo>
                    <a:pt x="159925" y="11240"/>
                  </a:moveTo>
                  <a:lnTo>
                    <a:pt x="159925" y="82677"/>
                  </a:lnTo>
                  <a:cubicBezTo>
                    <a:pt x="159925" y="88868"/>
                    <a:pt x="154972" y="93821"/>
                    <a:pt x="148780" y="93821"/>
                  </a:cubicBezTo>
                  <a:lnTo>
                    <a:pt x="34099" y="93821"/>
                  </a:lnTo>
                  <a:cubicBezTo>
                    <a:pt x="15240" y="93821"/>
                    <a:pt x="0" y="78581"/>
                    <a:pt x="0" y="59817"/>
                  </a:cubicBezTo>
                  <a:lnTo>
                    <a:pt x="0" y="34004"/>
                  </a:lnTo>
                  <a:cubicBezTo>
                    <a:pt x="0" y="15240"/>
                    <a:pt x="15335" y="0"/>
                    <a:pt x="34099" y="0"/>
                  </a:cubicBezTo>
                  <a:lnTo>
                    <a:pt x="148780" y="0"/>
                  </a:lnTo>
                  <a:cubicBezTo>
                    <a:pt x="154972" y="0"/>
                    <a:pt x="159925" y="5048"/>
                    <a:pt x="159925" y="11144"/>
                  </a:cubicBezTo>
                  <a:lnTo>
                    <a:pt x="159925" y="11144"/>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424" name="Google Shape;2424;p49"/>
          <p:cNvGrpSpPr/>
          <p:nvPr/>
        </p:nvGrpSpPr>
        <p:grpSpPr>
          <a:xfrm>
            <a:off x="2502153" y="1528856"/>
            <a:ext cx="374421" cy="374560"/>
            <a:chOff x="3964185" y="2038350"/>
            <a:chExt cx="380857" cy="380999"/>
          </a:xfrm>
        </p:grpSpPr>
        <p:sp>
          <p:nvSpPr>
            <p:cNvPr id="2425" name="Google Shape;2425;p49"/>
            <p:cNvSpPr/>
            <p:nvPr/>
          </p:nvSpPr>
          <p:spPr>
            <a:xfrm>
              <a:off x="3988688" y="2266092"/>
              <a:ext cx="93726" cy="153257"/>
            </a:xfrm>
            <a:custGeom>
              <a:avLst/>
              <a:gdLst/>
              <a:ahLst/>
              <a:cxnLst/>
              <a:rect l="l" t="t" r="r" b="b"/>
              <a:pathLst>
                <a:path w="93726" h="153257" extrusionOk="0">
                  <a:moveTo>
                    <a:pt x="93726" y="25241"/>
                  </a:moveTo>
                  <a:lnTo>
                    <a:pt x="93726" y="142113"/>
                  </a:lnTo>
                  <a:cubicBezTo>
                    <a:pt x="93726" y="148304"/>
                    <a:pt x="88773" y="153257"/>
                    <a:pt x="82582" y="153257"/>
                  </a:cubicBezTo>
                  <a:lnTo>
                    <a:pt x="11144" y="153257"/>
                  </a:lnTo>
                  <a:cubicBezTo>
                    <a:pt x="4953" y="153257"/>
                    <a:pt x="0" y="148304"/>
                    <a:pt x="0" y="142113"/>
                  </a:cubicBezTo>
                  <a:lnTo>
                    <a:pt x="0" y="25241"/>
                  </a:lnTo>
                  <a:cubicBezTo>
                    <a:pt x="0" y="11335"/>
                    <a:pt x="11335" y="0"/>
                    <a:pt x="25241" y="0"/>
                  </a:cubicBezTo>
                  <a:lnTo>
                    <a:pt x="68390" y="0"/>
                  </a:lnTo>
                  <a:cubicBezTo>
                    <a:pt x="82296" y="0"/>
                    <a:pt x="93631" y="11335"/>
                    <a:pt x="93631" y="25241"/>
                  </a:cubicBezTo>
                  <a:lnTo>
                    <a:pt x="93631" y="25241"/>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26" name="Google Shape;2426;p49"/>
            <p:cNvSpPr/>
            <p:nvPr/>
          </p:nvSpPr>
          <p:spPr>
            <a:xfrm>
              <a:off x="4035551" y="2266092"/>
              <a:ext cx="46863" cy="153257"/>
            </a:xfrm>
            <a:custGeom>
              <a:avLst/>
              <a:gdLst/>
              <a:ahLst/>
              <a:cxnLst/>
              <a:rect l="l" t="t" r="r" b="b"/>
              <a:pathLst>
                <a:path w="46863" h="153257" extrusionOk="0">
                  <a:moveTo>
                    <a:pt x="46863" y="25241"/>
                  </a:moveTo>
                  <a:lnTo>
                    <a:pt x="46863" y="142113"/>
                  </a:lnTo>
                  <a:cubicBezTo>
                    <a:pt x="46863" y="148304"/>
                    <a:pt x="41910" y="153257"/>
                    <a:pt x="35719" y="153257"/>
                  </a:cubicBezTo>
                  <a:lnTo>
                    <a:pt x="0" y="153257"/>
                  </a:lnTo>
                  <a:lnTo>
                    <a:pt x="0" y="0"/>
                  </a:lnTo>
                  <a:lnTo>
                    <a:pt x="21622" y="0"/>
                  </a:lnTo>
                  <a:cubicBezTo>
                    <a:pt x="35528" y="0"/>
                    <a:pt x="46863" y="11335"/>
                    <a:pt x="46863" y="25241"/>
                  </a:cubicBezTo>
                  <a:lnTo>
                    <a:pt x="46863" y="25241"/>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27" name="Google Shape;2427;p49"/>
            <p:cNvSpPr/>
            <p:nvPr/>
          </p:nvSpPr>
          <p:spPr>
            <a:xfrm>
              <a:off x="4107751" y="2218372"/>
              <a:ext cx="93821" cy="200882"/>
            </a:xfrm>
            <a:custGeom>
              <a:avLst/>
              <a:gdLst/>
              <a:ahLst/>
              <a:cxnLst/>
              <a:rect l="l" t="t" r="r" b="b"/>
              <a:pathLst>
                <a:path w="93821" h="200882" extrusionOk="0">
                  <a:moveTo>
                    <a:pt x="93726" y="24289"/>
                  </a:moveTo>
                  <a:lnTo>
                    <a:pt x="93726" y="189738"/>
                  </a:lnTo>
                  <a:cubicBezTo>
                    <a:pt x="93726" y="195929"/>
                    <a:pt x="88773" y="200882"/>
                    <a:pt x="82582" y="200882"/>
                  </a:cubicBezTo>
                  <a:lnTo>
                    <a:pt x="11144" y="200882"/>
                  </a:lnTo>
                  <a:cubicBezTo>
                    <a:pt x="4953" y="200882"/>
                    <a:pt x="0" y="195929"/>
                    <a:pt x="0" y="189738"/>
                  </a:cubicBezTo>
                  <a:lnTo>
                    <a:pt x="0" y="24289"/>
                  </a:lnTo>
                  <a:cubicBezTo>
                    <a:pt x="0" y="10859"/>
                    <a:pt x="10858" y="0"/>
                    <a:pt x="24289" y="0"/>
                  </a:cubicBezTo>
                  <a:lnTo>
                    <a:pt x="69533" y="0"/>
                  </a:lnTo>
                  <a:cubicBezTo>
                    <a:pt x="82963" y="0"/>
                    <a:pt x="93821" y="10859"/>
                    <a:pt x="93821" y="24289"/>
                  </a:cubicBezTo>
                  <a:lnTo>
                    <a:pt x="93821" y="24289"/>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28" name="Google Shape;2428;p49"/>
            <p:cNvSpPr/>
            <p:nvPr/>
          </p:nvSpPr>
          <p:spPr>
            <a:xfrm>
              <a:off x="4154614" y="2218467"/>
              <a:ext cx="46863" cy="200787"/>
            </a:xfrm>
            <a:custGeom>
              <a:avLst/>
              <a:gdLst/>
              <a:ahLst/>
              <a:cxnLst/>
              <a:rect l="l" t="t" r="r" b="b"/>
              <a:pathLst>
                <a:path w="46863" h="200787" extrusionOk="0">
                  <a:moveTo>
                    <a:pt x="46863" y="24194"/>
                  </a:moveTo>
                  <a:lnTo>
                    <a:pt x="46863" y="189643"/>
                  </a:lnTo>
                  <a:cubicBezTo>
                    <a:pt x="46863" y="195834"/>
                    <a:pt x="41910" y="200787"/>
                    <a:pt x="35719" y="200787"/>
                  </a:cubicBezTo>
                  <a:lnTo>
                    <a:pt x="0" y="200787"/>
                  </a:lnTo>
                  <a:lnTo>
                    <a:pt x="0" y="0"/>
                  </a:lnTo>
                  <a:lnTo>
                    <a:pt x="22574" y="0"/>
                  </a:lnTo>
                  <a:cubicBezTo>
                    <a:pt x="36005" y="0"/>
                    <a:pt x="46863" y="10858"/>
                    <a:pt x="46863" y="24289"/>
                  </a:cubicBezTo>
                  <a:lnTo>
                    <a:pt x="46863" y="24289"/>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29" name="Google Shape;2429;p49"/>
            <p:cNvSpPr/>
            <p:nvPr/>
          </p:nvSpPr>
          <p:spPr>
            <a:xfrm>
              <a:off x="4226813" y="2170080"/>
              <a:ext cx="93821" cy="249269"/>
            </a:xfrm>
            <a:custGeom>
              <a:avLst/>
              <a:gdLst/>
              <a:ahLst/>
              <a:cxnLst/>
              <a:rect l="l" t="t" r="r" b="b"/>
              <a:pathLst>
                <a:path w="93821" h="249269" extrusionOk="0">
                  <a:moveTo>
                    <a:pt x="93726" y="29051"/>
                  </a:moveTo>
                  <a:lnTo>
                    <a:pt x="93726" y="238125"/>
                  </a:lnTo>
                  <a:cubicBezTo>
                    <a:pt x="93726" y="244316"/>
                    <a:pt x="88773" y="249269"/>
                    <a:pt x="82582" y="249269"/>
                  </a:cubicBezTo>
                  <a:lnTo>
                    <a:pt x="11144" y="249269"/>
                  </a:lnTo>
                  <a:cubicBezTo>
                    <a:pt x="4953" y="249269"/>
                    <a:pt x="0" y="244316"/>
                    <a:pt x="0" y="238125"/>
                  </a:cubicBezTo>
                  <a:lnTo>
                    <a:pt x="0" y="29051"/>
                  </a:lnTo>
                  <a:cubicBezTo>
                    <a:pt x="0" y="13049"/>
                    <a:pt x="13049" y="0"/>
                    <a:pt x="29051" y="0"/>
                  </a:cubicBezTo>
                  <a:lnTo>
                    <a:pt x="64770" y="0"/>
                  </a:lnTo>
                  <a:cubicBezTo>
                    <a:pt x="80772" y="0"/>
                    <a:pt x="93821" y="13049"/>
                    <a:pt x="93821" y="29051"/>
                  </a:cubicBezTo>
                  <a:lnTo>
                    <a:pt x="93821" y="29051"/>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430" name="Google Shape;2430;p49"/>
            <p:cNvGrpSpPr/>
            <p:nvPr/>
          </p:nvGrpSpPr>
          <p:grpSpPr>
            <a:xfrm>
              <a:off x="3964185" y="2158936"/>
              <a:ext cx="380857" cy="260413"/>
              <a:chOff x="3964185" y="2158936"/>
              <a:chExt cx="380857" cy="260413"/>
            </a:xfrm>
          </p:grpSpPr>
          <p:sp>
            <p:nvSpPr>
              <p:cNvPr id="2431" name="Google Shape;2431;p49"/>
              <p:cNvSpPr/>
              <p:nvPr/>
            </p:nvSpPr>
            <p:spPr>
              <a:xfrm>
                <a:off x="4273676" y="2170080"/>
                <a:ext cx="46958" cy="249269"/>
              </a:xfrm>
              <a:custGeom>
                <a:avLst/>
                <a:gdLst/>
                <a:ahLst/>
                <a:cxnLst/>
                <a:rect l="l" t="t" r="r" b="b"/>
                <a:pathLst>
                  <a:path w="46958" h="249269" extrusionOk="0">
                    <a:moveTo>
                      <a:pt x="46863" y="29051"/>
                    </a:moveTo>
                    <a:lnTo>
                      <a:pt x="46863" y="238125"/>
                    </a:lnTo>
                    <a:cubicBezTo>
                      <a:pt x="46863" y="244316"/>
                      <a:pt x="41910" y="249269"/>
                      <a:pt x="35719" y="249269"/>
                    </a:cubicBezTo>
                    <a:lnTo>
                      <a:pt x="0" y="249269"/>
                    </a:lnTo>
                    <a:lnTo>
                      <a:pt x="0" y="0"/>
                    </a:lnTo>
                    <a:lnTo>
                      <a:pt x="17907" y="0"/>
                    </a:lnTo>
                    <a:cubicBezTo>
                      <a:pt x="33909" y="0"/>
                      <a:pt x="46958" y="13049"/>
                      <a:pt x="46958" y="29051"/>
                    </a:cubicBezTo>
                    <a:lnTo>
                      <a:pt x="46958" y="29051"/>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32" name="Google Shape;2432;p49"/>
              <p:cNvSpPr/>
              <p:nvPr/>
            </p:nvSpPr>
            <p:spPr>
              <a:xfrm>
                <a:off x="3964185" y="2397061"/>
                <a:ext cx="380857" cy="22288"/>
              </a:xfrm>
              <a:custGeom>
                <a:avLst/>
                <a:gdLst/>
                <a:ahLst/>
                <a:cxnLst/>
                <a:rect l="l" t="t" r="r" b="b"/>
                <a:pathLst>
                  <a:path w="380857" h="22288" extrusionOk="0">
                    <a:moveTo>
                      <a:pt x="369784" y="0"/>
                    </a:moveTo>
                    <a:lnTo>
                      <a:pt x="11073" y="0"/>
                    </a:lnTo>
                    <a:cubicBezTo>
                      <a:pt x="-3691" y="0"/>
                      <a:pt x="-3691" y="22289"/>
                      <a:pt x="11073" y="22289"/>
                    </a:cubicBezTo>
                    <a:lnTo>
                      <a:pt x="369784" y="22289"/>
                    </a:lnTo>
                    <a:cubicBezTo>
                      <a:pt x="384548" y="22289"/>
                      <a:pt x="384548" y="0"/>
                      <a:pt x="369784" y="0"/>
                    </a:cubicBezTo>
                    <a:lnTo>
                      <a:pt x="369784"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33" name="Google Shape;2433;p49"/>
              <p:cNvSpPr/>
              <p:nvPr/>
            </p:nvSpPr>
            <p:spPr>
              <a:xfrm>
                <a:off x="3964281" y="2158936"/>
                <a:ext cx="52625" cy="22288"/>
              </a:xfrm>
              <a:custGeom>
                <a:avLst/>
                <a:gdLst/>
                <a:ahLst/>
                <a:cxnLst/>
                <a:rect l="l" t="t" r="r" b="b"/>
                <a:pathLst>
                  <a:path w="52625" h="22288" extrusionOk="0">
                    <a:moveTo>
                      <a:pt x="41553" y="22289"/>
                    </a:moveTo>
                    <a:lnTo>
                      <a:pt x="11073" y="22289"/>
                    </a:lnTo>
                    <a:cubicBezTo>
                      <a:pt x="-3691" y="22289"/>
                      <a:pt x="-3691" y="0"/>
                      <a:pt x="11073" y="0"/>
                    </a:cubicBezTo>
                    <a:lnTo>
                      <a:pt x="41553" y="0"/>
                    </a:lnTo>
                    <a:cubicBezTo>
                      <a:pt x="56317" y="0"/>
                      <a:pt x="56317" y="22289"/>
                      <a:pt x="41553" y="22289"/>
                    </a:cubicBezTo>
                    <a:lnTo>
                      <a:pt x="41553" y="2228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434" name="Google Shape;2434;p49"/>
            <p:cNvSpPr/>
            <p:nvPr/>
          </p:nvSpPr>
          <p:spPr>
            <a:xfrm>
              <a:off x="4040592" y="2117653"/>
              <a:ext cx="102984" cy="54169"/>
            </a:xfrm>
            <a:custGeom>
              <a:avLst/>
              <a:gdLst/>
              <a:ahLst/>
              <a:cxnLst/>
              <a:rect l="l" t="t" r="r" b="b"/>
              <a:pathLst>
                <a:path w="102984" h="54169" extrusionOk="0">
                  <a:moveTo>
                    <a:pt x="11152" y="54142"/>
                  </a:moveTo>
                  <a:cubicBezTo>
                    <a:pt x="-1135" y="54142"/>
                    <a:pt x="-4374" y="37092"/>
                    <a:pt x="7056" y="32615"/>
                  </a:cubicBezTo>
                  <a:lnTo>
                    <a:pt x="87733" y="897"/>
                  </a:lnTo>
                  <a:cubicBezTo>
                    <a:pt x="101449" y="-4532"/>
                    <a:pt x="109640" y="16232"/>
                    <a:pt x="95924" y="21662"/>
                  </a:cubicBezTo>
                  <a:cubicBezTo>
                    <a:pt x="7723" y="56333"/>
                    <a:pt x="14200" y="54142"/>
                    <a:pt x="11152" y="54142"/>
                  </a:cubicBezTo>
                  <a:lnTo>
                    <a:pt x="11152" y="54142"/>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435" name="Google Shape;2435;p49"/>
            <p:cNvGrpSpPr/>
            <p:nvPr/>
          </p:nvGrpSpPr>
          <p:grpSpPr>
            <a:xfrm>
              <a:off x="4165655" y="2062162"/>
              <a:ext cx="179387" cy="60502"/>
              <a:chOff x="4165655" y="2062162"/>
              <a:chExt cx="179387" cy="60502"/>
            </a:xfrm>
          </p:grpSpPr>
          <p:sp>
            <p:nvSpPr>
              <p:cNvPr id="2436" name="Google Shape;2436;p49"/>
              <p:cNvSpPr/>
              <p:nvPr/>
            </p:nvSpPr>
            <p:spPr>
              <a:xfrm>
                <a:off x="4165655" y="2070790"/>
                <a:ext cx="97079" cy="51874"/>
              </a:xfrm>
              <a:custGeom>
                <a:avLst/>
                <a:gdLst/>
                <a:ahLst/>
                <a:cxnLst/>
                <a:rect l="l" t="t" r="r" b="b"/>
                <a:pathLst>
                  <a:path w="97079" h="51874" extrusionOk="0">
                    <a:moveTo>
                      <a:pt x="11152" y="51856"/>
                    </a:moveTo>
                    <a:cubicBezTo>
                      <a:pt x="-1135" y="51856"/>
                      <a:pt x="-4374" y="34806"/>
                      <a:pt x="7056" y="30329"/>
                    </a:cubicBezTo>
                    <a:lnTo>
                      <a:pt x="81827" y="897"/>
                    </a:lnTo>
                    <a:cubicBezTo>
                      <a:pt x="95543" y="-4532"/>
                      <a:pt x="103735" y="16232"/>
                      <a:pt x="90019" y="21662"/>
                    </a:cubicBezTo>
                    <a:cubicBezTo>
                      <a:pt x="8580" y="53666"/>
                      <a:pt x="14200" y="51856"/>
                      <a:pt x="11152" y="51856"/>
                    </a:cubicBezTo>
                    <a:lnTo>
                      <a:pt x="11152" y="51856"/>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37" name="Google Shape;2437;p49"/>
              <p:cNvSpPr/>
              <p:nvPr/>
            </p:nvSpPr>
            <p:spPr>
              <a:xfrm>
                <a:off x="4286416" y="2062162"/>
                <a:ext cx="58626" cy="22288"/>
              </a:xfrm>
              <a:custGeom>
                <a:avLst/>
                <a:gdLst/>
                <a:ahLst/>
                <a:cxnLst/>
                <a:rect l="l" t="t" r="r" b="b"/>
                <a:pathLst>
                  <a:path w="58626" h="22288" extrusionOk="0">
                    <a:moveTo>
                      <a:pt x="47553" y="22289"/>
                    </a:moveTo>
                    <a:lnTo>
                      <a:pt x="11073" y="22289"/>
                    </a:lnTo>
                    <a:cubicBezTo>
                      <a:pt x="-3691" y="22289"/>
                      <a:pt x="-3691" y="0"/>
                      <a:pt x="11073" y="0"/>
                    </a:cubicBezTo>
                    <a:lnTo>
                      <a:pt x="47553" y="0"/>
                    </a:lnTo>
                    <a:cubicBezTo>
                      <a:pt x="62317" y="0"/>
                      <a:pt x="62317" y="22289"/>
                      <a:pt x="47553" y="22289"/>
                    </a:cubicBezTo>
                    <a:lnTo>
                      <a:pt x="47553" y="2228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438" name="Google Shape;2438;p49"/>
            <p:cNvSpPr/>
            <p:nvPr/>
          </p:nvSpPr>
          <p:spPr>
            <a:xfrm>
              <a:off x="3994689" y="2134361"/>
              <a:ext cx="70008" cy="69913"/>
            </a:xfrm>
            <a:custGeom>
              <a:avLst/>
              <a:gdLst/>
              <a:ahLst/>
              <a:cxnLst/>
              <a:rect l="l" t="t" r="r" b="b"/>
              <a:pathLst>
                <a:path w="70008" h="69913" extrusionOk="0">
                  <a:moveTo>
                    <a:pt x="69913" y="34957"/>
                  </a:moveTo>
                  <a:cubicBezTo>
                    <a:pt x="69913" y="54293"/>
                    <a:pt x="54292" y="69914"/>
                    <a:pt x="34957" y="69914"/>
                  </a:cubicBezTo>
                  <a:cubicBezTo>
                    <a:pt x="15621" y="69914"/>
                    <a:pt x="0" y="54293"/>
                    <a:pt x="0" y="34957"/>
                  </a:cubicBezTo>
                  <a:cubicBezTo>
                    <a:pt x="0" y="15621"/>
                    <a:pt x="15621" y="0"/>
                    <a:pt x="34957" y="0"/>
                  </a:cubicBezTo>
                  <a:cubicBezTo>
                    <a:pt x="44196" y="0"/>
                    <a:pt x="53150" y="3715"/>
                    <a:pt x="59722" y="10287"/>
                  </a:cubicBezTo>
                  <a:cubicBezTo>
                    <a:pt x="66294" y="16859"/>
                    <a:pt x="70009" y="25717"/>
                    <a:pt x="70009" y="35052"/>
                  </a:cubicBezTo>
                  <a:lnTo>
                    <a:pt x="70009" y="35052"/>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39" name="Google Shape;2439;p49"/>
            <p:cNvSpPr/>
            <p:nvPr/>
          </p:nvSpPr>
          <p:spPr>
            <a:xfrm>
              <a:off x="4029646" y="2134361"/>
              <a:ext cx="34956" cy="69913"/>
            </a:xfrm>
            <a:custGeom>
              <a:avLst/>
              <a:gdLst/>
              <a:ahLst/>
              <a:cxnLst/>
              <a:rect l="l" t="t" r="r" b="b"/>
              <a:pathLst>
                <a:path w="34956" h="69913" extrusionOk="0">
                  <a:moveTo>
                    <a:pt x="34957" y="34957"/>
                  </a:moveTo>
                  <a:cubicBezTo>
                    <a:pt x="34957" y="54293"/>
                    <a:pt x="19241" y="69914"/>
                    <a:pt x="0" y="69914"/>
                  </a:cubicBezTo>
                  <a:lnTo>
                    <a:pt x="0" y="0"/>
                  </a:lnTo>
                  <a:cubicBezTo>
                    <a:pt x="19336" y="0"/>
                    <a:pt x="34957" y="15716"/>
                    <a:pt x="34957" y="34957"/>
                  </a:cubicBezTo>
                  <a:lnTo>
                    <a:pt x="34957" y="34957"/>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40" name="Google Shape;2440;p49"/>
            <p:cNvSpPr/>
            <p:nvPr/>
          </p:nvSpPr>
          <p:spPr>
            <a:xfrm>
              <a:off x="4119657" y="2085213"/>
              <a:ext cx="69913" cy="69913"/>
            </a:xfrm>
            <a:custGeom>
              <a:avLst/>
              <a:gdLst/>
              <a:ahLst/>
              <a:cxnLst/>
              <a:rect l="l" t="t" r="r" b="b"/>
              <a:pathLst>
                <a:path w="69913" h="69913" extrusionOk="0">
                  <a:moveTo>
                    <a:pt x="69914" y="34957"/>
                  </a:moveTo>
                  <a:cubicBezTo>
                    <a:pt x="69914" y="54293"/>
                    <a:pt x="54293" y="69914"/>
                    <a:pt x="34957" y="69914"/>
                  </a:cubicBezTo>
                  <a:cubicBezTo>
                    <a:pt x="15621" y="69914"/>
                    <a:pt x="0" y="54293"/>
                    <a:pt x="0" y="34957"/>
                  </a:cubicBezTo>
                  <a:cubicBezTo>
                    <a:pt x="0" y="15621"/>
                    <a:pt x="15621" y="0"/>
                    <a:pt x="34957" y="0"/>
                  </a:cubicBezTo>
                  <a:cubicBezTo>
                    <a:pt x="54293" y="0"/>
                    <a:pt x="69914" y="15621"/>
                    <a:pt x="69914" y="34957"/>
                  </a:cubicBezTo>
                  <a:lnTo>
                    <a:pt x="69914" y="34957"/>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41" name="Google Shape;2441;p49"/>
            <p:cNvSpPr/>
            <p:nvPr/>
          </p:nvSpPr>
          <p:spPr>
            <a:xfrm>
              <a:off x="4154614" y="2085213"/>
              <a:ext cx="34956" cy="69913"/>
            </a:xfrm>
            <a:custGeom>
              <a:avLst/>
              <a:gdLst/>
              <a:ahLst/>
              <a:cxnLst/>
              <a:rect l="l" t="t" r="r" b="b"/>
              <a:pathLst>
                <a:path w="34956" h="69913" extrusionOk="0">
                  <a:moveTo>
                    <a:pt x="34957" y="34957"/>
                  </a:moveTo>
                  <a:cubicBezTo>
                    <a:pt x="34957" y="54293"/>
                    <a:pt x="19241" y="69914"/>
                    <a:pt x="0" y="69914"/>
                  </a:cubicBezTo>
                  <a:lnTo>
                    <a:pt x="0" y="0"/>
                  </a:lnTo>
                  <a:cubicBezTo>
                    <a:pt x="19336" y="0"/>
                    <a:pt x="34957" y="15716"/>
                    <a:pt x="34957" y="34957"/>
                  </a:cubicBezTo>
                  <a:lnTo>
                    <a:pt x="34957" y="34957"/>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42" name="Google Shape;2442;p49"/>
            <p:cNvSpPr/>
            <p:nvPr/>
          </p:nvSpPr>
          <p:spPr>
            <a:xfrm>
              <a:off x="4238720" y="2038350"/>
              <a:ext cx="69913" cy="69913"/>
            </a:xfrm>
            <a:custGeom>
              <a:avLst/>
              <a:gdLst/>
              <a:ahLst/>
              <a:cxnLst/>
              <a:rect l="l" t="t" r="r" b="b"/>
              <a:pathLst>
                <a:path w="69913" h="69913" extrusionOk="0">
                  <a:moveTo>
                    <a:pt x="69914" y="34957"/>
                  </a:moveTo>
                  <a:cubicBezTo>
                    <a:pt x="69914" y="54293"/>
                    <a:pt x="54293" y="69914"/>
                    <a:pt x="34957" y="69914"/>
                  </a:cubicBezTo>
                  <a:cubicBezTo>
                    <a:pt x="15621" y="69914"/>
                    <a:pt x="0" y="54293"/>
                    <a:pt x="0" y="34957"/>
                  </a:cubicBezTo>
                  <a:cubicBezTo>
                    <a:pt x="0" y="15621"/>
                    <a:pt x="15621" y="0"/>
                    <a:pt x="34957" y="0"/>
                  </a:cubicBezTo>
                  <a:cubicBezTo>
                    <a:pt x="54293" y="0"/>
                    <a:pt x="69914" y="15621"/>
                    <a:pt x="69914" y="34957"/>
                  </a:cubicBezTo>
                  <a:lnTo>
                    <a:pt x="69914" y="34957"/>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43" name="Google Shape;2443;p49"/>
            <p:cNvSpPr/>
            <p:nvPr/>
          </p:nvSpPr>
          <p:spPr>
            <a:xfrm>
              <a:off x="4273676" y="2038350"/>
              <a:ext cx="34956" cy="69913"/>
            </a:xfrm>
            <a:custGeom>
              <a:avLst/>
              <a:gdLst/>
              <a:ahLst/>
              <a:cxnLst/>
              <a:rect l="l" t="t" r="r" b="b"/>
              <a:pathLst>
                <a:path w="34956" h="69913" extrusionOk="0">
                  <a:moveTo>
                    <a:pt x="34957" y="34957"/>
                  </a:moveTo>
                  <a:cubicBezTo>
                    <a:pt x="34957" y="54293"/>
                    <a:pt x="19241" y="69914"/>
                    <a:pt x="0" y="69914"/>
                  </a:cubicBezTo>
                  <a:lnTo>
                    <a:pt x="0" y="0"/>
                  </a:lnTo>
                  <a:cubicBezTo>
                    <a:pt x="19336" y="0"/>
                    <a:pt x="34957" y="15716"/>
                    <a:pt x="34957" y="34957"/>
                  </a:cubicBezTo>
                  <a:lnTo>
                    <a:pt x="34957" y="34957"/>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444" name="Google Shape;2444;p49"/>
          <p:cNvGrpSpPr/>
          <p:nvPr/>
        </p:nvGrpSpPr>
        <p:grpSpPr>
          <a:xfrm>
            <a:off x="1791447" y="1528856"/>
            <a:ext cx="267810" cy="374467"/>
            <a:chOff x="3241262" y="2038350"/>
            <a:chExt cx="272414" cy="380904"/>
          </a:xfrm>
        </p:grpSpPr>
        <p:sp>
          <p:nvSpPr>
            <p:cNvPr id="2445" name="Google Shape;2445;p49"/>
            <p:cNvSpPr/>
            <p:nvPr/>
          </p:nvSpPr>
          <p:spPr>
            <a:xfrm>
              <a:off x="3241357" y="2038350"/>
              <a:ext cx="272319" cy="380904"/>
            </a:xfrm>
            <a:custGeom>
              <a:avLst/>
              <a:gdLst/>
              <a:ahLst/>
              <a:cxnLst/>
              <a:rect l="l" t="t" r="r" b="b"/>
              <a:pathLst>
                <a:path w="272319" h="380904" extrusionOk="0">
                  <a:moveTo>
                    <a:pt x="272320" y="43529"/>
                  </a:moveTo>
                  <a:lnTo>
                    <a:pt x="272320" y="337375"/>
                  </a:lnTo>
                  <a:cubicBezTo>
                    <a:pt x="272320" y="361379"/>
                    <a:pt x="252793" y="380905"/>
                    <a:pt x="228790" y="380905"/>
                  </a:cubicBezTo>
                  <a:lnTo>
                    <a:pt x="43529" y="380905"/>
                  </a:lnTo>
                  <a:cubicBezTo>
                    <a:pt x="19526" y="380905"/>
                    <a:pt x="0" y="361379"/>
                    <a:pt x="0" y="337375"/>
                  </a:cubicBezTo>
                  <a:lnTo>
                    <a:pt x="0" y="43529"/>
                  </a:lnTo>
                  <a:cubicBezTo>
                    <a:pt x="0" y="19526"/>
                    <a:pt x="19526" y="0"/>
                    <a:pt x="43529" y="0"/>
                  </a:cubicBezTo>
                  <a:lnTo>
                    <a:pt x="228790" y="0"/>
                  </a:lnTo>
                  <a:cubicBezTo>
                    <a:pt x="252793" y="0"/>
                    <a:pt x="272320" y="19526"/>
                    <a:pt x="272320" y="43529"/>
                  </a:cubicBezTo>
                  <a:lnTo>
                    <a:pt x="272320" y="43529"/>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46" name="Google Shape;2446;p49"/>
            <p:cNvSpPr/>
            <p:nvPr/>
          </p:nvSpPr>
          <p:spPr>
            <a:xfrm>
              <a:off x="3377564" y="2038350"/>
              <a:ext cx="136112" cy="380904"/>
            </a:xfrm>
            <a:custGeom>
              <a:avLst/>
              <a:gdLst/>
              <a:ahLst/>
              <a:cxnLst/>
              <a:rect l="l" t="t" r="r" b="b"/>
              <a:pathLst>
                <a:path w="136112" h="380904" extrusionOk="0">
                  <a:moveTo>
                    <a:pt x="136112" y="43529"/>
                  </a:moveTo>
                  <a:lnTo>
                    <a:pt x="136112" y="337375"/>
                  </a:lnTo>
                  <a:cubicBezTo>
                    <a:pt x="136112" y="361379"/>
                    <a:pt x="116586" y="380905"/>
                    <a:pt x="92583" y="380905"/>
                  </a:cubicBezTo>
                  <a:lnTo>
                    <a:pt x="0" y="380905"/>
                  </a:lnTo>
                  <a:lnTo>
                    <a:pt x="0" y="0"/>
                  </a:lnTo>
                  <a:lnTo>
                    <a:pt x="92583" y="0"/>
                  </a:lnTo>
                  <a:cubicBezTo>
                    <a:pt x="116586" y="0"/>
                    <a:pt x="136112" y="19526"/>
                    <a:pt x="136112" y="43529"/>
                  </a:cubicBezTo>
                  <a:lnTo>
                    <a:pt x="136112" y="43529"/>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47" name="Google Shape;2447;p49"/>
            <p:cNvSpPr/>
            <p:nvPr/>
          </p:nvSpPr>
          <p:spPr>
            <a:xfrm>
              <a:off x="3241262" y="2038350"/>
              <a:ext cx="272319" cy="380904"/>
            </a:xfrm>
            <a:custGeom>
              <a:avLst/>
              <a:gdLst/>
              <a:ahLst/>
              <a:cxnLst/>
              <a:rect l="l" t="t" r="r" b="b"/>
              <a:pathLst>
                <a:path w="272319" h="380904" extrusionOk="0">
                  <a:moveTo>
                    <a:pt x="228790" y="0"/>
                  </a:moveTo>
                  <a:lnTo>
                    <a:pt x="43529" y="0"/>
                  </a:lnTo>
                  <a:cubicBezTo>
                    <a:pt x="19526" y="0"/>
                    <a:pt x="0" y="19526"/>
                    <a:pt x="0" y="43529"/>
                  </a:cubicBezTo>
                  <a:lnTo>
                    <a:pt x="0" y="337375"/>
                  </a:lnTo>
                  <a:cubicBezTo>
                    <a:pt x="0" y="361379"/>
                    <a:pt x="19526" y="380905"/>
                    <a:pt x="43529" y="380905"/>
                  </a:cubicBezTo>
                  <a:lnTo>
                    <a:pt x="228790" y="380905"/>
                  </a:lnTo>
                  <a:cubicBezTo>
                    <a:pt x="252794" y="380905"/>
                    <a:pt x="272320" y="361379"/>
                    <a:pt x="272320" y="337375"/>
                  </a:cubicBezTo>
                  <a:lnTo>
                    <a:pt x="272320" y="43529"/>
                  </a:lnTo>
                  <a:cubicBezTo>
                    <a:pt x="272320" y="19526"/>
                    <a:pt x="252794" y="0"/>
                    <a:pt x="228790" y="0"/>
                  </a:cubicBezTo>
                  <a:lnTo>
                    <a:pt x="228790" y="0"/>
                  </a:lnTo>
                  <a:close/>
                  <a:moveTo>
                    <a:pt x="181451" y="22289"/>
                  </a:moveTo>
                  <a:lnTo>
                    <a:pt x="179927" y="28385"/>
                  </a:lnTo>
                  <a:cubicBezTo>
                    <a:pt x="177070" y="40195"/>
                    <a:pt x="166688" y="48387"/>
                    <a:pt x="154877" y="48387"/>
                  </a:cubicBezTo>
                  <a:lnTo>
                    <a:pt x="117443" y="48387"/>
                  </a:lnTo>
                  <a:cubicBezTo>
                    <a:pt x="105537" y="48387"/>
                    <a:pt x="95250" y="40195"/>
                    <a:pt x="92392" y="28385"/>
                  </a:cubicBezTo>
                  <a:lnTo>
                    <a:pt x="90869" y="22289"/>
                  </a:lnTo>
                  <a:lnTo>
                    <a:pt x="181451" y="22289"/>
                  </a:lnTo>
                  <a:close/>
                  <a:moveTo>
                    <a:pt x="250031" y="337375"/>
                  </a:moveTo>
                  <a:cubicBezTo>
                    <a:pt x="250031" y="349091"/>
                    <a:pt x="240506" y="358616"/>
                    <a:pt x="228790" y="358616"/>
                  </a:cubicBezTo>
                  <a:lnTo>
                    <a:pt x="43529" y="358616"/>
                  </a:lnTo>
                  <a:cubicBezTo>
                    <a:pt x="31813" y="358616"/>
                    <a:pt x="22288" y="349091"/>
                    <a:pt x="22288" y="337375"/>
                  </a:cubicBezTo>
                  <a:lnTo>
                    <a:pt x="22288" y="43529"/>
                  </a:lnTo>
                  <a:cubicBezTo>
                    <a:pt x="22288" y="31814"/>
                    <a:pt x="31813" y="22289"/>
                    <a:pt x="43529" y="22289"/>
                  </a:cubicBezTo>
                  <a:lnTo>
                    <a:pt x="67913" y="22289"/>
                  </a:lnTo>
                  <a:lnTo>
                    <a:pt x="70675" y="33719"/>
                  </a:lnTo>
                  <a:cubicBezTo>
                    <a:pt x="76009" y="55531"/>
                    <a:pt x="95250" y="70676"/>
                    <a:pt x="117443" y="70676"/>
                  </a:cubicBezTo>
                  <a:lnTo>
                    <a:pt x="154877" y="70676"/>
                  </a:lnTo>
                  <a:cubicBezTo>
                    <a:pt x="177070" y="70676"/>
                    <a:pt x="196310" y="55436"/>
                    <a:pt x="201644" y="33719"/>
                  </a:cubicBezTo>
                  <a:lnTo>
                    <a:pt x="204406" y="22289"/>
                  </a:lnTo>
                  <a:lnTo>
                    <a:pt x="228790" y="22289"/>
                  </a:lnTo>
                  <a:cubicBezTo>
                    <a:pt x="240506" y="22289"/>
                    <a:pt x="250031" y="31814"/>
                    <a:pt x="250031" y="43529"/>
                  </a:cubicBezTo>
                  <a:lnTo>
                    <a:pt x="250031" y="33737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48" name="Google Shape;2448;p49"/>
            <p:cNvSpPr/>
            <p:nvPr/>
          </p:nvSpPr>
          <p:spPr>
            <a:xfrm>
              <a:off x="3377469" y="2038350"/>
              <a:ext cx="136207" cy="380904"/>
            </a:xfrm>
            <a:custGeom>
              <a:avLst/>
              <a:gdLst/>
              <a:ahLst/>
              <a:cxnLst/>
              <a:rect l="l" t="t" r="r" b="b"/>
              <a:pathLst>
                <a:path w="136207" h="380904" extrusionOk="0">
                  <a:moveTo>
                    <a:pt x="136208" y="43529"/>
                  </a:moveTo>
                  <a:lnTo>
                    <a:pt x="136208" y="337375"/>
                  </a:lnTo>
                  <a:cubicBezTo>
                    <a:pt x="136208" y="361379"/>
                    <a:pt x="116681" y="380905"/>
                    <a:pt x="92678" y="380905"/>
                  </a:cubicBezTo>
                  <a:lnTo>
                    <a:pt x="95" y="380905"/>
                  </a:lnTo>
                  <a:lnTo>
                    <a:pt x="95" y="358616"/>
                  </a:lnTo>
                  <a:lnTo>
                    <a:pt x="92678" y="358616"/>
                  </a:lnTo>
                  <a:cubicBezTo>
                    <a:pt x="104394" y="358616"/>
                    <a:pt x="113919" y="349091"/>
                    <a:pt x="113919" y="337375"/>
                  </a:cubicBezTo>
                  <a:lnTo>
                    <a:pt x="113919" y="43529"/>
                  </a:lnTo>
                  <a:cubicBezTo>
                    <a:pt x="113919" y="31814"/>
                    <a:pt x="104394" y="22289"/>
                    <a:pt x="92678" y="22289"/>
                  </a:cubicBezTo>
                  <a:lnTo>
                    <a:pt x="68294" y="22289"/>
                  </a:lnTo>
                  <a:lnTo>
                    <a:pt x="65532" y="33719"/>
                  </a:lnTo>
                  <a:cubicBezTo>
                    <a:pt x="60198" y="55531"/>
                    <a:pt x="40958" y="70676"/>
                    <a:pt x="18764" y="70676"/>
                  </a:cubicBezTo>
                  <a:lnTo>
                    <a:pt x="0" y="70676"/>
                  </a:lnTo>
                  <a:lnTo>
                    <a:pt x="0" y="48387"/>
                  </a:lnTo>
                  <a:lnTo>
                    <a:pt x="18764" y="48387"/>
                  </a:lnTo>
                  <a:cubicBezTo>
                    <a:pt x="30671" y="48387"/>
                    <a:pt x="40958" y="40195"/>
                    <a:pt x="43815" y="28385"/>
                  </a:cubicBezTo>
                  <a:lnTo>
                    <a:pt x="45339" y="22289"/>
                  </a:lnTo>
                  <a:lnTo>
                    <a:pt x="95" y="22289"/>
                  </a:lnTo>
                  <a:lnTo>
                    <a:pt x="95" y="0"/>
                  </a:lnTo>
                  <a:lnTo>
                    <a:pt x="92678" y="0"/>
                  </a:lnTo>
                  <a:cubicBezTo>
                    <a:pt x="116681" y="0"/>
                    <a:pt x="136208" y="19526"/>
                    <a:pt x="136208" y="43529"/>
                  </a:cubicBezTo>
                  <a:lnTo>
                    <a:pt x="136208" y="4352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49" name="Google Shape;2449;p49"/>
            <p:cNvSpPr/>
            <p:nvPr/>
          </p:nvSpPr>
          <p:spPr>
            <a:xfrm>
              <a:off x="3288958" y="2170080"/>
              <a:ext cx="105489" cy="22288"/>
            </a:xfrm>
            <a:custGeom>
              <a:avLst/>
              <a:gdLst/>
              <a:ahLst/>
              <a:cxnLst/>
              <a:rect l="l" t="t" r="r" b="b"/>
              <a:pathLst>
                <a:path w="105489" h="22288" extrusionOk="0">
                  <a:moveTo>
                    <a:pt x="94417" y="22289"/>
                  </a:moveTo>
                  <a:lnTo>
                    <a:pt x="11073" y="22289"/>
                  </a:lnTo>
                  <a:cubicBezTo>
                    <a:pt x="-3691" y="22289"/>
                    <a:pt x="-3691" y="0"/>
                    <a:pt x="11073" y="0"/>
                  </a:cubicBezTo>
                  <a:lnTo>
                    <a:pt x="94417" y="0"/>
                  </a:lnTo>
                  <a:cubicBezTo>
                    <a:pt x="109180" y="0"/>
                    <a:pt x="109180" y="22289"/>
                    <a:pt x="94417" y="22289"/>
                  </a:cubicBezTo>
                  <a:lnTo>
                    <a:pt x="94417" y="22289"/>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50" name="Google Shape;2450;p49"/>
            <p:cNvSpPr/>
            <p:nvPr/>
          </p:nvSpPr>
          <p:spPr>
            <a:xfrm>
              <a:off x="3443856" y="2170018"/>
              <a:ext cx="22179" cy="22350"/>
            </a:xfrm>
            <a:custGeom>
              <a:avLst/>
              <a:gdLst/>
              <a:ahLst/>
              <a:cxnLst/>
              <a:rect l="l" t="t" r="r" b="b"/>
              <a:pathLst>
                <a:path w="22179" h="22350" extrusionOk="0">
                  <a:moveTo>
                    <a:pt x="11052" y="22351"/>
                  </a:moveTo>
                  <a:cubicBezTo>
                    <a:pt x="-4379" y="22351"/>
                    <a:pt x="-3331" y="-1367"/>
                    <a:pt x="12195" y="62"/>
                  </a:cubicBezTo>
                  <a:cubicBezTo>
                    <a:pt x="26292" y="1586"/>
                    <a:pt x="25053" y="22351"/>
                    <a:pt x="11052" y="22351"/>
                  </a:cubicBezTo>
                  <a:lnTo>
                    <a:pt x="11052" y="22351"/>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51" name="Google Shape;2451;p49"/>
            <p:cNvSpPr/>
            <p:nvPr/>
          </p:nvSpPr>
          <p:spPr>
            <a:xfrm>
              <a:off x="3377469" y="2170080"/>
              <a:ext cx="16978" cy="22288"/>
            </a:xfrm>
            <a:custGeom>
              <a:avLst/>
              <a:gdLst/>
              <a:ahLst/>
              <a:cxnLst/>
              <a:rect l="l" t="t" r="r" b="b"/>
              <a:pathLst>
                <a:path w="16978" h="22288" extrusionOk="0">
                  <a:moveTo>
                    <a:pt x="5906" y="22289"/>
                  </a:moveTo>
                  <a:lnTo>
                    <a:pt x="0" y="22289"/>
                  </a:lnTo>
                  <a:lnTo>
                    <a:pt x="0" y="0"/>
                  </a:lnTo>
                  <a:lnTo>
                    <a:pt x="5906" y="0"/>
                  </a:lnTo>
                  <a:cubicBezTo>
                    <a:pt x="20669" y="0"/>
                    <a:pt x="20669" y="22289"/>
                    <a:pt x="5906" y="22289"/>
                  </a:cubicBezTo>
                  <a:lnTo>
                    <a:pt x="5906" y="22289"/>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52" name="Google Shape;2452;p49"/>
            <p:cNvSpPr/>
            <p:nvPr/>
          </p:nvSpPr>
          <p:spPr>
            <a:xfrm>
              <a:off x="3288958" y="2217705"/>
              <a:ext cx="105489" cy="22288"/>
            </a:xfrm>
            <a:custGeom>
              <a:avLst/>
              <a:gdLst/>
              <a:ahLst/>
              <a:cxnLst/>
              <a:rect l="l" t="t" r="r" b="b"/>
              <a:pathLst>
                <a:path w="105489" h="22288" extrusionOk="0">
                  <a:moveTo>
                    <a:pt x="94417" y="22289"/>
                  </a:moveTo>
                  <a:lnTo>
                    <a:pt x="11073" y="22289"/>
                  </a:lnTo>
                  <a:cubicBezTo>
                    <a:pt x="-3691" y="22289"/>
                    <a:pt x="-3691" y="0"/>
                    <a:pt x="11073" y="0"/>
                  </a:cubicBezTo>
                  <a:lnTo>
                    <a:pt x="94417" y="0"/>
                  </a:lnTo>
                  <a:cubicBezTo>
                    <a:pt x="109180" y="0"/>
                    <a:pt x="109180" y="22289"/>
                    <a:pt x="94417" y="22289"/>
                  </a:cubicBezTo>
                  <a:lnTo>
                    <a:pt x="94417" y="22289"/>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53" name="Google Shape;2453;p49"/>
            <p:cNvSpPr/>
            <p:nvPr/>
          </p:nvSpPr>
          <p:spPr>
            <a:xfrm>
              <a:off x="3443724" y="2217730"/>
              <a:ext cx="22290" cy="22358"/>
            </a:xfrm>
            <a:custGeom>
              <a:avLst/>
              <a:gdLst/>
              <a:ahLst/>
              <a:cxnLst/>
              <a:rect l="l" t="t" r="r" b="b"/>
              <a:pathLst>
                <a:path w="22290" h="22358" extrusionOk="0">
                  <a:moveTo>
                    <a:pt x="11183" y="22264"/>
                  </a:moveTo>
                  <a:cubicBezTo>
                    <a:pt x="1753" y="22264"/>
                    <a:pt x="-3390" y="11310"/>
                    <a:pt x="2515" y="4071"/>
                  </a:cubicBezTo>
                  <a:cubicBezTo>
                    <a:pt x="8707" y="-3454"/>
                    <a:pt x="21184" y="-25"/>
                    <a:pt x="22232" y="10072"/>
                  </a:cubicBezTo>
                  <a:cubicBezTo>
                    <a:pt x="22899" y="16549"/>
                    <a:pt x="17755" y="22359"/>
                    <a:pt x="11088" y="22359"/>
                  </a:cubicBezTo>
                  <a:lnTo>
                    <a:pt x="11088" y="22359"/>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54" name="Google Shape;2454;p49"/>
            <p:cNvSpPr/>
            <p:nvPr/>
          </p:nvSpPr>
          <p:spPr>
            <a:xfrm>
              <a:off x="3377469" y="2217705"/>
              <a:ext cx="16978" cy="22288"/>
            </a:xfrm>
            <a:custGeom>
              <a:avLst/>
              <a:gdLst/>
              <a:ahLst/>
              <a:cxnLst/>
              <a:rect l="l" t="t" r="r" b="b"/>
              <a:pathLst>
                <a:path w="16978" h="22288" extrusionOk="0">
                  <a:moveTo>
                    <a:pt x="5906" y="22289"/>
                  </a:moveTo>
                  <a:lnTo>
                    <a:pt x="0" y="22289"/>
                  </a:lnTo>
                  <a:lnTo>
                    <a:pt x="0" y="0"/>
                  </a:lnTo>
                  <a:lnTo>
                    <a:pt x="5906" y="0"/>
                  </a:lnTo>
                  <a:cubicBezTo>
                    <a:pt x="20669" y="0"/>
                    <a:pt x="20669" y="22289"/>
                    <a:pt x="5906" y="22289"/>
                  </a:cubicBezTo>
                  <a:lnTo>
                    <a:pt x="5906" y="22289"/>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55" name="Google Shape;2455;p49"/>
            <p:cNvSpPr/>
            <p:nvPr/>
          </p:nvSpPr>
          <p:spPr>
            <a:xfrm>
              <a:off x="3288958" y="2265330"/>
              <a:ext cx="105489" cy="22288"/>
            </a:xfrm>
            <a:custGeom>
              <a:avLst/>
              <a:gdLst/>
              <a:ahLst/>
              <a:cxnLst/>
              <a:rect l="l" t="t" r="r" b="b"/>
              <a:pathLst>
                <a:path w="105489" h="22288" extrusionOk="0">
                  <a:moveTo>
                    <a:pt x="94417" y="22289"/>
                  </a:moveTo>
                  <a:lnTo>
                    <a:pt x="11073" y="22289"/>
                  </a:lnTo>
                  <a:cubicBezTo>
                    <a:pt x="-3691" y="22289"/>
                    <a:pt x="-3691" y="0"/>
                    <a:pt x="11073" y="0"/>
                  </a:cubicBezTo>
                  <a:lnTo>
                    <a:pt x="94417" y="0"/>
                  </a:lnTo>
                  <a:cubicBezTo>
                    <a:pt x="109180" y="0"/>
                    <a:pt x="109180" y="22289"/>
                    <a:pt x="94417" y="22289"/>
                  </a:cubicBezTo>
                  <a:lnTo>
                    <a:pt x="94417" y="22289"/>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56" name="Google Shape;2456;p49"/>
            <p:cNvSpPr/>
            <p:nvPr/>
          </p:nvSpPr>
          <p:spPr>
            <a:xfrm>
              <a:off x="3443853" y="2265260"/>
              <a:ext cx="22181" cy="22358"/>
            </a:xfrm>
            <a:custGeom>
              <a:avLst/>
              <a:gdLst/>
              <a:ahLst/>
              <a:cxnLst/>
              <a:rect l="l" t="t" r="r" b="b"/>
              <a:pathLst>
                <a:path w="22181" h="22358" extrusionOk="0">
                  <a:moveTo>
                    <a:pt x="11054" y="22359"/>
                  </a:moveTo>
                  <a:cubicBezTo>
                    <a:pt x="-4472" y="22359"/>
                    <a:pt x="-3233" y="-1454"/>
                    <a:pt x="12197" y="70"/>
                  </a:cubicBezTo>
                  <a:cubicBezTo>
                    <a:pt x="26294" y="1594"/>
                    <a:pt x="25056" y="22359"/>
                    <a:pt x="11054" y="22359"/>
                  </a:cubicBezTo>
                  <a:lnTo>
                    <a:pt x="11054" y="22359"/>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57" name="Google Shape;2457;p49"/>
            <p:cNvSpPr/>
            <p:nvPr/>
          </p:nvSpPr>
          <p:spPr>
            <a:xfrm>
              <a:off x="3377469" y="2265330"/>
              <a:ext cx="16978" cy="22288"/>
            </a:xfrm>
            <a:custGeom>
              <a:avLst/>
              <a:gdLst/>
              <a:ahLst/>
              <a:cxnLst/>
              <a:rect l="l" t="t" r="r" b="b"/>
              <a:pathLst>
                <a:path w="16978" h="22288" extrusionOk="0">
                  <a:moveTo>
                    <a:pt x="5906" y="22289"/>
                  </a:moveTo>
                  <a:lnTo>
                    <a:pt x="0" y="22289"/>
                  </a:lnTo>
                  <a:lnTo>
                    <a:pt x="0" y="0"/>
                  </a:lnTo>
                  <a:lnTo>
                    <a:pt x="5906" y="0"/>
                  </a:lnTo>
                  <a:cubicBezTo>
                    <a:pt x="20669" y="0"/>
                    <a:pt x="20669" y="22289"/>
                    <a:pt x="5906" y="22289"/>
                  </a:cubicBezTo>
                  <a:lnTo>
                    <a:pt x="5906" y="22289"/>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58" name="Google Shape;2458;p49"/>
            <p:cNvSpPr/>
            <p:nvPr/>
          </p:nvSpPr>
          <p:spPr>
            <a:xfrm>
              <a:off x="3288958" y="2312955"/>
              <a:ext cx="105489" cy="22288"/>
            </a:xfrm>
            <a:custGeom>
              <a:avLst/>
              <a:gdLst/>
              <a:ahLst/>
              <a:cxnLst/>
              <a:rect l="l" t="t" r="r" b="b"/>
              <a:pathLst>
                <a:path w="105489" h="22288" extrusionOk="0">
                  <a:moveTo>
                    <a:pt x="94417" y="22289"/>
                  </a:moveTo>
                  <a:lnTo>
                    <a:pt x="11073" y="22289"/>
                  </a:lnTo>
                  <a:cubicBezTo>
                    <a:pt x="-3691" y="22289"/>
                    <a:pt x="-3691" y="0"/>
                    <a:pt x="11073" y="0"/>
                  </a:cubicBezTo>
                  <a:lnTo>
                    <a:pt x="94417" y="0"/>
                  </a:lnTo>
                  <a:cubicBezTo>
                    <a:pt x="109180" y="0"/>
                    <a:pt x="109180" y="22289"/>
                    <a:pt x="94417" y="22289"/>
                  </a:cubicBezTo>
                  <a:lnTo>
                    <a:pt x="94417" y="22289"/>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59" name="Google Shape;2459;p49"/>
            <p:cNvSpPr/>
            <p:nvPr/>
          </p:nvSpPr>
          <p:spPr>
            <a:xfrm>
              <a:off x="3443853" y="2312885"/>
              <a:ext cx="22144" cy="22358"/>
            </a:xfrm>
            <a:custGeom>
              <a:avLst/>
              <a:gdLst/>
              <a:ahLst/>
              <a:cxnLst/>
              <a:rect l="l" t="t" r="r" b="b"/>
              <a:pathLst>
                <a:path w="22144" h="22358" extrusionOk="0">
                  <a:moveTo>
                    <a:pt x="11054" y="22359"/>
                  </a:moveTo>
                  <a:cubicBezTo>
                    <a:pt x="-4472" y="22359"/>
                    <a:pt x="-3233" y="-1454"/>
                    <a:pt x="12197" y="70"/>
                  </a:cubicBezTo>
                  <a:cubicBezTo>
                    <a:pt x="26199" y="1594"/>
                    <a:pt x="25056" y="22359"/>
                    <a:pt x="11054" y="22359"/>
                  </a:cubicBezTo>
                  <a:lnTo>
                    <a:pt x="11054" y="22359"/>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60" name="Google Shape;2460;p49"/>
            <p:cNvSpPr/>
            <p:nvPr/>
          </p:nvSpPr>
          <p:spPr>
            <a:xfrm>
              <a:off x="3377469" y="2312955"/>
              <a:ext cx="16978" cy="22288"/>
            </a:xfrm>
            <a:custGeom>
              <a:avLst/>
              <a:gdLst/>
              <a:ahLst/>
              <a:cxnLst/>
              <a:rect l="l" t="t" r="r" b="b"/>
              <a:pathLst>
                <a:path w="16978" h="22288" extrusionOk="0">
                  <a:moveTo>
                    <a:pt x="5906" y="22289"/>
                  </a:moveTo>
                  <a:lnTo>
                    <a:pt x="0" y="22289"/>
                  </a:lnTo>
                  <a:lnTo>
                    <a:pt x="0" y="0"/>
                  </a:lnTo>
                  <a:lnTo>
                    <a:pt x="5906" y="0"/>
                  </a:lnTo>
                  <a:cubicBezTo>
                    <a:pt x="20669" y="0"/>
                    <a:pt x="20669" y="22289"/>
                    <a:pt x="5906" y="22289"/>
                  </a:cubicBezTo>
                  <a:lnTo>
                    <a:pt x="5906" y="22289"/>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461" name="Google Shape;2461;p49"/>
          <p:cNvGrpSpPr/>
          <p:nvPr/>
        </p:nvGrpSpPr>
        <p:grpSpPr>
          <a:xfrm>
            <a:off x="974061" y="1528761"/>
            <a:ext cx="374561" cy="374748"/>
            <a:chOff x="2409825" y="2038254"/>
            <a:chExt cx="381000" cy="381190"/>
          </a:xfrm>
        </p:grpSpPr>
        <p:sp>
          <p:nvSpPr>
            <p:cNvPr id="2462" name="Google Shape;2462;p49"/>
            <p:cNvSpPr/>
            <p:nvPr/>
          </p:nvSpPr>
          <p:spPr>
            <a:xfrm>
              <a:off x="2435161" y="2182748"/>
              <a:ext cx="165163" cy="165163"/>
            </a:xfrm>
            <a:custGeom>
              <a:avLst/>
              <a:gdLst/>
              <a:ahLst/>
              <a:cxnLst/>
              <a:rect l="l" t="t" r="r" b="b"/>
              <a:pathLst>
                <a:path w="165163" h="165163" extrusionOk="0">
                  <a:moveTo>
                    <a:pt x="165164" y="27718"/>
                  </a:moveTo>
                  <a:lnTo>
                    <a:pt x="165164" y="154019"/>
                  </a:lnTo>
                  <a:cubicBezTo>
                    <a:pt x="165164" y="160211"/>
                    <a:pt x="160211" y="165164"/>
                    <a:pt x="154019" y="165164"/>
                  </a:cubicBezTo>
                  <a:lnTo>
                    <a:pt x="11144" y="165164"/>
                  </a:lnTo>
                  <a:cubicBezTo>
                    <a:pt x="4953" y="165164"/>
                    <a:pt x="0" y="160211"/>
                    <a:pt x="0" y="154019"/>
                  </a:cubicBezTo>
                  <a:lnTo>
                    <a:pt x="0" y="27718"/>
                  </a:lnTo>
                  <a:cubicBezTo>
                    <a:pt x="0" y="12382"/>
                    <a:pt x="12478" y="0"/>
                    <a:pt x="27718" y="0"/>
                  </a:cubicBezTo>
                  <a:lnTo>
                    <a:pt x="137446" y="0"/>
                  </a:lnTo>
                  <a:cubicBezTo>
                    <a:pt x="152781" y="0"/>
                    <a:pt x="165164" y="12478"/>
                    <a:pt x="165164" y="27718"/>
                  </a:cubicBezTo>
                  <a:lnTo>
                    <a:pt x="165164" y="27718"/>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63" name="Google Shape;2463;p49"/>
            <p:cNvSpPr/>
            <p:nvPr/>
          </p:nvSpPr>
          <p:spPr>
            <a:xfrm>
              <a:off x="2517743" y="2182748"/>
              <a:ext cx="82581" cy="165163"/>
            </a:xfrm>
            <a:custGeom>
              <a:avLst/>
              <a:gdLst/>
              <a:ahLst/>
              <a:cxnLst/>
              <a:rect l="l" t="t" r="r" b="b"/>
              <a:pathLst>
                <a:path w="82581" h="165163" extrusionOk="0">
                  <a:moveTo>
                    <a:pt x="82582" y="27718"/>
                  </a:moveTo>
                  <a:lnTo>
                    <a:pt x="82582" y="154019"/>
                  </a:lnTo>
                  <a:cubicBezTo>
                    <a:pt x="82582" y="160211"/>
                    <a:pt x="77629" y="165164"/>
                    <a:pt x="71438" y="165164"/>
                  </a:cubicBezTo>
                  <a:lnTo>
                    <a:pt x="0" y="165164"/>
                  </a:lnTo>
                  <a:lnTo>
                    <a:pt x="0" y="0"/>
                  </a:lnTo>
                  <a:lnTo>
                    <a:pt x="54864" y="0"/>
                  </a:lnTo>
                  <a:cubicBezTo>
                    <a:pt x="70199" y="0"/>
                    <a:pt x="82582" y="12478"/>
                    <a:pt x="82582" y="27718"/>
                  </a:cubicBezTo>
                  <a:lnTo>
                    <a:pt x="82582" y="27718"/>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64" name="Google Shape;2464;p49"/>
            <p:cNvSpPr/>
            <p:nvPr/>
          </p:nvSpPr>
          <p:spPr>
            <a:xfrm>
              <a:off x="2482786" y="2182748"/>
              <a:ext cx="69913" cy="69913"/>
            </a:xfrm>
            <a:custGeom>
              <a:avLst/>
              <a:gdLst/>
              <a:ahLst/>
              <a:cxnLst/>
              <a:rect l="l" t="t" r="r" b="b"/>
              <a:pathLst>
                <a:path w="69913" h="69913" extrusionOk="0">
                  <a:moveTo>
                    <a:pt x="69914" y="0"/>
                  </a:moveTo>
                  <a:lnTo>
                    <a:pt x="69914" y="58769"/>
                  </a:lnTo>
                  <a:cubicBezTo>
                    <a:pt x="69914" y="64960"/>
                    <a:pt x="64960" y="69914"/>
                    <a:pt x="58769" y="69914"/>
                  </a:cubicBezTo>
                  <a:lnTo>
                    <a:pt x="11144" y="69914"/>
                  </a:lnTo>
                  <a:cubicBezTo>
                    <a:pt x="4953" y="69914"/>
                    <a:pt x="0" y="64960"/>
                    <a:pt x="0" y="58769"/>
                  </a:cubicBezTo>
                  <a:lnTo>
                    <a:pt x="0" y="0"/>
                  </a:lnTo>
                  <a:lnTo>
                    <a:pt x="69914" y="0"/>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65" name="Google Shape;2465;p49"/>
            <p:cNvSpPr/>
            <p:nvPr/>
          </p:nvSpPr>
          <p:spPr>
            <a:xfrm>
              <a:off x="2517743" y="2182748"/>
              <a:ext cx="34956" cy="69913"/>
            </a:xfrm>
            <a:custGeom>
              <a:avLst/>
              <a:gdLst/>
              <a:ahLst/>
              <a:cxnLst/>
              <a:rect l="l" t="t" r="r" b="b"/>
              <a:pathLst>
                <a:path w="34956" h="69913" extrusionOk="0">
                  <a:moveTo>
                    <a:pt x="34957" y="0"/>
                  </a:moveTo>
                  <a:lnTo>
                    <a:pt x="34957" y="58769"/>
                  </a:lnTo>
                  <a:cubicBezTo>
                    <a:pt x="34957" y="64960"/>
                    <a:pt x="30004" y="69914"/>
                    <a:pt x="23813" y="69914"/>
                  </a:cubicBezTo>
                  <a:lnTo>
                    <a:pt x="0" y="69914"/>
                  </a:lnTo>
                  <a:lnTo>
                    <a:pt x="0" y="0"/>
                  </a:lnTo>
                  <a:lnTo>
                    <a:pt x="34957" y="0"/>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66" name="Google Shape;2466;p49"/>
            <p:cNvSpPr/>
            <p:nvPr/>
          </p:nvSpPr>
          <p:spPr>
            <a:xfrm>
              <a:off x="2630805" y="2038350"/>
              <a:ext cx="129539" cy="129540"/>
            </a:xfrm>
            <a:custGeom>
              <a:avLst/>
              <a:gdLst/>
              <a:ahLst/>
              <a:cxnLst/>
              <a:rect l="l" t="t" r="r" b="b"/>
              <a:pathLst>
                <a:path w="129539" h="129540" extrusionOk="0">
                  <a:moveTo>
                    <a:pt x="129540" y="64770"/>
                  </a:moveTo>
                  <a:cubicBezTo>
                    <a:pt x="129540" y="100489"/>
                    <a:pt x="100584" y="129540"/>
                    <a:pt x="64770" y="129540"/>
                  </a:cubicBezTo>
                  <a:cubicBezTo>
                    <a:pt x="28956" y="129540"/>
                    <a:pt x="0" y="100584"/>
                    <a:pt x="0" y="64770"/>
                  </a:cubicBezTo>
                  <a:cubicBezTo>
                    <a:pt x="0" y="28956"/>
                    <a:pt x="29051" y="0"/>
                    <a:pt x="64770" y="0"/>
                  </a:cubicBezTo>
                  <a:cubicBezTo>
                    <a:pt x="100489" y="0"/>
                    <a:pt x="129540" y="28956"/>
                    <a:pt x="129540" y="64770"/>
                  </a:cubicBezTo>
                  <a:lnTo>
                    <a:pt x="129540" y="64770"/>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67" name="Google Shape;2467;p49"/>
            <p:cNvSpPr/>
            <p:nvPr/>
          </p:nvSpPr>
          <p:spPr>
            <a:xfrm>
              <a:off x="2684383" y="2066258"/>
              <a:ext cx="48053" cy="48018"/>
            </a:xfrm>
            <a:custGeom>
              <a:avLst/>
              <a:gdLst/>
              <a:ahLst/>
              <a:cxnLst/>
              <a:rect l="l" t="t" r="r" b="b"/>
              <a:pathLst>
                <a:path w="48053" h="48018" extrusionOk="0">
                  <a:moveTo>
                    <a:pt x="32242" y="0"/>
                  </a:moveTo>
                  <a:lnTo>
                    <a:pt x="3286" y="28956"/>
                  </a:lnTo>
                  <a:cubicBezTo>
                    <a:pt x="-1095" y="33337"/>
                    <a:pt x="-1095" y="40386"/>
                    <a:pt x="3286" y="44768"/>
                  </a:cubicBezTo>
                  <a:cubicBezTo>
                    <a:pt x="7572" y="49054"/>
                    <a:pt x="14716" y="49149"/>
                    <a:pt x="19098" y="44768"/>
                  </a:cubicBezTo>
                  <a:lnTo>
                    <a:pt x="48054" y="15812"/>
                  </a:lnTo>
                  <a:cubicBezTo>
                    <a:pt x="44244" y="9239"/>
                    <a:pt x="38814" y="3810"/>
                    <a:pt x="32242" y="0"/>
                  </a:cubicBezTo>
                  <a:lnTo>
                    <a:pt x="32242" y="0"/>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68" name="Google Shape;2468;p49"/>
            <p:cNvSpPr/>
            <p:nvPr/>
          </p:nvSpPr>
          <p:spPr>
            <a:xfrm>
              <a:off x="2409825" y="2038254"/>
              <a:ext cx="381000" cy="381190"/>
            </a:xfrm>
            <a:custGeom>
              <a:avLst/>
              <a:gdLst/>
              <a:ahLst/>
              <a:cxnLst/>
              <a:rect l="l" t="t" r="r" b="b"/>
              <a:pathLst>
                <a:path w="381000" h="381190" extrusionOk="0">
                  <a:moveTo>
                    <a:pt x="358140" y="287369"/>
                  </a:moveTo>
                  <a:lnTo>
                    <a:pt x="296894" y="287369"/>
                  </a:lnTo>
                  <a:lnTo>
                    <a:pt x="296894" y="128588"/>
                  </a:lnTo>
                  <a:cubicBezTo>
                    <a:pt x="327279" y="123254"/>
                    <a:pt x="350425" y="96679"/>
                    <a:pt x="350425" y="64770"/>
                  </a:cubicBezTo>
                  <a:cubicBezTo>
                    <a:pt x="350425" y="29051"/>
                    <a:pt x="321374" y="0"/>
                    <a:pt x="285655" y="0"/>
                  </a:cubicBezTo>
                  <a:cubicBezTo>
                    <a:pt x="249936" y="0"/>
                    <a:pt x="220885" y="29051"/>
                    <a:pt x="220885" y="64770"/>
                  </a:cubicBezTo>
                  <a:cubicBezTo>
                    <a:pt x="220885" y="96679"/>
                    <a:pt x="244031" y="123254"/>
                    <a:pt x="274511" y="128588"/>
                  </a:cubicBezTo>
                  <a:lnTo>
                    <a:pt x="274511" y="287369"/>
                  </a:lnTo>
                  <a:lnTo>
                    <a:pt x="22860" y="287369"/>
                  </a:lnTo>
                  <a:cubicBezTo>
                    <a:pt x="10287" y="287369"/>
                    <a:pt x="0" y="297561"/>
                    <a:pt x="0" y="310229"/>
                  </a:cubicBezTo>
                  <a:lnTo>
                    <a:pt x="0" y="334518"/>
                  </a:lnTo>
                  <a:cubicBezTo>
                    <a:pt x="0" y="347091"/>
                    <a:pt x="10287" y="357378"/>
                    <a:pt x="22860" y="357378"/>
                  </a:cubicBezTo>
                  <a:lnTo>
                    <a:pt x="48387" y="357378"/>
                  </a:lnTo>
                  <a:lnTo>
                    <a:pt x="48387" y="370046"/>
                  </a:lnTo>
                  <a:cubicBezTo>
                    <a:pt x="48387" y="376238"/>
                    <a:pt x="53340" y="381190"/>
                    <a:pt x="59531" y="381190"/>
                  </a:cubicBezTo>
                  <a:cubicBezTo>
                    <a:pt x="65723" y="381190"/>
                    <a:pt x="70676" y="376238"/>
                    <a:pt x="70676" y="370046"/>
                  </a:cubicBezTo>
                  <a:lnTo>
                    <a:pt x="70676" y="357378"/>
                  </a:lnTo>
                  <a:lnTo>
                    <a:pt x="310325" y="357378"/>
                  </a:lnTo>
                  <a:lnTo>
                    <a:pt x="310325" y="370046"/>
                  </a:lnTo>
                  <a:cubicBezTo>
                    <a:pt x="310325" y="376238"/>
                    <a:pt x="315278" y="381190"/>
                    <a:pt x="321469" y="381190"/>
                  </a:cubicBezTo>
                  <a:cubicBezTo>
                    <a:pt x="327660" y="381190"/>
                    <a:pt x="332613" y="376238"/>
                    <a:pt x="332613" y="370046"/>
                  </a:cubicBezTo>
                  <a:lnTo>
                    <a:pt x="332613" y="357378"/>
                  </a:lnTo>
                  <a:lnTo>
                    <a:pt x="358140" y="357378"/>
                  </a:lnTo>
                  <a:cubicBezTo>
                    <a:pt x="370713" y="357378"/>
                    <a:pt x="381000" y="347186"/>
                    <a:pt x="381000" y="334518"/>
                  </a:cubicBezTo>
                  <a:lnTo>
                    <a:pt x="381000" y="310229"/>
                  </a:lnTo>
                  <a:cubicBezTo>
                    <a:pt x="381000" y="297656"/>
                    <a:pt x="370713" y="287369"/>
                    <a:pt x="358140" y="287369"/>
                  </a:cubicBezTo>
                  <a:lnTo>
                    <a:pt x="358140" y="287369"/>
                  </a:lnTo>
                  <a:close/>
                  <a:moveTo>
                    <a:pt x="243364" y="64865"/>
                  </a:moveTo>
                  <a:cubicBezTo>
                    <a:pt x="243364" y="41434"/>
                    <a:pt x="262414" y="22479"/>
                    <a:pt x="285750" y="22479"/>
                  </a:cubicBezTo>
                  <a:cubicBezTo>
                    <a:pt x="309086" y="22479"/>
                    <a:pt x="328136" y="41529"/>
                    <a:pt x="328136" y="64865"/>
                  </a:cubicBezTo>
                  <a:cubicBezTo>
                    <a:pt x="328136" y="88202"/>
                    <a:pt x="309086" y="107252"/>
                    <a:pt x="285750" y="107252"/>
                  </a:cubicBezTo>
                  <a:cubicBezTo>
                    <a:pt x="262414" y="107252"/>
                    <a:pt x="243364" y="88202"/>
                    <a:pt x="243364" y="64865"/>
                  </a:cubicBezTo>
                  <a:lnTo>
                    <a:pt x="243364" y="6486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69" name="Google Shape;2469;p49"/>
            <p:cNvSpPr/>
            <p:nvPr/>
          </p:nvSpPr>
          <p:spPr>
            <a:xfrm>
              <a:off x="2600229" y="2038254"/>
              <a:ext cx="190500" cy="381095"/>
            </a:xfrm>
            <a:custGeom>
              <a:avLst/>
              <a:gdLst/>
              <a:ahLst/>
              <a:cxnLst/>
              <a:rect l="l" t="t" r="r" b="b"/>
              <a:pathLst>
                <a:path w="190500" h="381095" extrusionOk="0">
                  <a:moveTo>
                    <a:pt x="167735" y="287369"/>
                  </a:moveTo>
                  <a:lnTo>
                    <a:pt x="106490" y="287369"/>
                  </a:lnTo>
                  <a:lnTo>
                    <a:pt x="106490" y="128588"/>
                  </a:lnTo>
                  <a:cubicBezTo>
                    <a:pt x="136874" y="123254"/>
                    <a:pt x="160020" y="96679"/>
                    <a:pt x="160020" y="64770"/>
                  </a:cubicBezTo>
                  <a:cubicBezTo>
                    <a:pt x="160020" y="29051"/>
                    <a:pt x="130969" y="0"/>
                    <a:pt x="95250" y="0"/>
                  </a:cubicBezTo>
                  <a:cubicBezTo>
                    <a:pt x="59531" y="0"/>
                    <a:pt x="30480" y="29051"/>
                    <a:pt x="30480" y="64770"/>
                  </a:cubicBezTo>
                  <a:cubicBezTo>
                    <a:pt x="30480" y="96679"/>
                    <a:pt x="53626" y="123254"/>
                    <a:pt x="84106" y="128588"/>
                  </a:cubicBezTo>
                  <a:lnTo>
                    <a:pt x="84106" y="287369"/>
                  </a:lnTo>
                  <a:lnTo>
                    <a:pt x="0" y="287369"/>
                  </a:lnTo>
                  <a:lnTo>
                    <a:pt x="0" y="357283"/>
                  </a:lnTo>
                  <a:lnTo>
                    <a:pt x="119825" y="357283"/>
                  </a:lnTo>
                  <a:lnTo>
                    <a:pt x="119825" y="369951"/>
                  </a:lnTo>
                  <a:cubicBezTo>
                    <a:pt x="119825" y="376142"/>
                    <a:pt x="124778" y="381095"/>
                    <a:pt x="130969" y="381095"/>
                  </a:cubicBezTo>
                  <a:cubicBezTo>
                    <a:pt x="137160" y="381095"/>
                    <a:pt x="142113" y="376142"/>
                    <a:pt x="142113" y="369951"/>
                  </a:cubicBezTo>
                  <a:lnTo>
                    <a:pt x="142113" y="357283"/>
                  </a:lnTo>
                  <a:lnTo>
                    <a:pt x="167640" y="357283"/>
                  </a:lnTo>
                  <a:cubicBezTo>
                    <a:pt x="180213" y="357283"/>
                    <a:pt x="190500" y="347091"/>
                    <a:pt x="190500" y="334423"/>
                  </a:cubicBezTo>
                  <a:lnTo>
                    <a:pt x="190500" y="310134"/>
                  </a:lnTo>
                  <a:cubicBezTo>
                    <a:pt x="190500" y="297561"/>
                    <a:pt x="180213" y="287274"/>
                    <a:pt x="167640" y="287274"/>
                  </a:cubicBezTo>
                  <a:lnTo>
                    <a:pt x="167640" y="287274"/>
                  </a:lnTo>
                  <a:close/>
                  <a:moveTo>
                    <a:pt x="52959" y="64865"/>
                  </a:moveTo>
                  <a:cubicBezTo>
                    <a:pt x="52959" y="41434"/>
                    <a:pt x="72009" y="22479"/>
                    <a:pt x="95345" y="22479"/>
                  </a:cubicBezTo>
                  <a:cubicBezTo>
                    <a:pt x="118682" y="22479"/>
                    <a:pt x="137732" y="41529"/>
                    <a:pt x="137732" y="64865"/>
                  </a:cubicBezTo>
                  <a:cubicBezTo>
                    <a:pt x="137732" y="88202"/>
                    <a:pt x="118682" y="107252"/>
                    <a:pt x="95345" y="107252"/>
                  </a:cubicBezTo>
                  <a:cubicBezTo>
                    <a:pt x="72009" y="107252"/>
                    <a:pt x="52959" y="88202"/>
                    <a:pt x="52959" y="64865"/>
                  </a:cubicBezTo>
                  <a:lnTo>
                    <a:pt x="52959" y="6486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473"/>
        <p:cNvGrpSpPr/>
        <p:nvPr/>
      </p:nvGrpSpPr>
      <p:grpSpPr>
        <a:xfrm>
          <a:off x="0" y="0"/>
          <a:ext cx="0" cy="0"/>
          <a:chOff x="0" y="0"/>
          <a:chExt cx="0" cy="0"/>
        </a:xfrm>
      </p:grpSpPr>
      <p:sp>
        <p:nvSpPr>
          <p:cNvPr id="2474" name="Google Shape;2474;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2475" name="Google Shape;2475;p50"/>
          <p:cNvSpPr txBox="1"/>
          <p:nvPr/>
        </p:nvSpPr>
        <p:spPr>
          <a:xfrm>
            <a:off x="720000" y="1215750"/>
            <a:ext cx="7704000" cy="1035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1200">
                <a:solidFill>
                  <a:schemeClr val="dk1"/>
                </a:solidFill>
                <a:latin typeface="Chivo"/>
                <a:ea typeface="Chivo"/>
                <a:cs typeface="Chivo"/>
                <a:sym typeface="Chivo"/>
              </a:rPr>
              <a:t>Here’s an assortment of alternative resources whose style fits the one of this template:</a:t>
            </a:r>
            <a:endParaRPr sz="1200">
              <a:solidFill>
                <a:schemeClr val="dk1"/>
              </a:solidFill>
              <a:latin typeface="Chivo"/>
              <a:ea typeface="Chivo"/>
              <a:cs typeface="Chivo"/>
              <a:sym typeface="Chivo"/>
            </a:endParaRPr>
          </a:p>
          <a:p>
            <a:pPr marL="0" lvl="0" indent="0" algn="l" rtl="0">
              <a:lnSpc>
                <a:spcPct val="115000"/>
              </a:lnSpc>
              <a:spcBef>
                <a:spcPts val="300"/>
              </a:spcBef>
              <a:spcAft>
                <a:spcPts val="0"/>
              </a:spcAft>
              <a:buNone/>
            </a:pPr>
            <a:r>
              <a:rPr lang="en" sz="1200" b="1">
                <a:solidFill>
                  <a:schemeClr val="dk1"/>
                </a:solidFill>
                <a:latin typeface="Chivo"/>
                <a:ea typeface="Chivo"/>
                <a:cs typeface="Chivo"/>
                <a:sym typeface="Chivo"/>
              </a:rPr>
              <a:t>Vectors</a:t>
            </a:r>
            <a:endParaRPr sz="1200" b="1">
              <a:solidFill>
                <a:schemeClr val="dk1"/>
              </a:solidFill>
              <a:latin typeface="Chivo"/>
              <a:ea typeface="Chivo"/>
              <a:cs typeface="Chivo"/>
              <a:sym typeface="Chivo"/>
            </a:endParaRPr>
          </a:p>
          <a:p>
            <a:pPr marL="457200" lvl="0" indent="-304800" algn="l" rtl="0">
              <a:lnSpc>
                <a:spcPct val="115000"/>
              </a:lnSpc>
              <a:spcBef>
                <a:spcPts val="1000"/>
              </a:spcBef>
              <a:spcAft>
                <a:spcPts val="0"/>
              </a:spcAft>
              <a:buClr>
                <a:schemeClr val="accent1"/>
              </a:buClr>
              <a:buSzPts val="1200"/>
              <a:buFont typeface="Chivo"/>
              <a:buChar char="●"/>
            </a:pPr>
            <a:r>
              <a:rPr lang="en" sz="1200" u="sng">
                <a:solidFill>
                  <a:schemeClr val="dk1"/>
                </a:solidFill>
                <a:latin typeface="Chivo"/>
                <a:ea typeface="Chivo"/>
                <a:cs typeface="Chivo"/>
                <a:sym typeface="Chivo"/>
                <a:hlinkClick r:id="rId3">
                  <a:extLst>
                    <a:ext uri="{A12FA001-AC4F-418D-AE19-62706E023703}">
                      <ahyp:hlinkClr xmlns:ahyp="http://schemas.microsoft.com/office/drawing/2018/hyperlinkcolor" val="tx"/>
                    </a:ext>
                  </a:extLst>
                </a:hlinkClick>
              </a:rPr>
              <a:t>Worldwide e-commerce concept</a:t>
            </a:r>
            <a:endParaRPr sz="1200">
              <a:solidFill>
                <a:schemeClr val="dk1"/>
              </a:solidFill>
              <a:latin typeface="Chivo"/>
              <a:ea typeface="Chivo"/>
              <a:cs typeface="Chivo"/>
              <a:sym typeface="Chivo"/>
            </a:endParaRPr>
          </a:p>
        </p:txBody>
      </p:sp>
      <p:grpSp>
        <p:nvGrpSpPr>
          <p:cNvPr id="2476" name="Google Shape;2476;p50"/>
          <p:cNvGrpSpPr/>
          <p:nvPr/>
        </p:nvGrpSpPr>
        <p:grpSpPr>
          <a:xfrm>
            <a:off x="6235857" y="2744203"/>
            <a:ext cx="1584322" cy="1616009"/>
            <a:chOff x="4156948" y="1888093"/>
            <a:chExt cx="1250156" cy="1275159"/>
          </a:xfrm>
        </p:grpSpPr>
        <p:sp>
          <p:nvSpPr>
            <p:cNvPr id="2477" name="Google Shape;2477;p50"/>
            <p:cNvSpPr/>
            <p:nvPr/>
          </p:nvSpPr>
          <p:spPr>
            <a:xfrm>
              <a:off x="4419124" y="2976800"/>
              <a:ext cx="725090" cy="171450"/>
            </a:xfrm>
            <a:custGeom>
              <a:avLst/>
              <a:gdLst/>
              <a:ahLst/>
              <a:cxnLst/>
              <a:rect l="l" t="t" r="r" b="b"/>
              <a:pathLst>
                <a:path w="966787" h="228600" extrusionOk="0">
                  <a:moveTo>
                    <a:pt x="156210" y="95250"/>
                  </a:moveTo>
                  <a:lnTo>
                    <a:pt x="251460" y="0"/>
                  </a:lnTo>
                  <a:lnTo>
                    <a:pt x="736282" y="0"/>
                  </a:lnTo>
                  <a:lnTo>
                    <a:pt x="810577" y="95250"/>
                  </a:lnTo>
                  <a:lnTo>
                    <a:pt x="966788" y="209550"/>
                  </a:lnTo>
                  <a:lnTo>
                    <a:pt x="966788" y="228600"/>
                  </a:lnTo>
                  <a:lnTo>
                    <a:pt x="0" y="228600"/>
                  </a:lnTo>
                  <a:lnTo>
                    <a:pt x="0" y="209550"/>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78" name="Google Shape;2478;p50"/>
            <p:cNvSpPr/>
            <p:nvPr/>
          </p:nvSpPr>
          <p:spPr>
            <a:xfrm>
              <a:off x="4419124" y="3133963"/>
              <a:ext cx="725090" cy="29289"/>
            </a:xfrm>
            <a:custGeom>
              <a:avLst/>
              <a:gdLst/>
              <a:ahLst/>
              <a:cxnLst/>
              <a:rect l="l" t="t" r="r" b="b"/>
              <a:pathLst>
                <a:path w="966787" h="39052" extrusionOk="0">
                  <a:moveTo>
                    <a:pt x="0" y="0"/>
                  </a:moveTo>
                  <a:lnTo>
                    <a:pt x="966788" y="0"/>
                  </a:lnTo>
                  <a:lnTo>
                    <a:pt x="966788" y="39053"/>
                  </a:lnTo>
                  <a:lnTo>
                    <a:pt x="0" y="3905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79" name="Google Shape;2479;p50"/>
            <p:cNvSpPr/>
            <p:nvPr/>
          </p:nvSpPr>
          <p:spPr>
            <a:xfrm>
              <a:off x="4536281" y="2834640"/>
              <a:ext cx="490775" cy="213598"/>
            </a:xfrm>
            <a:custGeom>
              <a:avLst/>
              <a:gdLst/>
              <a:ahLst/>
              <a:cxnLst/>
              <a:rect l="l" t="t" r="r" b="b"/>
              <a:pathLst>
                <a:path w="654367" h="284797" extrusionOk="0">
                  <a:moveTo>
                    <a:pt x="0" y="0"/>
                  </a:moveTo>
                  <a:lnTo>
                    <a:pt x="654368" y="0"/>
                  </a:lnTo>
                  <a:lnTo>
                    <a:pt x="654368" y="284798"/>
                  </a:lnTo>
                  <a:lnTo>
                    <a:pt x="0" y="28479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80" name="Google Shape;2480;p50"/>
            <p:cNvSpPr/>
            <p:nvPr/>
          </p:nvSpPr>
          <p:spPr>
            <a:xfrm>
              <a:off x="4156948" y="1888093"/>
              <a:ext cx="1249442" cy="1005840"/>
            </a:xfrm>
            <a:custGeom>
              <a:avLst/>
              <a:gdLst/>
              <a:ahLst/>
              <a:cxnLst/>
              <a:rect l="l" t="t" r="r" b="b"/>
              <a:pathLst>
                <a:path w="1665922" h="1341120" extrusionOk="0">
                  <a:moveTo>
                    <a:pt x="1665922" y="1269683"/>
                  </a:moveTo>
                  <a:cubicBezTo>
                    <a:pt x="1665922" y="1309688"/>
                    <a:pt x="1633537" y="1341120"/>
                    <a:pt x="1594485" y="1341120"/>
                  </a:cubicBezTo>
                  <a:lnTo>
                    <a:pt x="71438" y="1341120"/>
                  </a:lnTo>
                  <a:cubicBezTo>
                    <a:pt x="31432" y="1341120"/>
                    <a:pt x="0" y="1308735"/>
                    <a:pt x="0" y="1269683"/>
                  </a:cubicBezTo>
                  <a:lnTo>
                    <a:pt x="0" y="71438"/>
                  </a:lnTo>
                  <a:cubicBezTo>
                    <a:pt x="0" y="31432"/>
                    <a:pt x="32385" y="0"/>
                    <a:pt x="71438" y="0"/>
                  </a:cubicBezTo>
                  <a:lnTo>
                    <a:pt x="1594485" y="0"/>
                  </a:lnTo>
                  <a:cubicBezTo>
                    <a:pt x="1634490" y="0"/>
                    <a:pt x="1665922" y="32385"/>
                    <a:pt x="1665922" y="71438"/>
                  </a:cubicBezTo>
                  <a:lnTo>
                    <a:pt x="1665922" y="1269683"/>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81" name="Google Shape;2481;p50"/>
            <p:cNvSpPr/>
            <p:nvPr/>
          </p:nvSpPr>
          <p:spPr>
            <a:xfrm>
              <a:off x="4156948" y="1888093"/>
              <a:ext cx="1250156" cy="893683"/>
            </a:xfrm>
            <a:custGeom>
              <a:avLst/>
              <a:gdLst/>
              <a:ahLst/>
              <a:cxnLst/>
              <a:rect l="l" t="t" r="r" b="b"/>
              <a:pathLst>
                <a:path w="1666874" h="1191577" extrusionOk="0">
                  <a:moveTo>
                    <a:pt x="1594485" y="0"/>
                  </a:moveTo>
                  <a:lnTo>
                    <a:pt x="71438" y="0"/>
                  </a:lnTo>
                  <a:cubicBezTo>
                    <a:pt x="31432" y="0"/>
                    <a:pt x="0" y="32385"/>
                    <a:pt x="0" y="71438"/>
                  </a:cubicBezTo>
                  <a:lnTo>
                    <a:pt x="0" y="1191577"/>
                  </a:lnTo>
                  <a:lnTo>
                    <a:pt x="1666875" y="1191577"/>
                  </a:lnTo>
                  <a:lnTo>
                    <a:pt x="1666875" y="71438"/>
                  </a:lnTo>
                  <a:cubicBezTo>
                    <a:pt x="1665922" y="31432"/>
                    <a:pt x="1634490" y="0"/>
                    <a:pt x="1594485" y="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82" name="Google Shape;2482;p50"/>
            <p:cNvSpPr/>
            <p:nvPr/>
          </p:nvSpPr>
          <p:spPr>
            <a:xfrm>
              <a:off x="4210526" y="1940957"/>
              <a:ext cx="1142285" cy="783669"/>
            </a:xfrm>
            <a:custGeom>
              <a:avLst/>
              <a:gdLst/>
              <a:ahLst/>
              <a:cxnLst/>
              <a:rect l="l" t="t" r="r" b="b"/>
              <a:pathLst>
                <a:path w="1523047" h="1044892" extrusionOk="0">
                  <a:moveTo>
                    <a:pt x="0" y="0"/>
                  </a:moveTo>
                  <a:lnTo>
                    <a:pt x="1523047" y="0"/>
                  </a:lnTo>
                  <a:lnTo>
                    <a:pt x="1523047" y="1044892"/>
                  </a:lnTo>
                  <a:lnTo>
                    <a:pt x="0" y="1044892"/>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83" name="Google Shape;2483;p50"/>
            <p:cNvSpPr/>
            <p:nvPr/>
          </p:nvSpPr>
          <p:spPr>
            <a:xfrm>
              <a:off x="4210526" y="1940956"/>
              <a:ext cx="1142285" cy="25003"/>
            </a:xfrm>
            <a:custGeom>
              <a:avLst/>
              <a:gdLst/>
              <a:ahLst/>
              <a:cxnLst/>
              <a:rect l="l" t="t" r="r" b="b"/>
              <a:pathLst>
                <a:path w="1523047" h="33337" extrusionOk="0">
                  <a:moveTo>
                    <a:pt x="0" y="0"/>
                  </a:moveTo>
                  <a:lnTo>
                    <a:pt x="1523047" y="0"/>
                  </a:lnTo>
                  <a:lnTo>
                    <a:pt x="1523047" y="33337"/>
                  </a:lnTo>
                  <a:lnTo>
                    <a:pt x="0" y="33337"/>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84" name="Google Shape;2484;p50"/>
            <p:cNvSpPr/>
            <p:nvPr/>
          </p:nvSpPr>
          <p:spPr>
            <a:xfrm>
              <a:off x="4750594" y="2802493"/>
              <a:ext cx="62865" cy="63579"/>
            </a:xfrm>
            <a:custGeom>
              <a:avLst/>
              <a:gdLst/>
              <a:ahLst/>
              <a:cxnLst/>
              <a:rect l="l" t="t" r="r" b="b"/>
              <a:pathLst>
                <a:path w="83820" h="84772" extrusionOk="0">
                  <a:moveTo>
                    <a:pt x="83820" y="42863"/>
                  </a:moveTo>
                  <a:cubicBezTo>
                    <a:pt x="83820" y="66675"/>
                    <a:pt x="64770" y="84772"/>
                    <a:pt x="41910" y="84772"/>
                  </a:cubicBezTo>
                  <a:cubicBezTo>
                    <a:pt x="19050" y="84772"/>
                    <a:pt x="0" y="65722"/>
                    <a:pt x="0" y="42863"/>
                  </a:cubicBezTo>
                  <a:cubicBezTo>
                    <a:pt x="0" y="19050"/>
                    <a:pt x="19050" y="0"/>
                    <a:pt x="41910" y="0"/>
                  </a:cubicBezTo>
                  <a:cubicBezTo>
                    <a:pt x="64770" y="0"/>
                    <a:pt x="83820" y="20002"/>
                    <a:pt x="83820" y="4286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85" name="Google Shape;2485;p50"/>
            <p:cNvSpPr/>
            <p:nvPr/>
          </p:nvSpPr>
          <p:spPr>
            <a:xfrm>
              <a:off x="4216241" y="1946672"/>
              <a:ext cx="12859" cy="12859"/>
            </a:xfrm>
            <a:custGeom>
              <a:avLst/>
              <a:gdLst/>
              <a:ahLst/>
              <a:cxnLst/>
              <a:rect l="l" t="t" r="r" b="b"/>
              <a:pathLst>
                <a:path w="17145" h="17145" extrusionOk="0">
                  <a:moveTo>
                    <a:pt x="17145" y="8573"/>
                  </a:moveTo>
                  <a:cubicBezTo>
                    <a:pt x="17145" y="13335"/>
                    <a:pt x="13335" y="17145"/>
                    <a:pt x="8573" y="17145"/>
                  </a:cubicBezTo>
                  <a:cubicBezTo>
                    <a:pt x="3810" y="17145"/>
                    <a:pt x="0" y="13335"/>
                    <a:pt x="0" y="8573"/>
                  </a:cubicBezTo>
                  <a:cubicBezTo>
                    <a:pt x="0" y="3810"/>
                    <a:pt x="3810" y="0"/>
                    <a:pt x="8573" y="0"/>
                  </a:cubicBezTo>
                  <a:cubicBezTo>
                    <a:pt x="13335" y="952"/>
                    <a:pt x="17145" y="4763"/>
                    <a:pt x="17145" y="857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86" name="Google Shape;2486;p50"/>
            <p:cNvSpPr/>
            <p:nvPr/>
          </p:nvSpPr>
          <p:spPr>
            <a:xfrm>
              <a:off x="4774168" y="1903809"/>
              <a:ext cx="20003" cy="20717"/>
            </a:xfrm>
            <a:custGeom>
              <a:avLst/>
              <a:gdLst/>
              <a:ahLst/>
              <a:cxnLst/>
              <a:rect l="l" t="t" r="r" b="b"/>
              <a:pathLst>
                <a:path w="26670" h="27622" extrusionOk="0">
                  <a:moveTo>
                    <a:pt x="26670" y="13335"/>
                  </a:moveTo>
                  <a:cubicBezTo>
                    <a:pt x="26670" y="20955"/>
                    <a:pt x="20955" y="27623"/>
                    <a:pt x="13335" y="27623"/>
                  </a:cubicBezTo>
                  <a:cubicBezTo>
                    <a:pt x="5715" y="27623"/>
                    <a:pt x="0" y="21908"/>
                    <a:pt x="0" y="13335"/>
                  </a:cubicBezTo>
                  <a:cubicBezTo>
                    <a:pt x="0" y="5715"/>
                    <a:pt x="5715" y="0"/>
                    <a:pt x="13335" y="0"/>
                  </a:cubicBezTo>
                  <a:cubicBezTo>
                    <a:pt x="20955" y="0"/>
                    <a:pt x="26670" y="5715"/>
                    <a:pt x="26670" y="1333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87" name="Google Shape;2487;p50"/>
            <p:cNvSpPr/>
            <p:nvPr/>
          </p:nvSpPr>
          <p:spPr>
            <a:xfrm>
              <a:off x="5342096" y="1965960"/>
              <a:ext cx="10715" cy="757951"/>
            </a:xfrm>
            <a:custGeom>
              <a:avLst/>
              <a:gdLst/>
              <a:ahLst/>
              <a:cxnLst/>
              <a:rect l="l" t="t" r="r" b="b"/>
              <a:pathLst>
                <a:path w="14287" h="1010602" extrusionOk="0">
                  <a:moveTo>
                    <a:pt x="0" y="0"/>
                  </a:moveTo>
                  <a:lnTo>
                    <a:pt x="14287" y="0"/>
                  </a:lnTo>
                  <a:lnTo>
                    <a:pt x="14287" y="1010603"/>
                  </a:lnTo>
                  <a:lnTo>
                    <a:pt x="0" y="1010603"/>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88" name="Google Shape;2488;p50"/>
            <p:cNvSpPr/>
            <p:nvPr/>
          </p:nvSpPr>
          <p:spPr>
            <a:xfrm>
              <a:off x="5341382" y="2060971"/>
              <a:ext cx="11429" cy="46434"/>
            </a:xfrm>
            <a:custGeom>
              <a:avLst/>
              <a:gdLst/>
              <a:ahLst/>
              <a:cxnLst/>
              <a:rect l="l" t="t" r="r" b="b"/>
              <a:pathLst>
                <a:path w="15239" h="61912" extrusionOk="0">
                  <a:moveTo>
                    <a:pt x="15240" y="54292"/>
                  </a:moveTo>
                  <a:cubicBezTo>
                    <a:pt x="15240" y="58103"/>
                    <a:pt x="12382" y="61913"/>
                    <a:pt x="7620" y="61913"/>
                  </a:cubicBezTo>
                  <a:lnTo>
                    <a:pt x="7620" y="61913"/>
                  </a:lnTo>
                  <a:cubicBezTo>
                    <a:pt x="3810" y="61913"/>
                    <a:pt x="0" y="59055"/>
                    <a:pt x="0" y="54292"/>
                  </a:cubicBezTo>
                  <a:lnTo>
                    <a:pt x="0" y="7620"/>
                  </a:lnTo>
                  <a:cubicBezTo>
                    <a:pt x="0" y="3810"/>
                    <a:pt x="2857" y="0"/>
                    <a:pt x="7620" y="0"/>
                  </a:cubicBezTo>
                  <a:lnTo>
                    <a:pt x="7620" y="0"/>
                  </a:lnTo>
                  <a:cubicBezTo>
                    <a:pt x="11430" y="0"/>
                    <a:pt x="15240" y="2858"/>
                    <a:pt x="15240" y="7620"/>
                  </a:cubicBezTo>
                  <a:lnTo>
                    <a:pt x="15240" y="5429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89" name="Google Shape;2489;p50"/>
            <p:cNvSpPr/>
            <p:nvPr/>
          </p:nvSpPr>
          <p:spPr>
            <a:xfrm>
              <a:off x="4246245" y="1948815"/>
              <a:ext cx="56435" cy="8572"/>
            </a:xfrm>
            <a:custGeom>
              <a:avLst/>
              <a:gdLst/>
              <a:ahLst/>
              <a:cxnLst/>
              <a:rect l="l" t="t" r="r" b="b"/>
              <a:pathLst>
                <a:path w="75247" h="11430" extrusionOk="0">
                  <a:moveTo>
                    <a:pt x="0" y="0"/>
                  </a:moveTo>
                  <a:lnTo>
                    <a:pt x="75248" y="0"/>
                  </a:lnTo>
                  <a:lnTo>
                    <a:pt x="75248" y="11430"/>
                  </a:lnTo>
                  <a:lnTo>
                    <a:pt x="0" y="1143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90" name="Google Shape;2490;p50"/>
            <p:cNvSpPr/>
            <p:nvPr/>
          </p:nvSpPr>
          <p:spPr>
            <a:xfrm>
              <a:off x="4314825" y="1948815"/>
              <a:ext cx="56435" cy="8572"/>
            </a:xfrm>
            <a:custGeom>
              <a:avLst/>
              <a:gdLst/>
              <a:ahLst/>
              <a:cxnLst/>
              <a:rect l="l" t="t" r="r" b="b"/>
              <a:pathLst>
                <a:path w="75247" h="11430" extrusionOk="0">
                  <a:moveTo>
                    <a:pt x="0" y="0"/>
                  </a:moveTo>
                  <a:lnTo>
                    <a:pt x="75247" y="0"/>
                  </a:lnTo>
                  <a:lnTo>
                    <a:pt x="75247" y="11430"/>
                  </a:lnTo>
                  <a:lnTo>
                    <a:pt x="0" y="1143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91" name="Google Shape;2491;p50"/>
            <p:cNvSpPr/>
            <p:nvPr/>
          </p:nvSpPr>
          <p:spPr>
            <a:xfrm>
              <a:off x="4383405" y="1948815"/>
              <a:ext cx="56435" cy="8572"/>
            </a:xfrm>
            <a:custGeom>
              <a:avLst/>
              <a:gdLst/>
              <a:ahLst/>
              <a:cxnLst/>
              <a:rect l="l" t="t" r="r" b="b"/>
              <a:pathLst>
                <a:path w="75247" h="11430" extrusionOk="0">
                  <a:moveTo>
                    <a:pt x="0" y="0"/>
                  </a:moveTo>
                  <a:lnTo>
                    <a:pt x="75248" y="0"/>
                  </a:lnTo>
                  <a:lnTo>
                    <a:pt x="75248" y="11430"/>
                  </a:lnTo>
                  <a:lnTo>
                    <a:pt x="0" y="1143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92" name="Google Shape;2492;p50"/>
            <p:cNvSpPr/>
            <p:nvPr/>
          </p:nvSpPr>
          <p:spPr>
            <a:xfrm>
              <a:off x="4451985" y="1948815"/>
              <a:ext cx="56435" cy="8572"/>
            </a:xfrm>
            <a:custGeom>
              <a:avLst/>
              <a:gdLst/>
              <a:ahLst/>
              <a:cxnLst/>
              <a:rect l="l" t="t" r="r" b="b"/>
              <a:pathLst>
                <a:path w="75247" h="11430" extrusionOk="0">
                  <a:moveTo>
                    <a:pt x="0" y="0"/>
                  </a:moveTo>
                  <a:lnTo>
                    <a:pt x="75247" y="0"/>
                  </a:lnTo>
                  <a:lnTo>
                    <a:pt x="75247" y="11430"/>
                  </a:lnTo>
                  <a:lnTo>
                    <a:pt x="0" y="1143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93" name="Google Shape;2493;p50"/>
            <p:cNvSpPr/>
            <p:nvPr/>
          </p:nvSpPr>
          <p:spPr>
            <a:xfrm>
              <a:off x="4521279" y="1948815"/>
              <a:ext cx="56435" cy="8572"/>
            </a:xfrm>
            <a:custGeom>
              <a:avLst/>
              <a:gdLst/>
              <a:ahLst/>
              <a:cxnLst/>
              <a:rect l="l" t="t" r="r" b="b"/>
              <a:pathLst>
                <a:path w="75247" h="11430" extrusionOk="0">
                  <a:moveTo>
                    <a:pt x="0" y="0"/>
                  </a:moveTo>
                  <a:lnTo>
                    <a:pt x="75247" y="0"/>
                  </a:lnTo>
                  <a:lnTo>
                    <a:pt x="75247" y="11430"/>
                  </a:lnTo>
                  <a:lnTo>
                    <a:pt x="0" y="1143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94" name="Google Shape;2494;p50"/>
            <p:cNvSpPr/>
            <p:nvPr/>
          </p:nvSpPr>
          <p:spPr>
            <a:xfrm>
              <a:off x="4589859" y="1948815"/>
              <a:ext cx="56435" cy="8572"/>
            </a:xfrm>
            <a:custGeom>
              <a:avLst/>
              <a:gdLst/>
              <a:ahLst/>
              <a:cxnLst/>
              <a:rect l="l" t="t" r="r" b="b"/>
              <a:pathLst>
                <a:path w="75247" h="11430" extrusionOk="0">
                  <a:moveTo>
                    <a:pt x="0" y="0"/>
                  </a:moveTo>
                  <a:lnTo>
                    <a:pt x="75247" y="0"/>
                  </a:lnTo>
                  <a:lnTo>
                    <a:pt x="75247" y="11430"/>
                  </a:lnTo>
                  <a:lnTo>
                    <a:pt x="0" y="1143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95" name="Google Shape;2495;p50"/>
            <p:cNvSpPr/>
            <p:nvPr/>
          </p:nvSpPr>
          <p:spPr>
            <a:xfrm>
              <a:off x="4534852" y="2102405"/>
              <a:ext cx="496490" cy="495776"/>
            </a:xfrm>
            <a:custGeom>
              <a:avLst/>
              <a:gdLst/>
              <a:ahLst/>
              <a:cxnLst/>
              <a:rect l="l" t="t" r="r" b="b"/>
              <a:pathLst>
                <a:path w="661987" h="661034" extrusionOk="0">
                  <a:moveTo>
                    <a:pt x="450533" y="601980"/>
                  </a:moveTo>
                  <a:cubicBezTo>
                    <a:pt x="438150" y="607695"/>
                    <a:pt x="426720" y="612458"/>
                    <a:pt x="413385" y="616268"/>
                  </a:cubicBezTo>
                  <a:cubicBezTo>
                    <a:pt x="425767" y="604838"/>
                    <a:pt x="437197" y="593408"/>
                    <a:pt x="447675" y="581025"/>
                  </a:cubicBezTo>
                  <a:lnTo>
                    <a:pt x="441008" y="529590"/>
                  </a:lnTo>
                  <a:cubicBezTo>
                    <a:pt x="416242" y="566738"/>
                    <a:pt x="384810" y="598170"/>
                    <a:pt x="346710" y="621030"/>
                  </a:cubicBezTo>
                  <a:lnTo>
                    <a:pt x="346710" y="480060"/>
                  </a:lnTo>
                  <a:cubicBezTo>
                    <a:pt x="378142" y="481965"/>
                    <a:pt x="408622" y="488633"/>
                    <a:pt x="437197" y="500063"/>
                  </a:cubicBezTo>
                  <a:lnTo>
                    <a:pt x="432435" y="461963"/>
                  </a:lnTo>
                  <a:cubicBezTo>
                    <a:pt x="404813" y="453390"/>
                    <a:pt x="376238" y="447675"/>
                    <a:pt x="346710" y="445770"/>
                  </a:cubicBezTo>
                  <a:lnTo>
                    <a:pt x="346710" y="347663"/>
                  </a:lnTo>
                  <a:lnTo>
                    <a:pt x="499110" y="347663"/>
                  </a:lnTo>
                  <a:cubicBezTo>
                    <a:pt x="498158" y="375285"/>
                    <a:pt x="493395" y="402908"/>
                    <a:pt x="486727" y="428625"/>
                  </a:cubicBezTo>
                  <a:lnTo>
                    <a:pt x="517208" y="453390"/>
                  </a:lnTo>
                  <a:cubicBezTo>
                    <a:pt x="527685" y="420052"/>
                    <a:pt x="534352" y="384810"/>
                    <a:pt x="536258" y="347663"/>
                  </a:cubicBezTo>
                  <a:lnTo>
                    <a:pt x="626745" y="347663"/>
                  </a:lnTo>
                  <a:cubicBezTo>
                    <a:pt x="623888" y="403860"/>
                    <a:pt x="604838" y="456247"/>
                    <a:pt x="574358" y="500063"/>
                  </a:cubicBezTo>
                  <a:lnTo>
                    <a:pt x="601027" y="521970"/>
                  </a:lnTo>
                  <a:cubicBezTo>
                    <a:pt x="639127" y="467677"/>
                    <a:pt x="661988" y="401955"/>
                    <a:pt x="661988" y="330517"/>
                  </a:cubicBezTo>
                  <a:cubicBezTo>
                    <a:pt x="661988" y="244792"/>
                    <a:pt x="629602" y="166688"/>
                    <a:pt x="576263" y="108585"/>
                  </a:cubicBezTo>
                  <a:lnTo>
                    <a:pt x="576263" y="108585"/>
                  </a:lnTo>
                  <a:lnTo>
                    <a:pt x="563880" y="96202"/>
                  </a:lnTo>
                  <a:cubicBezTo>
                    <a:pt x="509588" y="42863"/>
                    <a:pt x="440055" y="9525"/>
                    <a:pt x="365760" y="1905"/>
                  </a:cubicBezTo>
                  <a:cubicBezTo>
                    <a:pt x="364808" y="1905"/>
                    <a:pt x="364808" y="1905"/>
                    <a:pt x="363855" y="1905"/>
                  </a:cubicBezTo>
                  <a:cubicBezTo>
                    <a:pt x="359092" y="1905"/>
                    <a:pt x="354330" y="952"/>
                    <a:pt x="350520" y="952"/>
                  </a:cubicBezTo>
                  <a:cubicBezTo>
                    <a:pt x="349567" y="952"/>
                    <a:pt x="348615" y="952"/>
                    <a:pt x="347663" y="952"/>
                  </a:cubicBezTo>
                  <a:cubicBezTo>
                    <a:pt x="345758" y="952"/>
                    <a:pt x="343852" y="952"/>
                    <a:pt x="341947" y="952"/>
                  </a:cubicBezTo>
                  <a:cubicBezTo>
                    <a:pt x="334327" y="0"/>
                    <a:pt x="326708" y="0"/>
                    <a:pt x="319088" y="0"/>
                  </a:cubicBezTo>
                  <a:cubicBezTo>
                    <a:pt x="317183" y="0"/>
                    <a:pt x="314325" y="952"/>
                    <a:pt x="312420" y="952"/>
                  </a:cubicBezTo>
                  <a:lnTo>
                    <a:pt x="311467" y="952"/>
                  </a:lnTo>
                  <a:cubicBezTo>
                    <a:pt x="306705" y="952"/>
                    <a:pt x="301942" y="1905"/>
                    <a:pt x="298133" y="1905"/>
                  </a:cubicBezTo>
                  <a:cubicBezTo>
                    <a:pt x="297180" y="1905"/>
                    <a:pt x="297180" y="1905"/>
                    <a:pt x="296227" y="1905"/>
                  </a:cubicBezTo>
                  <a:cubicBezTo>
                    <a:pt x="221933" y="9525"/>
                    <a:pt x="152400" y="42863"/>
                    <a:pt x="98108" y="96202"/>
                  </a:cubicBezTo>
                  <a:lnTo>
                    <a:pt x="85725" y="108585"/>
                  </a:lnTo>
                  <a:lnTo>
                    <a:pt x="85725" y="108585"/>
                  </a:lnTo>
                  <a:cubicBezTo>
                    <a:pt x="32385" y="167640"/>
                    <a:pt x="0" y="245745"/>
                    <a:pt x="0" y="330517"/>
                  </a:cubicBezTo>
                  <a:cubicBezTo>
                    <a:pt x="0" y="416242"/>
                    <a:pt x="32385" y="494347"/>
                    <a:pt x="85725" y="552450"/>
                  </a:cubicBezTo>
                  <a:lnTo>
                    <a:pt x="85725" y="552450"/>
                  </a:lnTo>
                  <a:lnTo>
                    <a:pt x="98108" y="564833"/>
                  </a:lnTo>
                  <a:cubicBezTo>
                    <a:pt x="152400" y="618172"/>
                    <a:pt x="221933" y="651510"/>
                    <a:pt x="296227" y="659130"/>
                  </a:cubicBezTo>
                  <a:cubicBezTo>
                    <a:pt x="297180" y="659130"/>
                    <a:pt x="297180" y="659130"/>
                    <a:pt x="298133" y="659130"/>
                  </a:cubicBezTo>
                  <a:cubicBezTo>
                    <a:pt x="302895" y="659130"/>
                    <a:pt x="307658" y="660083"/>
                    <a:pt x="311467" y="660083"/>
                  </a:cubicBezTo>
                  <a:lnTo>
                    <a:pt x="312420" y="660083"/>
                  </a:lnTo>
                  <a:cubicBezTo>
                    <a:pt x="314325" y="661035"/>
                    <a:pt x="317183" y="661035"/>
                    <a:pt x="319088" y="661035"/>
                  </a:cubicBezTo>
                  <a:lnTo>
                    <a:pt x="319088" y="661035"/>
                  </a:lnTo>
                  <a:cubicBezTo>
                    <a:pt x="326708" y="661035"/>
                    <a:pt x="334327" y="660083"/>
                    <a:pt x="341947" y="660083"/>
                  </a:cubicBezTo>
                  <a:cubicBezTo>
                    <a:pt x="343852" y="660083"/>
                    <a:pt x="345758" y="660083"/>
                    <a:pt x="347663" y="660083"/>
                  </a:cubicBezTo>
                  <a:cubicBezTo>
                    <a:pt x="348615" y="660083"/>
                    <a:pt x="349567" y="660083"/>
                    <a:pt x="350520" y="660083"/>
                  </a:cubicBezTo>
                  <a:cubicBezTo>
                    <a:pt x="355283" y="660083"/>
                    <a:pt x="360045" y="659130"/>
                    <a:pt x="363855" y="659130"/>
                  </a:cubicBezTo>
                  <a:cubicBezTo>
                    <a:pt x="364808" y="659130"/>
                    <a:pt x="364808" y="659130"/>
                    <a:pt x="365760" y="659130"/>
                  </a:cubicBezTo>
                  <a:cubicBezTo>
                    <a:pt x="397192" y="656272"/>
                    <a:pt x="427672" y="647700"/>
                    <a:pt x="456247" y="636270"/>
                  </a:cubicBezTo>
                  <a:lnTo>
                    <a:pt x="450533" y="601980"/>
                  </a:lnTo>
                  <a:close/>
                  <a:moveTo>
                    <a:pt x="625793" y="313372"/>
                  </a:moveTo>
                  <a:lnTo>
                    <a:pt x="535305" y="313372"/>
                  </a:lnTo>
                  <a:cubicBezTo>
                    <a:pt x="533400" y="261938"/>
                    <a:pt x="521017" y="212408"/>
                    <a:pt x="501967" y="167640"/>
                  </a:cubicBezTo>
                  <a:cubicBezTo>
                    <a:pt x="519113" y="157163"/>
                    <a:pt x="535305" y="145733"/>
                    <a:pt x="550545" y="131445"/>
                  </a:cubicBezTo>
                  <a:cubicBezTo>
                    <a:pt x="593408" y="180975"/>
                    <a:pt x="621983" y="243840"/>
                    <a:pt x="625793" y="313372"/>
                  </a:cubicBezTo>
                  <a:close/>
                  <a:moveTo>
                    <a:pt x="525780" y="108585"/>
                  </a:moveTo>
                  <a:cubicBezTo>
                    <a:pt x="513397" y="119063"/>
                    <a:pt x="500063" y="129540"/>
                    <a:pt x="486727" y="138113"/>
                  </a:cubicBezTo>
                  <a:cubicBezTo>
                    <a:pt x="467677" y="103822"/>
                    <a:pt x="442913" y="72390"/>
                    <a:pt x="414338" y="46672"/>
                  </a:cubicBezTo>
                  <a:cubicBezTo>
                    <a:pt x="455295" y="58102"/>
                    <a:pt x="493395" y="80010"/>
                    <a:pt x="525780" y="108585"/>
                  </a:cubicBezTo>
                  <a:close/>
                  <a:moveTo>
                    <a:pt x="347663" y="40958"/>
                  </a:moveTo>
                  <a:cubicBezTo>
                    <a:pt x="392430" y="68580"/>
                    <a:pt x="428625" y="107633"/>
                    <a:pt x="455295" y="154305"/>
                  </a:cubicBezTo>
                  <a:cubicBezTo>
                    <a:pt x="421958" y="169545"/>
                    <a:pt x="385763" y="179070"/>
                    <a:pt x="347663" y="180975"/>
                  </a:cubicBezTo>
                  <a:lnTo>
                    <a:pt x="347663" y="40958"/>
                  </a:lnTo>
                  <a:close/>
                  <a:moveTo>
                    <a:pt x="347663" y="216217"/>
                  </a:moveTo>
                  <a:cubicBezTo>
                    <a:pt x="390525" y="214313"/>
                    <a:pt x="432435" y="203835"/>
                    <a:pt x="470535" y="185738"/>
                  </a:cubicBezTo>
                  <a:cubicBezTo>
                    <a:pt x="487680" y="224790"/>
                    <a:pt x="498158" y="268605"/>
                    <a:pt x="500063" y="314325"/>
                  </a:cubicBezTo>
                  <a:lnTo>
                    <a:pt x="347663" y="314325"/>
                  </a:lnTo>
                  <a:lnTo>
                    <a:pt x="347663" y="216217"/>
                  </a:lnTo>
                  <a:close/>
                  <a:moveTo>
                    <a:pt x="244792" y="45720"/>
                  </a:moveTo>
                  <a:cubicBezTo>
                    <a:pt x="216217" y="71438"/>
                    <a:pt x="191452" y="102870"/>
                    <a:pt x="172402" y="137160"/>
                  </a:cubicBezTo>
                  <a:cubicBezTo>
                    <a:pt x="159067" y="128588"/>
                    <a:pt x="145733" y="119063"/>
                    <a:pt x="133350" y="107633"/>
                  </a:cubicBezTo>
                  <a:cubicBezTo>
                    <a:pt x="164783" y="80010"/>
                    <a:pt x="202883" y="59055"/>
                    <a:pt x="244792" y="45720"/>
                  </a:cubicBezTo>
                  <a:close/>
                  <a:moveTo>
                    <a:pt x="108585" y="132397"/>
                  </a:moveTo>
                  <a:cubicBezTo>
                    <a:pt x="123825" y="145733"/>
                    <a:pt x="140017" y="158115"/>
                    <a:pt x="157163" y="168592"/>
                  </a:cubicBezTo>
                  <a:cubicBezTo>
                    <a:pt x="137160" y="213360"/>
                    <a:pt x="125730" y="262890"/>
                    <a:pt x="123825" y="314325"/>
                  </a:cubicBezTo>
                  <a:lnTo>
                    <a:pt x="33338" y="314325"/>
                  </a:lnTo>
                  <a:cubicBezTo>
                    <a:pt x="36195" y="243840"/>
                    <a:pt x="64770" y="180975"/>
                    <a:pt x="108585" y="132397"/>
                  </a:cubicBezTo>
                  <a:close/>
                  <a:moveTo>
                    <a:pt x="32385" y="347663"/>
                  </a:moveTo>
                  <a:lnTo>
                    <a:pt x="122872" y="347663"/>
                  </a:lnTo>
                  <a:cubicBezTo>
                    <a:pt x="124777" y="399097"/>
                    <a:pt x="136208" y="448627"/>
                    <a:pt x="156210" y="493395"/>
                  </a:cubicBezTo>
                  <a:cubicBezTo>
                    <a:pt x="139065" y="503872"/>
                    <a:pt x="122872" y="515302"/>
                    <a:pt x="107633" y="529590"/>
                  </a:cubicBezTo>
                  <a:cubicBezTo>
                    <a:pt x="64770" y="481013"/>
                    <a:pt x="36195" y="417195"/>
                    <a:pt x="32385" y="347663"/>
                  </a:cubicBezTo>
                  <a:close/>
                  <a:moveTo>
                    <a:pt x="133350" y="553402"/>
                  </a:moveTo>
                  <a:cubicBezTo>
                    <a:pt x="145733" y="542925"/>
                    <a:pt x="159067" y="532447"/>
                    <a:pt x="172402" y="523875"/>
                  </a:cubicBezTo>
                  <a:cubicBezTo>
                    <a:pt x="191452" y="558165"/>
                    <a:pt x="216217" y="589597"/>
                    <a:pt x="244792" y="615315"/>
                  </a:cubicBezTo>
                  <a:cubicBezTo>
                    <a:pt x="202883" y="602933"/>
                    <a:pt x="164783" y="581977"/>
                    <a:pt x="133350" y="553402"/>
                  </a:cubicBezTo>
                  <a:close/>
                  <a:moveTo>
                    <a:pt x="311467" y="621030"/>
                  </a:moveTo>
                  <a:cubicBezTo>
                    <a:pt x="266700" y="593408"/>
                    <a:pt x="230505" y="554355"/>
                    <a:pt x="203835" y="507683"/>
                  </a:cubicBezTo>
                  <a:cubicBezTo>
                    <a:pt x="237172" y="492442"/>
                    <a:pt x="273367" y="482917"/>
                    <a:pt x="311467" y="481013"/>
                  </a:cubicBezTo>
                  <a:lnTo>
                    <a:pt x="311467" y="621030"/>
                  </a:lnTo>
                  <a:close/>
                  <a:moveTo>
                    <a:pt x="311467" y="445770"/>
                  </a:moveTo>
                  <a:cubicBezTo>
                    <a:pt x="268605" y="447675"/>
                    <a:pt x="226695" y="458152"/>
                    <a:pt x="188595" y="476250"/>
                  </a:cubicBezTo>
                  <a:cubicBezTo>
                    <a:pt x="171450" y="437197"/>
                    <a:pt x="160972" y="393383"/>
                    <a:pt x="159067" y="347663"/>
                  </a:cubicBezTo>
                  <a:lnTo>
                    <a:pt x="311467" y="347663"/>
                  </a:lnTo>
                  <a:lnTo>
                    <a:pt x="311467" y="445770"/>
                  </a:lnTo>
                  <a:close/>
                  <a:moveTo>
                    <a:pt x="311467" y="313372"/>
                  </a:moveTo>
                  <a:lnTo>
                    <a:pt x="159067" y="313372"/>
                  </a:lnTo>
                  <a:cubicBezTo>
                    <a:pt x="160972" y="267652"/>
                    <a:pt x="171450" y="223838"/>
                    <a:pt x="188595" y="184785"/>
                  </a:cubicBezTo>
                  <a:cubicBezTo>
                    <a:pt x="226695" y="202883"/>
                    <a:pt x="268605" y="213360"/>
                    <a:pt x="311467" y="215265"/>
                  </a:cubicBezTo>
                  <a:lnTo>
                    <a:pt x="311467" y="313372"/>
                  </a:lnTo>
                  <a:close/>
                  <a:moveTo>
                    <a:pt x="311467" y="181927"/>
                  </a:moveTo>
                  <a:cubicBezTo>
                    <a:pt x="273367" y="180022"/>
                    <a:pt x="237172" y="170497"/>
                    <a:pt x="203835" y="155258"/>
                  </a:cubicBezTo>
                  <a:cubicBezTo>
                    <a:pt x="229552" y="108585"/>
                    <a:pt x="266700" y="69533"/>
                    <a:pt x="311467" y="41910"/>
                  </a:cubicBezTo>
                  <a:lnTo>
                    <a:pt x="311467" y="181927"/>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96" name="Google Shape;2496;p50"/>
            <p:cNvSpPr/>
            <p:nvPr/>
          </p:nvSpPr>
          <p:spPr>
            <a:xfrm>
              <a:off x="4873466" y="2424588"/>
              <a:ext cx="126444" cy="205025"/>
            </a:xfrm>
            <a:custGeom>
              <a:avLst/>
              <a:gdLst/>
              <a:ahLst/>
              <a:cxnLst/>
              <a:rect l="l" t="t" r="r" b="b"/>
              <a:pathLst>
                <a:path w="168592" h="273367" extrusionOk="0">
                  <a:moveTo>
                    <a:pt x="168592" y="139065"/>
                  </a:moveTo>
                  <a:lnTo>
                    <a:pt x="0" y="0"/>
                  </a:lnTo>
                  <a:lnTo>
                    <a:pt x="27623" y="216218"/>
                  </a:lnTo>
                  <a:lnTo>
                    <a:pt x="77153" y="189548"/>
                  </a:lnTo>
                  <a:lnTo>
                    <a:pt x="123825" y="273368"/>
                  </a:lnTo>
                  <a:lnTo>
                    <a:pt x="165735" y="250508"/>
                  </a:lnTo>
                  <a:lnTo>
                    <a:pt x="119063" y="16668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97" name="Google Shape;2497;p50"/>
            <p:cNvSpPr/>
            <p:nvPr/>
          </p:nvSpPr>
          <p:spPr>
            <a:xfrm>
              <a:off x="4456271" y="2559605"/>
              <a:ext cx="80009" cy="80009"/>
            </a:xfrm>
            <a:custGeom>
              <a:avLst/>
              <a:gdLst/>
              <a:ahLst/>
              <a:cxnLst/>
              <a:rect l="l" t="t" r="r" b="b"/>
              <a:pathLst>
                <a:path w="106679" h="106679" extrusionOk="0">
                  <a:moveTo>
                    <a:pt x="72390" y="34290"/>
                  </a:moveTo>
                  <a:lnTo>
                    <a:pt x="106680" y="53340"/>
                  </a:lnTo>
                  <a:lnTo>
                    <a:pt x="72390" y="72390"/>
                  </a:lnTo>
                  <a:lnTo>
                    <a:pt x="53340" y="106680"/>
                  </a:lnTo>
                  <a:lnTo>
                    <a:pt x="34290" y="72390"/>
                  </a:lnTo>
                  <a:lnTo>
                    <a:pt x="0" y="53340"/>
                  </a:lnTo>
                  <a:lnTo>
                    <a:pt x="34290" y="34290"/>
                  </a:lnTo>
                  <a:lnTo>
                    <a:pt x="53340" y="0"/>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98" name="Google Shape;2498;p50"/>
            <p:cNvSpPr/>
            <p:nvPr/>
          </p:nvSpPr>
          <p:spPr>
            <a:xfrm>
              <a:off x="5029914" y="2053114"/>
              <a:ext cx="48577" cy="48577"/>
            </a:xfrm>
            <a:custGeom>
              <a:avLst/>
              <a:gdLst/>
              <a:ahLst/>
              <a:cxnLst/>
              <a:rect l="l" t="t" r="r" b="b"/>
              <a:pathLst>
                <a:path w="64769" h="64769" extrusionOk="0">
                  <a:moveTo>
                    <a:pt x="43815" y="20955"/>
                  </a:moveTo>
                  <a:lnTo>
                    <a:pt x="32385" y="0"/>
                  </a:lnTo>
                  <a:lnTo>
                    <a:pt x="20955" y="20955"/>
                  </a:lnTo>
                  <a:lnTo>
                    <a:pt x="0" y="32385"/>
                  </a:lnTo>
                  <a:lnTo>
                    <a:pt x="20955" y="43815"/>
                  </a:lnTo>
                  <a:lnTo>
                    <a:pt x="32385" y="64770"/>
                  </a:lnTo>
                  <a:lnTo>
                    <a:pt x="43815" y="43815"/>
                  </a:lnTo>
                  <a:lnTo>
                    <a:pt x="64770" y="32385"/>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499" name="Google Shape;2499;p50"/>
            <p:cNvSpPr/>
            <p:nvPr/>
          </p:nvSpPr>
          <p:spPr>
            <a:xfrm>
              <a:off x="5065633" y="2424588"/>
              <a:ext cx="48577" cy="48578"/>
            </a:xfrm>
            <a:custGeom>
              <a:avLst/>
              <a:gdLst/>
              <a:ahLst/>
              <a:cxnLst/>
              <a:rect l="l" t="t" r="r" b="b"/>
              <a:pathLst>
                <a:path w="64769" h="64770" extrusionOk="0">
                  <a:moveTo>
                    <a:pt x="43815" y="20955"/>
                  </a:moveTo>
                  <a:lnTo>
                    <a:pt x="32385" y="0"/>
                  </a:lnTo>
                  <a:lnTo>
                    <a:pt x="20955" y="20955"/>
                  </a:lnTo>
                  <a:lnTo>
                    <a:pt x="0" y="32385"/>
                  </a:lnTo>
                  <a:lnTo>
                    <a:pt x="20955" y="43815"/>
                  </a:lnTo>
                  <a:lnTo>
                    <a:pt x="32385" y="64770"/>
                  </a:lnTo>
                  <a:lnTo>
                    <a:pt x="43815" y="43815"/>
                  </a:lnTo>
                  <a:lnTo>
                    <a:pt x="64770" y="32385"/>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00" name="Google Shape;2500;p50"/>
            <p:cNvSpPr/>
            <p:nvPr/>
          </p:nvSpPr>
          <p:spPr>
            <a:xfrm>
              <a:off x="4431982" y="2167413"/>
              <a:ext cx="26432" cy="25717"/>
            </a:xfrm>
            <a:custGeom>
              <a:avLst/>
              <a:gdLst/>
              <a:ahLst/>
              <a:cxnLst/>
              <a:rect l="l" t="t" r="r" b="b"/>
              <a:pathLst>
                <a:path w="35242" h="34290" extrusionOk="0">
                  <a:moveTo>
                    <a:pt x="23813" y="11430"/>
                  </a:moveTo>
                  <a:lnTo>
                    <a:pt x="17145" y="0"/>
                  </a:lnTo>
                  <a:lnTo>
                    <a:pt x="11430" y="11430"/>
                  </a:lnTo>
                  <a:lnTo>
                    <a:pt x="0" y="17145"/>
                  </a:lnTo>
                  <a:lnTo>
                    <a:pt x="11430" y="23813"/>
                  </a:lnTo>
                  <a:lnTo>
                    <a:pt x="17145" y="34290"/>
                  </a:lnTo>
                  <a:lnTo>
                    <a:pt x="23813" y="23813"/>
                  </a:lnTo>
                  <a:lnTo>
                    <a:pt x="35243" y="17145"/>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01" name="Google Shape;2501;p50"/>
            <p:cNvSpPr/>
            <p:nvPr/>
          </p:nvSpPr>
          <p:spPr>
            <a:xfrm>
              <a:off x="4302680" y="2028825"/>
              <a:ext cx="48578" cy="48578"/>
            </a:xfrm>
            <a:custGeom>
              <a:avLst/>
              <a:gdLst/>
              <a:ahLst/>
              <a:cxnLst/>
              <a:rect l="l" t="t" r="r" b="b"/>
              <a:pathLst>
                <a:path w="64770" h="64770" extrusionOk="0">
                  <a:moveTo>
                    <a:pt x="43815" y="20955"/>
                  </a:moveTo>
                  <a:lnTo>
                    <a:pt x="32385" y="0"/>
                  </a:lnTo>
                  <a:lnTo>
                    <a:pt x="20955" y="20955"/>
                  </a:lnTo>
                  <a:lnTo>
                    <a:pt x="0" y="32385"/>
                  </a:lnTo>
                  <a:lnTo>
                    <a:pt x="20955" y="43815"/>
                  </a:lnTo>
                  <a:lnTo>
                    <a:pt x="32385" y="64770"/>
                  </a:lnTo>
                  <a:lnTo>
                    <a:pt x="43815" y="43815"/>
                  </a:lnTo>
                  <a:lnTo>
                    <a:pt x="64770" y="32385"/>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02" name="Google Shape;2502;p50"/>
            <p:cNvSpPr/>
            <p:nvPr/>
          </p:nvSpPr>
          <p:spPr>
            <a:xfrm>
              <a:off x="4604861" y="2015966"/>
              <a:ext cx="26432" cy="26431"/>
            </a:xfrm>
            <a:custGeom>
              <a:avLst/>
              <a:gdLst/>
              <a:ahLst/>
              <a:cxnLst/>
              <a:rect l="l" t="t" r="r" b="b"/>
              <a:pathLst>
                <a:path w="35242" h="35242" extrusionOk="0">
                  <a:moveTo>
                    <a:pt x="23813" y="11430"/>
                  </a:moveTo>
                  <a:lnTo>
                    <a:pt x="17145" y="0"/>
                  </a:lnTo>
                  <a:lnTo>
                    <a:pt x="11430" y="11430"/>
                  </a:lnTo>
                  <a:lnTo>
                    <a:pt x="0" y="17145"/>
                  </a:lnTo>
                  <a:lnTo>
                    <a:pt x="11430" y="23813"/>
                  </a:lnTo>
                  <a:lnTo>
                    <a:pt x="17145" y="35243"/>
                  </a:lnTo>
                  <a:lnTo>
                    <a:pt x="23813" y="23813"/>
                  </a:lnTo>
                  <a:lnTo>
                    <a:pt x="35242" y="17145"/>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03" name="Google Shape;2503;p50"/>
            <p:cNvSpPr/>
            <p:nvPr/>
          </p:nvSpPr>
          <p:spPr>
            <a:xfrm>
              <a:off x="4399121" y="2365295"/>
              <a:ext cx="25717" cy="25717"/>
            </a:xfrm>
            <a:custGeom>
              <a:avLst/>
              <a:gdLst/>
              <a:ahLst/>
              <a:cxnLst/>
              <a:rect l="l" t="t" r="r" b="b"/>
              <a:pathLst>
                <a:path w="34289" h="34289" extrusionOk="0">
                  <a:moveTo>
                    <a:pt x="22860" y="10477"/>
                  </a:moveTo>
                  <a:lnTo>
                    <a:pt x="17145" y="0"/>
                  </a:lnTo>
                  <a:lnTo>
                    <a:pt x="10477" y="10477"/>
                  </a:lnTo>
                  <a:lnTo>
                    <a:pt x="0" y="17145"/>
                  </a:lnTo>
                  <a:lnTo>
                    <a:pt x="10477" y="22860"/>
                  </a:lnTo>
                  <a:lnTo>
                    <a:pt x="17145" y="34290"/>
                  </a:lnTo>
                  <a:lnTo>
                    <a:pt x="22860" y="22860"/>
                  </a:lnTo>
                  <a:lnTo>
                    <a:pt x="34290" y="17145"/>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04" name="Google Shape;2504;p50"/>
            <p:cNvSpPr/>
            <p:nvPr/>
          </p:nvSpPr>
          <p:spPr>
            <a:xfrm>
              <a:off x="4813459" y="2654618"/>
              <a:ext cx="26432" cy="25717"/>
            </a:xfrm>
            <a:custGeom>
              <a:avLst/>
              <a:gdLst/>
              <a:ahLst/>
              <a:cxnLst/>
              <a:rect l="l" t="t" r="r" b="b"/>
              <a:pathLst>
                <a:path w="35242" h="34289" extrusionOk="0">
                  <a:moveTo>
                    <a:pt x="23813" y="10477"/>
                  </a:moveTo>
                  <a:lnTo>
                    <a:pt x="17145" y="0"/>
                  </a:lnTo>
                  <a:lnTo>
                    <a:pt x="11430" y="10477"/>
                  </a:lnTo>
                  <a:lnTo>
                    <a:pt x="0" y="17145"/>
                  </a:lnTo>
                  <a:lnTo>
                    <a:pt x="11430" y="22860"/>
                  </a:lnTo>
                  <a:lnTo>
                    <a:pt x="17145" y="34290"/>
                  </a:lnTo>
                  <a:lnTo>
                    <a:pt x="23813" y="22860"/>
                  </a:lnTo>
                  <a:lnTo>
                    <a:pt x="35242" y="17145"/>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05" name="Google Shape;2505;p50"/>
            <p:cNvSpPr/>
            <p:nvPr/>
          </p:nvSpPr>
          <p:spPr>
            <a:xfrm>
              <a:off x="5101352" y="2267426"/>
              <a:ext cx="25717" cy="25717"/>
            </a:xfrm>
            <a:custGeom>
              <a:avLst/>
              <a:gdLst/>
              <a:ahLst/>
              <a:cxnLst/>
              <a:rect l="l" t="t" r="r" b="b"/>
              <a:pathLst>
                <a:path w="34289" h="34290" extrusionOk="0">
                  <a:moveTo>
                    <a:pt x="22860" y="10478"/>
                  </a:moveTo>
                  <a:lnTo>
                    <a:pt x="17145" y="0"/>
                  </a:lnTo>
                  <a:lnTo>
                    <a:pt x="11430" y="10478"/>
                  </a:lnTo>
                  <a:lnTo>
                    <a:pt x="0" y="17145"/>
                  </a:lnTo>
                  <a:lnTo>
                    <a:pt x="11430" y="22860"/>
                  </a:lnTo>
                  <a:lnTo>
                    <a:pt x="17145" y="34290"/>
                  </a:lnTo>
                  <a:lnTo>
                    <a:pt x="22860" y="22860"/>
                  </a:lnTo>
                  <a:lnTo>
                    <a:pt x="34290" y="17145"/>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2506" name="Google Shape;2506;p50"/>
          <p:cNvGrpSpPr/>
          <p:nvPr/>
        </p:nvGrpSpPr>
        <p:grpSpPr>
          <a:xfrm>
            <a:off x="3525293" y="3793295"/>
            <a:ext cx="661434" cy="566917"/>
            <a:chOff x="4524137" y="1171575"/>
            <a:chExt cx="515778" cy="440769"/>
          </a:xfrm>
        </p:grpSpPr>
        <p:sp>
          <p:nvSpPr>
            <p:cNvPr id="2507" name="Google Shape;2507;p50"/>
            <p:cNvSpPr/>
            <p:nvPr/>
          </p:nvSpPr>
          <p:spPr>
            <a:xfrm>
              <a:off x="4524137" y="1295876"/>
              <a:ext cx="515778" cy="261461"/>
            </a:xfrm>
            <a:custGeom>
              <a:avLst/>
              <a:gdLst/>
              <a:ahLst/>
              <a:cxnLst/>
              <a:rect l="l" t="t" r="r" b="b"/>
              <a:pathLst>
                <a:path w="687704" h="348615" extrusionOk="0">
                  <a:moveTo>
                    <a:pt x="239077" y="237173"/>
                  </a:moveTo>
                  <a:lnTo>
                    <a:pt x="239077" y="0"/>
                  </a:lnTo>
                  <a:lnTo>
                    <a:pt x="125730" y="0"/>
                  </a:lnTo>
                  <a:lnTo>
                    <a:pt x="0" y="113348"/>
                  </a:lnTo>
                  <a:lnTo>
                    <a:pt x="0" y="348615"/>
                  </a:lnTo>
                  <a:lnTo>
                    <a:pt x="34290" y="348615"/>
                  </a:lnTo>
                  <a:cubicBezTo>
                    <a:pt x="34290" y="301943"/>
                    <a:pt x="72390" y="262890"/>
                    <a:pt x="120015" y="262890"/>
                  </a:cubicBezTo>
                  <a:cubicBezTo>
                    <a:pt x="166688" y="262890"/>
                    <a:pt x="205740" y="300990"/>
                    <a:pt x="205740" y="348615"/>
                  </a:cubicBezTo>
                  <a:lnTo>
                    <a:pt x="486727" y="348615"/>
                  </a:lnTo>
                  <a:cubicBezTo>
                    <a:pt x="486727" y="301943"/>
                    <a:pt x="524827" y="262890"/>
                    <a:pt x="572452" y="262890"/>
                  </a:cubicBezTo>
                  <a:cubicBezTo>
                    <a:pt x="619125" y="262890"/>
                    <a:pt x="658177" y="300990"/>
                    <a:pt x="658177" y="348615"/>
                  </a:cubicBezTo>
                  <a:lnTo>
                    <a:pt x="687705" y="348615"/>
                  </a:lnTo>
                  <a:lnTo>
                    <a:pt x="687705" y="321945"/>
                  </a:lnTo>
                  <a:lnTo>
                    <a:pt x="687705" y="291465"/>
                  </a:lnTo>
                  <a:lnTo>
                    <a:pt x="687705" y="237173"/>
                  </a:lnTo>
                  <a:cubicBezTo>
                    <a:pt x="687705" y="237173"/>
                    <a:pt x="239077" y="237173"/>
                    <a:pt x="239077" y="23717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08" name="Google Shape;2508;p50"/>
            <p:cNvSpPr/>
            <p:nvPr/>
          </p:nvSpPr>
          <p:spPr>
            <a:xfrm>
              <a:off x="4551997" y="1323737"/>
              <a:ext cx="123586" cy="79295"/>
            </a:xfrm>
            <a:custGeom>
              <a:avLst/>
              <a:gdLst/>
              <a:ahLst/>
              <a:cxnLst/>
              <a:rect l="l" t="t" r="r" b="b"/>
              <a:pathLst>
                <a:path w="164782" h="105727" extrusionOk="0">
                  <a:moveTo>
                    <a:pt x="102870" y="0"/>
                  </a:moveTo>
                  <a:lnTo>
                    <a:pt x="164783" y="0"/>
                  </a:lnTo>
                  <a:lnTo>
                    <a:pt x="164783" y="105728"/>
                  </a:lnTo>
                  <a:lnTo>
                    <a:pt x="0" y="105728"/>
                  </a:lnTo>
                  <a:lnTo>
                    <a:pt x="0" y="92393"/>
                  </a:lnTo>
                  <a:lnTo>
                    <a:pt x="102870" y="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09" name="Google Shape;2509;p50"/>
            <p:cNvSpPr/>
            <p:nvPr/>
          </p:nvSpPr>
          <p:spPr>
            <a:xfrm>
              <a:off x="4559141" y="1502330"/>
              <a:ext cx="110014" cy="110014"/>
            </a:xfrm>
            <a:custGeom>
              <a:avLst/>
              <a:gdLst/>
              <a:ahLst/>
              <a:cxnLst/>
              <a:rect l="l" t="t" r="r" b="b"/>
              <a:pathLst>
                <a:path w="146685" h="146685" extrusionOk="0">
                  <a:moveTo>
                    <a:pt x="146685" y="73343"/>
                  </a:moveTo>
                  <a:cubicBezTo>
                    <a:pt x="146685" y="113348"/>
                    <a:pt x="114300" y="146685"/>
                    <a:pt x="73342" y="146685"/>
                  </a:cubicBezTo>
                  <a:cubicBezTo>
                    <a:pt x="33338" y="146685"/>
                    <a:pt x="0" y="114300"/>
                    <a:pt x="0" y="73343"/>
                  </a:cubicBezTo>
                  <a:cubicBezTo>
                    <a:pt x="0" y="33338"/>
                    <a:pt x="32385" y="0"/>
                    <a:pt x="73342" y="0"/>
                  </a:cubicBezTo>
                  <a:cubicBezTo>
                    <a:pt x="113348" y="0"/>
                    <a:pt x="146685" y="32385"/>
                    <a:pt x="146685" y="733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10" name="Google Shape;2510;p50"/>
            <p:cNvSpPr/>
            <p:nvPr/>
          </p:nvSpPr>
          <p:spPr>
            <a:xfrm>
              <a:off x="4576286" y="1519475"/>
              <a:ext cx="75723" cy="75723"/>
            </a:xfrm>
            <a:custGeom>
              <a:avLst/>
              <a:gdLst/>
              <a:ahLst/>
              <a:cxnLst/>
              <a:rect l="l" t="t" r="r" b="b"/>
              <a:pathLst>
                <a:path w="100964" h="100964" extrusionOk="0">
                  <a:moveTo>
                    <a:pt x="100965" y="50482"/>
                  </a:moveTo>
                  <a:cubicBezTo>
                    <a:pt x="100965" y="78105"/>
                    <a:pt x="78105" y="100965"/>
                    <a:pt x="50482" y="100965"/>
                  </a:cubicBezTo>
                  <a:cubicBezTo>
                    <a:pt x="22860" y="100965"/>
                    <a:pt x="0" y="78105"/>
                    <a:pt x="0" y="50482"/>
                  </a:cubicBezTo>
                  <a:cubicBezTo>
                    <a:pt x="0" y="22860"/>
                    <a:pt x="22860" y="0"/>
                    <a:pt x="50482" y="0"/>
                  </a:cubicBezTo>
                  <a:cubicBezTo>
                    <a:pt x="78105" y="0"/>
                    <a:pt x="100965" y="21907"/>
                    <a:pt x="100965" y="5048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11" name="Google Shape;2511;p50"/>
            <p:cNvSpPr/>
            <p:nvPr/>
          </p:nvSpPr>
          <p:spPr>
            <a:xfrm>
              <a:off x="4587002" y="1530191"/>
              <a:ext cx="54292" cy="54292"/>
            </a:xfrm>
            <a:custGeom>
              <a:avLst/>
              <a:gdLst/>
              <a:ahLst/>
              <a:cxnLst/>
              <a:rect l="l" t="t" r="r" b="b"/>
              <a:pathLst>
                <a:path w="72389" h="72389" extrusionOk="0">
                  <a:moveTo>
                    <a:pt x="72390" y="36195"/>
                  </a:moveTo>
                  <a:cubicBezTo>
                    <a:pt x="72390" y="56197"/>
                    <a:pt x="56197" y="72390"/>
                    <a:pt x="36195" y="72390"/>
                  </a:cubicBezTo>
                  <a:cubicBezTo>
                    <a:pt x="16192" y="72390"/>
                    <a:pt x="0" y="56197"/>
                    <a:pt x="0" y="36195"/>
                  </a:cubicBezTo>
                  <a:cubicBezTo>
                    <a:pt x="0" y="16193"/>
                    <a:pt x="16192" y="0"/>
                    <a:pt x="36195" y="0"/>
                  </a:cubicBezTo>
                  <a:cubicBezTo>
                    <a:pt x="56197" y="0"/>
                    <a:pt x="72390" y="16193"/>
                    <a:pt x="72390" y="3619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12" name="Google Shape;2512;p50"/>
            <p:cNvSpPr/>
            <p:nvPr/>
          </p:nvSpPr>
          <p:spPr>
            <a:xfrm>
              <a:off x="4897755" y="1502330"/>
              <a:ext cx="110013" cy="110014"/>
            </a:xfrm>
            <a:custGeom>
              <a:avLst/>
              <a:gdLst/>
              <a:ahLst/>
              <a:cxnLst/>
              <a:rect l="l" t="t" r="r" b="b"/>
              <a:pathLst>
                <a:path w="146684" h="146685" extrusionOk="0">
                  <a:moveTo>
                    <a:pt x="146685" y="73343"/>
                  </a:moveTo>
                  <a:cubicBezTo>
                    <a:pt x="146685" y="113348"/>
                    <a:pt x="114300" y="146685"/>
                    <a:pt x="73342" y="146685"/>
                  </a:cubicBezTo>
                  <a:cubicBezTo>
                    <a:pt x="33338" y="146685"/>
                    <a:pt x="0" y="114300"/>
                    <a:pt x="0" y="73343"/>
                  </a:cubicBezTo>
                  <a:cubicBezTo>
                    <a:pt x="0" y="33338"/>
                    <a:pt x="32385" y="0"/>
                    <a:pt x="73342" y="0"/>
                  </a:cubicBezTo>
                  <a:cubicBezTo>
                    <a:pt x="114300" y="0"/>
                    <a:pt x="146685" y="32385"/>
                    <a:pt x="146685" y="733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13" name="Google Shape;2513;p50"/>
            <p:cNvSpPr/>
            <p:nvPr/>
          </p:nvSpPr>
          <p:spPr>
            <a:xfrm>
              <a:off x="4914900" y="1519475"/>
              <a:ext cx="75724" cy="75723"/>
            </a:xfrm>
            <a:custGeom>
              <a:avLst/>
              <a:gdLst/>
              <a:ahLst/>
              <a:cxnLst/>
              <a:rect l="l" t="t" r="r" b="b"/>
              <a:pathLst>
                <a:path w="100965" h="100964" extrusionOk="0">
                  <a:moveTo>
                    <a:pt x="100965" y="50482"/>
                  </a:moveTo>
                  <a:cubicBezTo>
                    <a:pt x="100965" y="78105"/>
                    <a:pt x="78105" y="100965"/>
                    <a:pt x="50483" y="100965"/>
                  </a:cubicBezTo>
                  <a:cubicBezTo>
                    <a:pt x="22860" y="100965"/>
                    <a:pt x="0" y="78105"/>
                    <a:pt x="0" y="50482"/>
                  </a:cubicBezTo>
                  <a:cubicBezTo>
                    <a:pt x="0" y="22860"/>
                    <a:pt x="22860" y="0"/>
                    <a:pt x="50483" y="0"/>
                  </a:cubicBezTo>
                  <a:cubicBezTo>
                    <a:pt x="78105" y="0"/>
                    <a:pt x="100965" y="21907"/>
                    <a:pt x="100965" y="5048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14" name="Google Shape;2514;p50"/>
            <p:cNvSpPr/>
            <p:nvPr/>
          </p:nvSpPr>
          <p:spPr>
            <a:xfrm>
              <a:off x="4925615" y="1530191"/>
              <a:ext cx="54293" cy="54292"/>
            </a:xfrm>
            <a:custGeom>
              <a:avLst/>
              <a:gdLst/>
              <a:ahLst/>
              <a:cxnLst/>
              <a:rect l="l" t="t" r="r" b="b"/>
              <a:pathLst>
                <a:path w="72390" h="72389" extrusionOk="0">
                  <a:moveTo>
                    <a:pt x="72390" y="36195"/>
                  </a:moveTo>
                  <a:cubicBezTo>
                    <a:pt x="72390" y="56197"/>
                    <a:pt x="56197" y="72390"/>
                    <a:pt x="36195" y="72390"/>
                  </a:cubicBezTo>
                  <a:cubicBezTo>
                    <a:pt x="16192" y="72390"/>
                    <a:pt x="0" y="56197"/>
                    <a:pt x="0" y="36195"/>
                  </a:cubicBezTo>
                  <a:cubicBezTo>
                    <a:pt x="0" y="16193"/>
                    <a:pt x="16192" y="0"/>
                    <a:pt x="36195" y="0"/>
                  </a:cubicBezTo>
                  <a:cubicBezTo>
                    <a:pt x="56197" y="0"/>
                    <a:pt x="72390" y="16193"/>
                    <a:pt x="72390" y="3619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15" name="Google Shape;2515;p50"/>
            <p:cNvSpPr/>
            <p:nvPr/>
          </p:nvSpPr>
          <p:spPr>
            <a:xfrm>
              <a:off x="4703445" y="1178719"/>
              <a:ext cx="335042" cy="297894"/>
            </a:xfrm>
            <a:custGeom>
              <a:avLst/>
              <a:gdLst/>
              <a:ahLst/>
              <a:cxnLst/>
              <a:rect l="l" t="t" r="r" b="b"/>
              <a:pathLst>
                <a:path w="446722" h="397192" extrusionOk="0">
                  <a:moveTo>
                    <a:pt x="0" y="0"/>
                  </a:moveTo>
                  <a:lnTo>
                    <a:pt x="446722" y="0"/>
                  </a:lnTo>
                  <a:lnTo>
                    <a:pt x="446722" y="397193"/>
                  </a:lnTo>
                  <a:lnTo>
                    <a:pt x="0" y="397193"/>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16" name="Google Shape;2516;p50"/>
            <p:cNvSpPr/>
            <p:nvPr/>
          </p:nvSpPr>
          <p:spPr>
            <a:xfrm>
              <a:off x="4703445" y="1249442"/>
              <a:ext cx="335042" cy="227171"/>
            </a:xfrm>
            <a:custGeom>
              <a:avLst/>
              <a:gdLst/>
              <a:ahLst/>
              <a:cxnLst/>
              <a:rect l="l" t="t" r="r" b="b"/>
              <a:pathLst>
                <a:path w="446722" h="302895" extrusionOk="0">
                  <a:moveTo>
                    <a:pt x="0" y="0"/>
                  </a:moveTo>
                  <a:lnTo>
                    <a:pt x="446722" y="0"/>
                  </a:lnTo>
                  <a:lnTo>
                    <a:pt x="446722" y="302895"/>
                  </a:lnTo>
                  <a:lnTo>
                    <a:pt x="0" y="302895"/>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17" name="Google Shape;2517;p50"/>
            <p:cNvSpPr/>
            <p:nvPr/>
          </p:nvSpPr>
          <p:spPr>
            <a:xfrm>
              <a:off x="4703445" y="1249442"/>
              <a:ext cx="335042" cy="227171"/>
            </a:xfrm>
            <a:custGeom>
              <a:avLst/>
              <a:gdLst/>
              <a:ahLst/>
              <a:cxnLst/>
              <a:rect l="l" t="t" r="r" b="b"/>
              <a:pathLst>
                <a:path w="446722" h="302895" extrusionOk="0">
                  <a:moveTo>
                    <a:pt x="0" y="0"/>
                  </a:moveTo>
                  <a:lnTo>
                    <a:pt x="446722" y="0"/>
                  </a:lnTo>
                  <a:lnTo>
                    <a:pt x="446722" y="302895"/>
                  </a:lnTo>
                  <a:lnTo>
                    <a:pt x="0" y="30289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18" name="Google Shape;2518;p50"/>
            <p:cNvSpPr/>
            <p:nvPr/>
          </p:nvSpPr>
          <p:spPr>
            <a:xfrm>
              <a:off x="4756309" y="1171575"/>
              <a:ext cx="14288" cy="309324"/>
            </a:xfrm>
            <a:custGeom>
              <a:avLst/>
              <a:gdLst/>
              <a:ahLst/>
              <a:cxnLst/>
              <a:rect l="l" t="t" r="r" b="b"/>
              <a:pathLst>
                <a:path w="19050" h="412432" extrusionOk="0">
                  <a:moveTo>
                    <a:pt x="9525" y="412433"/>
                  </a:moveTo>
                  <a:cubicBezTo>
                    <a:pt x="4763" y="412433"/>
                    <a:pt x="0" y="408623"/>
                    <a:pt x="0" y="402908"/>
                  </a:cubicBezTo>
                  <a:lnTo>
                    <a:pt x="0" y="9525"/>
                  </a:lnTo>
                  <a:cubicBezTo>
                    <a:pt x="0" y="4763"/>
                    <a:pt x="3810" y="0"/>
                    <a:pt x="9525" y="0"/>
                  </a:cubicBezTo>
                  <a:cubicBezTo>
                    <a:pt x="14288" y="0"/>
                    <a:pt x="19050" y="3810"/>
                    <a:pt x="19050" y="9525"/>
                  </a:cubicBezTo>
                  <a:lnTo>
                    <a:pt x="19050" y="402908"/>
                  </a:lnTo>
                  <a:cubicBezTo>
                    <a:pt x="19050" y="408623"/>
                    <a:pt x="14288" y="412433"/>
                    <a:pt x="9525" y="41243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19" name="Google Shape;2519;p50"/>
            <p:cNvSpPr/>
            <p:nvPr/>
          </p:nvSpPr>
          <p:spPr>
            <a:xfrm>
              <a:off x="4864179" y="1171575"/>
              <a:ext cx="14288" cy="309324"/>
            </a:xfrm>
            <a:custGeom>
              <a:avLst/>
              <a:gdLst/>
              <a:ahLst/>
              <a:cxnLst/>
              <a:rect l="l" t="t" r="r" b="b"/>
              <a:pathLst>
                <a:path w="19050" h="412432" extrusionOk="0">
                  <a:moveTo>
                    <a:pt x="9525" y="412433"/>
                  </a:moveTo>
                  <a:cubicBezTo>
                    <a:pt x="4763" y="412433"/>
                    <a:pt x="0" y="408623"/>
                    <a:pt x="0" y="402908"/>
                  </a:cubicBezTo>
                  <a:lnTo>
                    <a:pt x="0" y="9525"/>
                  </a:lnTo>
                  <a:cubicBezTo>
                    <a:pt x="0" y="4763"/>
                    <a:pt x="3810" y="0"/>
                    <a:pt x="9525" y="0"/>
                  </a:cubicBezTo>
                  <a:cubicBezTo>
                    <a:pt x="14288" y="0"/>
                    <a:pt x="19050" y="3810"/>
                    <a:pt x="19050" y="9525"/>
                  </a:cubicBezTo>
                  <a:lnTo>
                    <a:pt x="19050" y="402908"/>
                  </a:lnTo>
                  <a:cubicBezTo>
                    <a:pt x="19050" y="408623"/>
                    <a:pt x="14288" y="412433"/>
                    <a:pt x="9525" y="41243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20" name="Google Shape;2520;p50"/>
            <p:cNvSpPr/>
            <p:nvPr/>
          </p:nvSpPr>
          <p:spPr>
            <a:xfrm>
              <a:off x="4972050" y="1171575"/>
              <a:ext cx="14288" cy="309324"/>
            </a:xfrm>
            <a:custGeom>
              <a:avLst/>
              <a:gdLst/>
              <a:ahLst/>
              <a:cxnLst/>
              <a:rect l="l" t="t" r="r" b="b"/>
              <a:pathLst>
                <a:path w="19050" h="412432" extrusionOk="0">
                  <a:moveTo>
                    <a:pt x="9525" y="412433"/>
                  </a:moveTo>
                  <a:cubicBezTo>
                    <a:pt x="4763" y="412433"/>
                    <a:pt x="0" y="408623"/>
                    <a:pt x="0" y="402908"/>
                  </a:cubicBezTo>
                  <a:lnTo>
                    <a:pt x="0" y="9525"/>
                  </a:lnTo>
                  <a:cubicBezTo>
                    <a:pt x="0" y="4763"/>
                    <a:pt x="3810" y="0"/>
                    <a:pt x="9525" y="0"/>
                  </a:cubicBezTo>
                  <a:cubicBezTo>
                    <a:pt x="14288" y="0"/>
                    <a:pt x="19050" y="3810"/>
                    <a:pt x="19050" y="9525"/>
                  </a:cubicBezTo>
                  <a:lnTo>
                    <a:pt x="19050" y="402908"/>
                  </a:lnTo>
                  <a:cubicBezTo>
                    <a:pt x="19050" y="408623"/>
                    <a:pt x="14288" y="412433"/>
                    <a:pt x="9525" y="41243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21" name="Google Shape;2521;p50"/>
            <p:cNvSpPr/>
            <p:nvPr/>
          </p:nvSpPr>
          <p:spPr>
            <a:xfrm>
              <a:off x="4756309" y="1249442"/>
              <a:ext cx="14288" cy="227171"/>
            </a:xfrm>
            <a:custGeom>
              <a:avLst/>
              <a:gdLst/>
              <a:ahLst/>
              <a:cxnLst/>
              <a:rect l="l" t="t" r="r" b="b"/>
              <a:pathLst>
                <a:path w="19050" h="302895" extrusionOk="0">
                  <a:moveTo>
                    <a:pt x="0" y="0"/>
                  </a:moveTo>
                  <a:lnTo>
                    <a:pt x="19050" y="0"/>
                  </a:lnTo>
                  <a:lnTo>
                    <a:pt x="19050" y="302895"/>
                  </a:lnTo>
                  <a:lnTo>
                    <a:pt x="0" y="30289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22" name="Google Shape;2522;p50"/>
            <p:cNvSpPr/>
            <p:nvPr/>
          </p:nvSpPr>
          <p:spPr>
            <a:xfrm>
              <a:off x="4864179" y="1249442"/>
              <a:ext cx="14288" cy="227171"/>
            </a:xfrm>
            <a:custGeom>
              <a:avLst/>
              <a:gdLst/>
              <a:ahLst/>
              <a:cxnLst/>
              <a:rect l="l" t="t" r="r" b="b"/>
              <a:pathLst>
                <a:path w="19050" h="302895" extrusionOk="0">
                  <a:moveTo>
                    <a:pt x="0" y="0"/>
                  </a:moveTo>
                  <a:lnTo>
                    <a:pt x="19050" y="0"/>
                  </a:lnTo>
                  <a:lnTo>
                    <a:pt x="19050" y="302895"/>
                  </a:lnTo>
                  <a:lnTo>
                    <a:pt x="0" y="30289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23" name="Google Shape;2523;p50"/>
            <p:cNvSpPr/>
            <p:nvPr/>
          </p:nvSpPr>
          <p:spPr>
            <a:xfrm>
              <a:off x="4972050" y="1249442"/>
              <a:ext cx="14288" cy="227171"/>
            </a:xfrm>
            <a:custGeom>
              <a:avLst/>
              <a:gdLst/>
              <a:ahLst/>
              <a:cxnLst/>
              <a:rect l="l" t="t" r="r" b="b"/>
              <a:pathLst>
                <a:path w="19050" h="302895" extrusionOk="0">
                  <a:moveTo>
                    <a:pt x="0" y="0"/>
                  </a:moveTo>
                  <a:lnTo>
                    <a:pt x="19050" y="0"/>
                  </a:lnTo>
                  <a:lnTo>
                    <a:pt x="19050" y="302895"/>
                  </a:lnTo>
                  <a:lnTo>
                    <a:pt x="0" y="30289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24" name="Google Shape;2524;p50"/>
            <p:cNvSpPr/>
            <p:nvPr/>
          </p:nvSpPr>
          <p:spPr>
            <a:xfrm>
              <a:off x="5010626" y="1530191"/>
              <a:ext cx="28575" cy="27145"/>
            </a:xfrm>
            <a:custGeom>
              <a:avLst/>
              <a:gdLst/>
              <a:ahLst/>
              <a:cxnLst/>
              <a:rect l="l" t="t" r="r" b="b"/>
              <a:pathLst>
                <a:path w="38100" h="36194" extrusionOk="0">
                  <a:moveTo>
                    <a:pt x="0" y="0"/>
                  </a:moveTo>
                  <a:cubicBezTo>
                    <a:pt x="4763" y="11430"/>
                    <a:pt x="8573" y="22860"/>
                    <a:pt x="8573" y="36195"/>
                  </a:cubicBezTo>
                  <a:lnTo>
                    <a:pt x="38100" y="36195"/>
                  </a:lnTo>
                  <a:lnTo>
                    <a:pt x="38100" y="9525"/>
                  </a:lnTo>
                  <a:lnTo>
                    <a:pt x="38100" y="0"/>
                  </a:lnTo>
                  <a:lnTo>
                    <a:pt x="0" y="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25" name="Google Shape;2525;p50"/>
            <p:cNvSpPr/>
            <p:nvPr/>
          </p:nvSpPr>
          <p:spPr>
            <a:xfrm>
              <a:off x="4524851" y="1530191"/>
              <a:ext cx="31432" cy="27145"/>
            </a:xfrm>
            <a:custGeom>
              <a:avLst/>
              <a:gdLst/>
              <a:ahLst/>
              <a:cxnLst/>
              <a:rect l="l" t="t" r="r" b="b"/>
              <a:pathLst>
                <a:path w="41910" h="36194" extrusionOk="0">
                  <a:moveTo>
                    <a:pt x="41910" y="0"/>
                  </a:moveTo>
                  <a:lnTo>
                    <a:pt x="0" y="0"/>
                  </a:lnTo>
                  <a:lnTo>
                    <a:pt x="0" y="36195"/>
                  </a:lnTo>
                  <a:lnTo>
                    <a:pt x="34290" y="36195"/>
                  </a:lnTo>
                  <a:cubicBezTo>
                    <a:pt x="33338" y="22860"/>
                    <a:pt x="36195" y="10477"/>
                    <a:pt x="41910" y="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26" name="Google Shape;2526;p50"/>
            <p:cNvSpPr/>
            <p:nvPr/>
          </p:nvSpPr>
          <p:spPr>
            <a:xfrm>
              <a:off x="4672727" y="1530191"/>
              <a:ext cx="222884" cy="27145"/>
            </a:xfrm>
            <a:custGeom>
              <a:avLst/>
              <a:gdLst/>
              <a:ahLst/>
              <a:cxnLst/>
              <a:rect l="l" t="t" r="r" b="b"/>
              <a:pathLst>
                <a:path w="297179" h="36194" extrusionOk="0">
                  <a:moveTo>
                    <a:pt x="7620" y="36195"/>
                  </a:moveTo>
                  <a:lnTo>
                    <a:pt x="288607" y="36195"/>
                  </a:lnTo>
                  <a:cubicBezTo>
                    <a:pt x="288607" y="22860"/>
                    <a:pt x="291465" y="11430"/>
                    <a:pt x="297180" y="0"/>
                  </a:cubicBezTo>
                  <a:lnTo>
                    <a:pt x="0" y="0"/>
                  </a:lnTo>
                  <a:cubicBezTo>
                    <a:pt x="4763" y="10477"/>
                    <a:pt x="7620" y="22860"/>
                    <a:pt x="7620" y="3619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2527" name="Google Shape;2527;p50"/>
          <p:cNvGrpSpPr/>
          <p:nvPr/>
        </p:nvGrpSpPr>
        <p:grpSpPr>
          <a:xfrm>
            <a:off x="1323821" y="2733733"/>
            <a:ext cx="462986" cy="566903"/>
            <a:chOff x="4556284" y="3422997"/>
            <a:chExt cx="450770" cy="551785"/>
          </a:xfrm>
        </p:grpSpPr>
        <p:sp>
          <p:nvSpPr>
            <p:cNvPr id="2528" name="Google Shape;2528;p50"/>
            <p:cNvSpPr/>
            <p:nvPr/>
          </p:nvSpPr>
          <p:spPr>
            <a:xfrm rot="-2056352">
              <a:off x="4578190" y="3515170"/>
              <a:ext cx="378039" cy="164365"/>
            </a:xfrm>
            <a:custGeom>
              <a:avLst/>
              <a:gdLst/>
              <a:ahLst/>
              <a:cxnLst/>
              <a:rect l="l" t="t" r="r" b="b"/>
              <a:pathLst>
                <a:path w="503870" h="219074" extrusionOk="0">
                  <a:moveTo>
                    <a:pt x="0" y="0"/>
                  </a:moveTo>
                  <a:lnTo>
                    <a:pt x="503870" y="0"/>
                  </a:lnTo>
                  <a:lnTo>
                    <a:pt x="503870" y="219074"/>
                  </a:lnTo>
                  <a:lnTo>
                    <a:pt x="0" y="219074"/>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29" name="Google Shape;2529;p50"/>
            <p:cNvSpPr/>
            <p:nvPr/>
          </p:nvSpPr>
          <p:spPr>
            <a:xfrm>
              <a:off x="4575572" y="3434000"/>
              <a:ext cx="384334" cy="327183"/>
            </a:xfrm>
            <a:custGeom>
              <a:avLst/>
              <a:gdLst/>
              <a:ahLst/>
              <a:cxnLst/>
              <a:rect l="l" t="t" r="r" b="b"/>
              <a:pathLst>
                <a:path w="512445" h="436244" extrusionOk="0">
                  <a:moveTo>
                    <a:pt x="397192" y="14288"/>
                  </a:moveTo>
                  <a:lnTo>
                    <a:pt x="497205" y="161925"/>
                  </a:lnTo>
                  <a:lnTo>
                    <a:pt x="114300" y="421957"/>
                  </a:lnTo>
                  <a:lnTo>
                    <a:pt x="15240" y="274320"/>
                  </a:lnTo>
                  <a:lnTo>
                    <a:pt x="397192" y="14288"/>
                  </a:lnTo>
                  <a:moveTo>
                    <a:pt x="400050" y="0"/>
                  </a:moveTo>
                  <a:lnTo>
                    <a:pt x="0" y="271463"/>
                  </a:lnTo>
                  <a:lnTo>
                    <a:pt x="112395" y="436245"/>
                  </a:lnTo>
                  <a:lnTo>
                    <a:pt x="512445" y="164782"/>
                  </a:lnTo>
                  <a:lnTo>
                    <a:pt x="400050" y="0"/>
                  </a:lnTo>
                  <a:lnTo>
                    <a:pt x="400050" y="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30" name="Google Shape;2530;p50"/>
            <p:cNvSpPr/>
            <p:nvPr/>
          </p:nvSpPr>
          <p:spPr>
            <a:xfrm>
              <a:off x="4575572" y="3434000"/>
              <a:ext cx="384334" cy="327183"/>
            </a:xfrm>
            <a:custGeom>
              <a:avLst/>
              <a:gdLst/>
              <a:ahLst/>
              <a:cxnLst/>
              <a:rect l="l" t="t" r="r" b="b"/>
              <a:pathLst>
                <a:path w="512445" h="436244" extrusionOk="0">
                  <a:moveTo>
                    <a:pt x="397192" y="14288"/>
                  </a:moveTo>
                  <a:lnTo>
                    <a:pt x="497205" y="161925"/>
                  </a:lnTo>
                  <a:lnTo>
                    <a:pt x="114300" y="421957"/>
                  </a:lnTo>
                  <a:lnTo>
                    <a:pt x="15240" y="274320"/>
                  </a:lnTo>
                  <a:lnTo>
                    <a:pt x="397192" y="14288"/>
                  </a:lnTo>
                  <a:moveTo>
                    <a:pt x="400050" y="0"/>
                  </a:moveTo>
                  <a:lnTo>
                    <a:pt x="0" y="271463"/>
                  </a:lnTo>
                  <a:lnTo>
                    <a:pt x="112395" y="436245"/>
                  </a:lnTo>
                  <a:lnTo>
                    <a:pt x="512445" y="164782"/>
                  </a:lnTo>
                  <a:lnTo>
                    <a:pt x="400050" y="0"/>
                  </a:lnTo>
                  <a:lnTo>
                    <a:pt x="400050" y="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31" name="Google Shape;2531;p50"/>
            <p:cNvSpPr/>
            <p:nvPr/>
          </p:nvSpPr>
          <p:spPr>
            <a:xfrm>
              <a:off x="4857750" y="3434000"/>
              <a:ext cx="30003" cy="21326"/>
            </a:xfrm>
            <a:custGeom>
              <a:avLst/>
              <a:gdLst/>
              <a:ahLst/>
              <a:cxnLst/>
              <a:rect l="l" t="t" r="r" b="b"/>
              <a:pathLst>
                <a:path w="40004" h="28435" extrusionOk="0">
                  <a:moveTo>
                    <a:pt x="40005" y="23813"/>
                  </a:moveTo>
                  <a:lnTo>
                    <a:pt x="23813" y="0"/>
                  </a:lnTo>
                  <a:lnTo>
                    <a:pt x="0" y="16192"/>
                  </a:lnTo>
                  <a:cubicBezTo>
                    <a:pt x="9525" y="28575"/>
                    <a:pt x="26670" y="32385"/>
                    <a:pt x="40005" y="2381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32" name="Google Shape;2532;p50"/>
            <p:cNvSpPr/>
            <p:nvPr/>
          </p:nvSpPr>
          <p:spPr>
            <a:xfrm>
              <a:off x="4575572" y="3623310"/>
              <a:ext cx="21514" cy="32146"/>
            </a:xfrm>
            <a:custGeom>
              <a:avLst/>
              <a:gdLst/>
              <a:ahLst/>
              <a:cxnLst/>
              <a:rect l="l" t="t" r="r" b="b"/>
              <a:pathLst>
                <a:path w="28685" h="42862" extrusionOk="0">
                  <a:moveTo>
                    <a:pt x="16192" y="42863"/>
                  </a:moveTo>
                  <a:cubicBezTo>
                    <a:pt x="29528" y="34290"/>
                    <a:pt x="32385" y="16192"/>
                    <a:pt x="23813" y="0"/>
                  </a:cubicBezTo>
                  <a:lnTo>
                    <a:pt x="0" y="16192"/>
                  </a:lnTo>
                  <a:lnTo>
                    <a:pt x="16192" y="4286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33" name="Google Shape;2533;p50"/>
            <p:cNvSpPr/>
            <p:nvPr/>
          </p:nvSpPr>
          <p:spPr>
            <a:xfrm>
              <a:off x="4647724" y="3739857"/>
              <a:ext cx="30003" cy="21326"/>
            </a:xfrm>
            <a:custGeom>
              <a:avLst/>
              <a:gdLst/>
              <a:ahLst/>
              <a:cxnLst/>
              <a:rect l="l" t="t" r="r" b="b"/>
              <a:pathLst>
                <a:path w="40004" h="28435" extrusionOk="0">
                  <a:moveTo>
                    <a:pt x="0" y="4623"/>
                  </a:moveTo>
                  <a:lnTo>
                    <a:pt x="16192" y="28436"/>
                  </a:lnTo>
                  <a:lnTo>
                    <a:pt x="40005" y="12243"/>
                  </a:lnTo>
                  <a:cubicBezTo>
                    <a:pt x="31432" y="-139"/>
                    <a:pt x="13335" y="-3949"/>
                    <a:pt x="0" y="462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34" name="Google Shape;2534;p50"/>
            <p:cNvSpPr/>
            <p:nvPr/>
          </p:nvSpPr>
          <p:spPr>
            <a:xfrm>
              <a:off x="4938391" y="3539728"/>
              <a:ext cx="21514" cy="30004"/>
            </a:xfrm>
            <a:custGeom>
              <a:avLst/>
              <a:gdLst/>
              <a:ahLst/>
              <a:cxnLst/>
              <a:rect l="l" t="t" r="r" b="b"/>
              <a:pathLst>
                <a:path w="28686" h="40005" extrusionOk="0">
                  <a:moveTo>
                    <a:pt x="4874" y="40005"/>
                  </a:moveTo>
                  <a:lnTo>
                    <a:pt x="28686" y="23813"/>
                  </a:lnTo>
                  <a:lnTo>
                    <a:pt x="12494" y="0"/>
                  </a:lnTo>
                  <a:cubicBezTo>
                    <a:pt x="-842" y="8572"/>
                    <a:pt x="-3699" y="26670"/>
                    <a:pt x="4874" y="4000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35" name="Google Shape;2535;p50"/>
            <p:cNvSpPr/>
            <p:nvPr/>
          </p:nvSpPr>
          <p:spPr>
            <a:xfrm>
              <a:off x="4695779" y="3535761"/>
              <a:ext cx="144634" cy="118474"/>
            </a:xfrm>
            <a:custGeom>
              <a:avLst/>
              <a:gdLst/>
              <a:ahLst/>
              <a:cxnLst/>
              <a:rect l="l" t="t" r="r" b="b"/>
              <a:pathLst>
                <a:path w="192845" h="157965" extrusionOk="0">
                  <a:moveTo>
                    <a:pt x="186434" y="17672"/>
                  </a:moveTo>
                  <a:cubicBezTo>
                    <a:pt x="205484" y="45294"/>
                    <a:pt x="180719" y="94824"/>
                    <a:pt x="130237" y="129114"/>
                  </a:cubicBezTo>
                  <a:cubicBezTo>
                    <a:pt x="80707" y="162452"/>
                    <a:pt x="25462" y="168167"/>
                    <a:pt x="6412" y="139592"/>
                  </a:cubicBezTo>
                  <a:cubicBezTo>
                    <a:pt x="-12638" y="111969"/>
                    <a:pt x="12127" y="62439"/>
                    <a:pt x="62609" y="28149"/>
                  </a:cubicBezTo>
                  <a:cubicBezTo>
                    <a:pt x="111187" y="-4236"/>
                    <a:pt x="167384" y="-9951"/>
                    <a:pt x="186434" y="1767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36" name="Google Shape;2536;p50"/>
            <p:cNvSpPr/>
            <p:nvPr/>
          </p:nvSpPr>
          <p:spPr>
            <a:xfrm>
              <a:off x="4645460" y="3658721"/>
              <a:ext cx="25957" cy="26143"/>
            </a:xfrm>
            <a:custGeom>
              <a:avLst/>
              <a:gdLst/>
              <a:ahLst/>
              <a:cxnLst/>
              <a:rect l="l" t="t" r="r" b="b"/>
              <a:pathLst>
                <a:path w="34609" h="34858" extrusionOk="0">
                  <a:moveTo>
                    <a:pt x="31592" y="8029"/>
                  </a:moveTo>
                  <a:cubicBezTo>
                    <a:pt x="37307" y="15649"/>
                    <a:pt x="34450" y="27079"/>
                    <a:pt x="26830" y="31842"/>
                  </a:cubicBezTo>
                  <a:cubicBezTo>
                    <a:pt x="19210" y="37557"/>
                    <a:pt x="7780" y="34699"/>
                    <a:pt x="3017" y="27079"/>
                  </a:cubicBezTo>
                  <a:cubicBezTo>
                    <a:pt x="-2698" y="19459"/>
                    <a:pt x="160" y="8029"/>
                    <a:pt x="7780" y="3267"/>
                  </a:cubicBezTo>
                  <a:cubicBezTo>
                    <a:pt x="15400" y="-2448"/>
                    <a:pt x="26830" y="-543"/>
                    <a:pt x="31592" y="802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37" name="Google Shape;2537;p50"/>
            <p:cNvSpPr/>
            <p:nvPr/>
          </p:nvSpPr>
          <p:spPr>
            <a:xfrm>
              <a:off x="4864059" y="3507989"/>
              <a:ext cx="25957" cy="26143"/>
            </a:xfrm>
            <a:custGeom>
              <a:avLst/>
              <a:gdLst/>
              <a:ahLst/>
              <a:cxnLst/>
              <a:rect l="l" t="t" r="r" b="b"/>
              <a:pathLst>
                <a:path w="34609" h="34858" extrusionOk="0">
                  <a:moveTo>
                    <a:pt x="31592" y="8029"/>
                  </a:moveTo>
                  <a:cubicBezTo>
                    <a:pt x="37307" y="15649"/>
                    <a:pt x="34450" y="27079"/>
                    <a:pt x="26830" y="31842"/>
                  </a:cubicBezTo>
                  <a:cubicBezTo>
                    <a:pt x="19210" y="37557"/>
                    <a:pt x="7780" y="34699"/>
                    <a:pt x="3017" y="27079"/>
                  </a:cubicBezTo>
                  <a:cubicBezTo>
                    <a:pt x="-2698" y="19459"/>
                    <a:pt x="160" y="8029"/>
                    <a:pt x="7780" y="3267"/>
                  </a:cubicBezTo>
                  <a:cubicBezTo>
                    <a:pt x="15400" y="-2448"/>
                    <a:pt x="25877" y="-543"/>
                    <a:pt x="31592" y="8029"/>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38" name="Google Shape;2538;p50"/>
            <p:cNvSpPr/>
            <p:nvPr/>
          </p:nvSpPr>
          <p:spPr>
            <a:xfrm rot="-1106097">
              <a:off x="4582772" y="3601602"/>
              <a:ext cx="378432" cy="164535"/>
            </a:xfrm>
            <a:custGeom>
              <a:avLst/>
              <a:gdLst/>
              <a:ahLst/>
              <a:cxnLst/>
              <a:rect l="l" t="t" r="r" b="b"/>
              <a:pathLst>
                <a:path w="503876" h="219076" extrusionOk="0">
                  <a:moveTo>
                    <a:pt x="0" y="0"/>
                  </a:moveTo>
                  <a:lnTo>
                    <a:pt x="503876" y="0"/>
                  </a:lnTo>
                  <a:lnTo>
                    <a:pt x="503876" y="219077"/>
                  </a:lnTo>
                  <a:lnTo>
                    <a:pt x="0" y="219077"/>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39" name="Google Shape;2539;p50"/>
            <p:cNvSpPr/>
            <p:nvPr/>
          </p:nvSpPr>
          <p:spPr>
            <a:xfrm>
              <a:off x="4575572" y="3556158"/>
              <a:ext cx="391478" cy="256460"/>
            </a:xfrm>
            <a:custGeom>
              <a:avLst/>
              <a:gdLst/>
              <a:ahLst/>
              <a:cxnLst/>
              <a:rect l="l" t="t" r="r" b="b"/>
              <a:pathLst>
                <a:path w="521970" h="341947" extrusionOk="0">
                  <a:moveTo>
                    <a:pt x="452438" y="13335"/>
                  </a:moveTo>
                  <a:lnTo>
                    <a:pt x="508635" y="182880"/>
                  </a:lnTo>
                  <a:lnTo>
                    <a:pt x="69533" y="328613"/>
                  </a:lnTo>
                  <a:lnTo>
                    <a:pt x="13335" y="159068"/>
                  </a:lnTo>
                  <a:lnTo>
                    <a:pt x="452438" y="13335"/>
                  </a:lnTo>
                  <a:moveTo>
                    <a:pt x="459105" y="0"/>
                  </a:moveTo>
                  <a:lnTo>
                    <a:pt x="0" y="152400"/>
                  </a:lnTo>
                  <a:lnTo>
                    <a:pt x="62865" y="341948"/>
                  </a:lnTo>
                  <a:lnTo>
                    <a:pt x="521970" y="189548"/>
                  </a:lnTo>
                  <a:lnTo>
                    <a:pt x="459105" y="0"/>
                  </a:lnTo>
                  <a:lnTo>
                    <a:pt x="459105" y="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40" name="Google Shape;2540;p50"/>
            <p:cNvSpPr/>
            <p:nvPr/>
          </p:nvSpPr>
          <p:spPr>
            <a:xfrm>
              <a:off x="4575572" y="3553300"/>
              <a:ext cx="391478" cy="256460"/>
            </a:xfrm>
            <a:custGeom>
              <a:avLst/>
              <a:gdLst/>
              <a:ahLst/>
              <a:cxnLst/>
              <a:rect l="l" t="t" r="r" b="b"/>
              <a:pathLst>
                <a:path w="521970" h="341947" extrusionOk="0">
                  <a:moveTo>
                    <a:pt x="452438" y="13335"/>
                  </a:moveTo>
                  <a:lnTo>
                    <a:pt x="508635" y="182880"/>
                  </a:lnTo>
                  <a:lnTo>
                    <a:pt x="69533" y="328613"/>
                  </a:lnTo>
                  <a:lnTo>
                    <a:pt x="13335" y="159068"/>
                  </a:lnTo>
                  <a:lnTo>
                    <a:pt x="452438" y="13335"/>
                  </a:lnTo>
                  <a:moveTo>
                    <a:pt x="459105" y="0"/>
                  </a:moveTo>
                  <a:lnTo>
                    <a:pt x="0" y="152400"/>
                  </a:lnTo>
                  <a:lnTo>
                    <a:pt x="62865" y="341947"/>
                  </a:lnTo>
                  <a:lnTo>
                    <a:pt x="521970" y="189547"/>
                  </a:lnTo>
                  <a:lnTo>
                    <a:pt x="459105" y="0"/>
                  </a:lnTo>
                  <a:lnTo>
                    <a:pt x="459105" y="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41" name="Google Shape;2541;p50"/>
            <p:cNvSpPr/>
            <p:nvPr/>
          </p:nvSpPr>
          <p:spPr>
            <a:xfrm>
              <a:off x="4900613" y="3555444"/>
              <a:ext cx="26432" cy="21768"/>
            </a:xfrm>
            <a:custGeom>
              <a:avLst/>
              <a:gdLst/>
              <a:ahLst/>
              <a:cxnLst/>
              <a:rect l="l" t="t" r="r" b="b"/>
              <a:pathLst>
                <a:path w="35242" h="29024" extrusionOk="0">
                  <a:moveTo>
                    <a:pt x="35242" y="27622"/>
                  </a:moveTo>
                  <a:lnTo>
                    <a:pt x="26670" y="0"/>
                  </a:lnTo>
                  <a:lnTo>
                    <a:pt x="0" y="8572"/>
                  </a:lnTo>
                  <a:cubicBezTo>
                    <a:pt x="3810" y="24765"/>
                    <a:pt x="20003" y="32385"/>
                    <a:pt x="35242" y="27622"/>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42" name="Google Shape;2542;p50"/>
            <p:cNvSpPr/>
            <p:nvPr/>
          </p:nvSpPr>
          <p:spPr>
            <a:xfrm>
              <a:off x="4575572" y="3661171"/>
              <a:ext cx="21774" cy="27146"/>
            </a:xfrm>
            <a:custGeom>
              <a:avLst/>
              <a:gdLst/>
              <a:ahLst/>
              <a:cxnLst/>
              <a:rect l="l" t="t" r="r" b="b"/>
              <a:pathLst>
                <a:path w="29032" h="36194" extrusionOk="0">
                  <a:moveTo>
                    <a:pt x="9525" y="36195"/>
                  </a:moveTo>
                  <a:cubicBezTo>
                    <a:pt x="24765" y="31432"/>
                    <a:pt x="32385" y="15240"/>
                    <a:pt x="27622" y="0"/>
                  </a:cubicBezTo>
                  <a:lnTo>
                    <a:pt x="0" y="8572"/>
                  </a:lnTo>
                  <a:lnTo>
                    <a:pt x="9525" y="3619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43" name="Google Shape;2543;p50"/>
            <p:cNvSpPr/>
            <p:nvPr/>
          </p:nvSpPr>
          <p:spPr>
            <a:xfrm>
              <a:off x="4616291" y="3790850"/>
              <a:ext cx="27146" cy="21768"/>
            </a:xfrm>
            <a:custGeom>
              <a:avLst/>
              <a:gdLst/>
              <a:ahLst/>
              <a:cxnLst/>
              <a:rect l="l" t="t" r="r" b="b"/>
              <a:pathLst>
                <a:path w="36195" h="29024" extrusionOk="0">
                  <a:moveTo>
                    <a:pt x="0" y="1402"/>
                  </a:moveTo>
                  <a:lnTo>
                    <a:pt x="8573" y="29025"/>
                  </a:lnTo>
                  <a:lnTo>
                    <a:pt x="36195" y="20452"/>
                  </a:lnTo>
                  <a:cubicBezTo>
                    <a:pt x="31433" y="4260"/>
                    <a:pt x="15240" y="-3360"/>
                    <a:pt x="0" y="1402"/>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44" name="Google Shape;2544;p50"/>
            <p:cNvSpPr/>
            <p:nvPr/>
          </p:nvSpPr>
          <p:spPr>
            <a:xfrm>
              <a:off x="4945718" y="3677602"/>
              <a:ext cx="22046" cy="27146"/>
            </a:xfrm>
            <a:custGeom>
              <a:avLst/>
              <a:gdLst/>
              <a:ahLst/>
              <a:cxnLst/>
              <a:rect l="l" t="t" r="r" b="b"/>
              <a:pathLst>
                <a:path w="29394" h="36195" extrusionOk="0">
                  <a:moveTo>
                    <a:pt x="1772" y="36195"/>
                  </a:moveTo>
                  <a:lnTo>
                    <a:pt x="29394" y="27623"/>
                  </a:lnTo>
                  <a:lnTo>
                    <a:pt x="20822" y="0"/>
                  </a:lnTo>
                  <a:cubicBezTo>
                    <a:pt x="4630" y="4763"/>
                    <a:pt x="-3943" y="20955"/>
                    <a:pt x="1772" y="3619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45" name="Google Shape;2545;p50"/>
            <p:cNvSpPr/>
            <p:nvPr/>
          </p:nvSpPr>
          <p:spPr>
            <a:xfrm>
              <a:off x="4693547" y="3631397"/>
              <a:ext cx="156956" cy="100499"/>
            </a:xfrm>
            <a:custGeom>
              <a:avLst/>
              <a:gdLst/>
              <a:ahLst/>
              <a:cxnLst/>
              <a:rect l="l" t="t" r="r" b="b"/>
              <a:pathLst>
                <a:path w="209274" h="133998" extrusionOk="0">
                  <a:moveTo>
                    <a:pt x="207507" y="33031"/>
                  </a:moveTo>
                  <a:cubicBezTo>
                    <a:pt x="217985" y="64464"/>
                    <a:pt x="180837" y="106374"/>
                    <a:pt x="123687" y="124471"/>
                  </a:cubicBezTo>
                  <a:cubicBezTo>
                    <a:pt x="66537" y="143521"/>
                    <a:pt x="12245" y="133043"/>
                    <a:pt x="1767" y="101611"/>
                  </a:cubicBezTo>
                  <a:cubicBezTo>
                    <a:pt x="-8710" y="70179"/>
                    <a:pt x="28437" y="28268"/>
                    <a:pt x="85587" y="10171"/>
                  </a:cubicBezTo>
                  <a:cubicBezTo>
                    <a:pt x="141785" y="-9832"/>
                    <a:pt x="197030" y="646"/>
                    <a:pt x="207507" y="3303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46" name="Google Shape;2546;p50"/>
            <p:cNvSpPr/>
            <p:nvPr/>
          </p:nvSpPr>
          <p:spPr>
            <a:xfrm>
              <a:off x="4633527" y="3713049"/>
              <a:ext cx="25535" cy="25897"/>
            </a:xfrm>
            <a:custGeom>
              <a:avLst/>
              <a:gdLst/>
              <a:ahLst/>
              <a:cxnLst/>
              <a:rect l="l" t="t" r="r" b="b"/>
              <a:pathLst>
                <a:path w="34046" h="34530" extrusionOk="0">
                  <a:moveTo>
                    <a:pt x="33216" y="11793"/>
                  </a:moveTo>
                  <a:cubicBezTo>
                    <a:pt x="36073" y="20365"/>
                    <a:pt x="31311" y="30843"/>
                    <a:pt x="22738" y="33700"/>
                  </a:cubicBezTo>
                  <a:cubicBezTo>
                    <a:pt x="13213" y="36558"/>
                    <a:pt x="3688" y="31795"/>
                    <a:pt x="831" y="23223"/>
                  </a:cubicBezTo>
                  <a:cubicBezTo>
                    <a:pt x="-2027" y="13698"/>
                    <a:pt x="2736" y="4173"/>
                    <a:pt x="11308" y="1315"/>
                  </a:cubicBezTo>
                  <a:cubicBezTo>
                    <a:pt x="20833" y="-2495"/>
                    <a:pt x="30358" y="2268"/>
                    <a:pt x="33216" y="1179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47" name="Google Shape;2547;p50"/>
            <p:cNvSpPr/>
            <p:nvPr/>
          </p:nvSpPr>
          <p:spPr>
            <a:xfrm>
              <a:off x="4884273" y="3627324"/>
              <a:ext cx="25535" cy="25897"/>
            </a:xfrm>
            <a:custGeom>
              <a:avLst/>
              <a:gdLst/>
              <a:ahLst/>
              <a:cxnLst/>
              <a:rect l="l" t="t" r="r" b="b"/>
              <a:pathLst>
                <a:path w="34046" h="34530" extrusionOk="0">
                  <a:moveTo>
                    <a:pt x="33216" y="11793"/>
                  </a:moveTo>
                  <a:cubicBezTo>
                    <a:pt x="36073" y="21318"/>
                    <a:pt x="31311" y="30843"/>
                    <a:pt x="22738" y="33700"/>
                  </a:cubicBezTo>
                  <a:cubicBezTo>
                    <a:pt x="14166" y="36558"/>
                    <a:pt x="3688" y="31795"/>
                    <a:pt x="831" y="23223"/>
                  </a:cubicBezTo>
                  <a:cubicBezTo>
                    <a:pt x="-2027" y="14650"/>
                    <a:pt x="2736" y="4173"/>
                    <a:pt x="11308" y="1315"/>
                  </a:cubicBezTo>
                  <a:cubicBezTo>
                    <a:pt x="20833" y="-2495"/>
                    <a:pt x="30358" y="2268"/>
                    <a:pt x="33216" y="1179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48" name="Google Shape;2548;p50"/>
            <p:cNvSpPr/>
            <p:nvPr/>
          </p:nvSpPr>
          <p:spPr>
            <a:xfrm>
              <a:off x="4556284" y="3707606"/>
              <a:ext cx="422195" cy="267175"/>
            </a:xfrm>
            <a:custGeom>
              <a:avLst/>
              <a:gdLst/>
              <a:ahLst/>
              <a:cxnLst/>
              <a:rect l="l" t="t" r="r" b="b"/>
              <a:pathLst>
                <a:path w="562927" h="356234" extrusionOk="0">
                  <a:moveTo>
                    <a:pt x="562927" y="323850"/>
                  </a:moveTo>
                  <a:cubicBezTo>
                    <a:pt x="562927" y="341947"/>
                    <a:pt x="547688" y="356235"/>
                    <a:pt x="529590" y="356235"/>
                  </a:cubicBezTo>
                  <a:lnTo>
                    <a:pt x="33338" y="356235"/>
                  </a:lnTo>
                  <a:cubicBezTo>
                    <a:pt x="15240" y="356235"/>
                    <a:pt x="0" y="341947"/>
                    <a:pt x="0" y="323850"/>
                  </a:cubicBezTo>
                  <a:lnTo>
                    <a:pt x="0" y="32385"/>
                  </a:lnTo>
                  <a:cubicBezTo>
                    <a:pt x="0" y="14288"/>
                    <a:pt x="15240" y="0"/>
                    <a:pt x="33338" y="0"/>
                  </a:cubicBezTo>
                  <a:lnTo>
                    <a:pt x="529590" y="0"/>
                  </a:lnTo>
                  <a:cubicBezTo>
                    <a:pt x="547688" y="0"/>
                    <a:pt x="562927" y="14288"/>
                    <a:pt x="562927" y="32385"/>
                  </a:cubicBezTo>
                  <a:lnTo>
                    <a:pt x="562927" y="323850"/>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49" name="Google Shape;2549;p50"/>
            <p:cNvSpPr/>
            <p:nvPr/>
          </p:nvSpPr>
          <p:spPr>
            <a:xfrm>
              <a:off x="4859178" y="3736895"/>
              <a:ext cx="94297" cy="27146"/>
            </a:xfrm>
            <a:custGeom>
              <a:avLst/>
              <a:gdLst/>
              <a:ahLst/>
              <a:cxnLst/>
              <a:rect l="l" t="t" r="r" b="b"/>
              <a:pathLst>
                <a:path w="125729" h="36194" extrusionOk="0">
                  <a:moveTo>
                    <a:pt x="125730" y="18097"/>
                  </a:moveTo>
                  <a:cubicBezTo>
                    <a:pt x="125730" y="27622"/>
                    <a:pt x="118110" y="36195"/>
                    <a:pt x="107633" y="36195"/>
                  </a:cubicBezTo>
                  <a:lnTo>
                    <a:pt x="18098" y="36195"/>
                  </a:lnTo>
                  <a:cubicBezTo>
                    <a:pt x="8573" y="36195"/>
                    <a:pt x="0" y="28575"/>
                    <a:pt x="0" y="18097"/>
                  </a:cubicBezTo>
                  <a:lnTo>
                    <a:pt x="0" y="18097"/>
                  </a:lnTo>
                  <a:cubicBezTo>
                    <a:pt x="0" y="8572"/>
                    <a:pt x="7620" y="0"/>
                    <a:pt x="18098" y="0"/>
                  </a:cubicBezTo>
                  <a:lnTo>
                    <a:pt x="108585" y="0"/>
                  </a:lnTo>
                  <a:cubicBezTo>
                    <a:pt x="118110" y="0"/>
                    <a:pt x="125730" y="8572"/>
                    <a:pt x="125730" y="18097"/>
                  </a:cubicBezTo>
                  <a:lnTo>
                    <a:pt x="125730" y="18097"/>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50" name="Google Shape;2550;p50"/>
            <p:cNvSpPr/>
            <p:nvPr/>
          </p:nvSpPr>
          <p:spPr>
            <a:xfrm>
              <a:off x="4804886" y="3806189"/>
              <a:ext cx="202168" cy="70723"/>
            </a:xfrm>
            <a:custGeom>
              <a:avLst/>
              <a:gdLst/>
              <a:ahLst/>
              <a:cxnLst/>
              <a:rect l="l" t="t" r="r" b="b"/>
              <a:pathLst>
                <a:path w="269557" h="94297" extrusionOk="0">
                  <a:moveTo>
                    <a:pt x="269557" y="61913"/>
                  </a:moveTo>
                  <a:cubicBezTo>
                    <a:pt x="269557" y="80010"/>
                    <a:pt x="255270" y="94298"/>
                    <a:pt x="237172" y="94298"/>
                  </a:cubicBezTo>
                  <a:lnTo>
                    <a:pt x="32385" y="94298"/>
                  </a:lnTo>
                  <a:cubicBezTo>
                    <a:pt x="14288" y="94298"/>
                    <a:pt x="0" y="80010"/>
                    <a:pt x="0" y="61913"/>
                  </a:cubicBezTo>
                  <a:lnTo>
                    <a:pt x="0" y="32385"/>
                  </a:lnTo>
                  <a:cubicBezTo>
                    <a:pt x="0" y="14288"/>
                    <a:pt x="14288" y="0"/>
                    <a:pt x="32385" y="0"/>
                  </a:cubicBezTo>
                  <a:lnTo>
                    <a:pt x="237172" y="0"/>
                  </a:lnTo>
                  <a:cubicBezTo>
                    <a:pt x="255270" y="0"/>
                    <a:pt x="269557" y="14288"/>
                    <a:pt x="269557" y="32385"/>
                  </a:cubicBezTo>
                  <a:lnTo>
                    <a:pt x="269557" y="6191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51" name="Google Shape;2551;p50"/>
            <p:cNvSpPr/>
            <p:nvPr/>
          </p:nvSpPr>
          <p:spPr>
            <a:xfrm>
              <a:off x="4819888" y="3821153"/>
              <a:ext cx="41434" cy="41472"/>
            </a:xfrm>
            <a:custGeom>
              <a:avLst/>
              <a:gdLst/>
              <a:ahLst/>
              <a:cxnLst/>
              <a:rect l="l" t="t" r="r" b="b"/>
              <a:pathLst>
                <a:path w="55245" h="55296" extrusionOk="0">
                  <a:moveTo>
                    <a:pt x="55245" y="27674"/>
                  </a:moveTo>
                  <a:cubicBezTo>
                    <a:pt x="55245" y="42914"/>
                    <a:pt x="42863" y="55297"/>
                    <a:pt x="27623" y="55297"/>
                  </a:cubicBezTo>
                  <a:cubicBezTo>
                    <a:pt x="12383" y="55297"/>
                    <a:pt x="0" y="42914"/>
                    <a:pt x="0" y="27674"/>
                  </a:cubicBezTo>
                  <a:cubicBezTo>
                    <a:pt x="0" y="12434"/>
                    <a:pt x="12383" y="51"/>
                    <a:pt x="27623" y="51"/>
                  </a:cubicBezTo>
                  <a:cubicBezTo>
                    <a:pt x="41910" y="-901"/>
                    <a:pt x="55245" y="11482"/>
                    <a:pt x="55245" y="27674"/>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2552" name="Google Shape;2552;p50"/>
          <p:cNvGrpSpPr/>
          <p:nvPr/>
        </p:nvGrpSpPr>
        <p:grpSpPr>
          <a:xfrm>
            <a:off x="4714457" y="2744209"/>
            <a:ext cx="993669" cy="1616003"/>
            <a:chOff x="3336131" y="2011679"/>
            <a:chExt cx="608381" cy="989410"/>
          </a:xfrm>
        </p:grpSpPr>
        <p:sp>
          <p:nvSpPr>
            <p:cNvPr id="2553" name="Google Shape;2553;p50"/>
            <p:cNvSpPr/>
            <p:nvPr/>
          </p:nvSpPr>
          <p:spPr>
            <a:xfrm>
              <a:off x="3546157" y="2392442"/>
              <a:ext cx="140018" cy="140017"/>
            </a:xfrm>
            <a:custGeom>
              <a:avLst/>
              <a:gdLst/>
              <a:ahLst/>
              <a:cxnLst/>
              <a:rect l="l" t="t" r="r" b="b"/>
              <a:pathLst>
                <a:path w="186690" h="186690" extrusionOk="0">
                  <a:moveTo>
                    <a:pt x="186690" y="93345"/>
                  </a:moveTo>
                  <a:cubicBezTo>
                    <a:pt x="186690" y="144780"/>
                    <a:pt x="144780" y="186690"/>
                    <a:pt x="93345" y="186690"/>
                  </a:cubicBezTo>
                  <a:cubicBezTo>
                    <a:pt x="41910" y="186690"/>
                    <a:pt x="0" y="144780"/>
                    <a:pt x="0" y="93345"/>
                  </a:cubicBezTo>
                  <a:cubicBezTo>
                    <a:pt x="0" y="41910"/>
                    <a:pt x="41910" y="0"/>
                    <a:pt x="93345" y="0"/>
                  </a:cubicBezTo>
                  <a:cubicBezTo>
                    <a:pt x="144780" y="0"/>
                    <a:pt x="186690" y="41910"/>
                    <a:pt x="186690" y="93345"/>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54" name="Google Shape;2554;p50"/>
            <p:cNvSpPr/>
            <p:nvPr/>
          </p:nvSpPr>
          <p:spPr>
            <a:xfrm>
              <a:off x="3546157" y="2392442"/>
              <a:ext cx="140018" cy="140017"/>
            </a:xfrm>
            <a:custGeom>
              <a:avLst/>
              <a:gdLst/>
              <a:ahLst/>
              <a:cxnLst/>
              <a:rect l="l" t="t" r="r" b="b"/>
              <a:pathLst>
                <a:path w="186690" h="186690" extrusionOk="0">
                  <a:moveTo>
                    <a:pt x="93345" y="15240"/>
                  </a:moveTo>
                  <a:cubicBezTo>
                    <a:pt x="136208" y="15240"/>
                    <a:pt x="171450" y="50483"/>
                    <a:pt x="171450" y="93345"/>
                  </a:cubicBezTo>
                  <a:cubicBezTo>
                    <a:pt x="171450" y="136208"/>
                    <a:pt x="136208" y="171450"/>
                    <a:pt x="93345" y="171450"/>
                  </a:cubicBezTo>
                  <a:cubicBezTo>
                    <a:pt x="50483" y="171450"/>
                    <a:pt x="15240" y="136208"/>
                    <a:pt x="15240" y="93345"/>
                  </a:cubicBezTo>
                  <a:cubicBezTo>
                    <a:pt x="15240" y="49530"/>
                    <a:pt x="50483" y="15240"/>
                    <a:pt x="93345" y="15240"/>
                  </a:cubicBezTo>
                  <a:moveTo>
                    <a:pt x="93345" y="0"/>
                  </a:moveTo>
                  <a:cubicBezTo>
                    <a:pt x="41910" y="0"/>
                    <a:pt x="0" y="41910"/>
                    <a:pt x="0" y="93345"/>
                  </a:cubicBezTo>
                  <a:cubicBezTo>
                    <a:pt x="0" y="144780"/>
                    <a:pt x="41910" y="186690"/>
                    <a:pt x="93345" y="186690"/>
                  </a:cubicBezTo>
                  <a:cubicBezTo>
                    <a:pt x="144780" y="186690"/>
                    <a:pt x="186690" y="144780"/>
                    <a:pt x="186690" y="93345"/>
                  </a:cubicBezTo>
                  <a:cubicBezTo>
                    <a:pt x="186690" y="41910"/>
                    <a:pt x="144780" y="0"/>
                    <a:pt x="93345" y="0"/>
                  </a:cubicBezTo>
                  <a:lnTo>
                    <a:pt x="93345" y="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55" name="Google Shape;2555;p50"/>
            <p:cNvSpPr/>
            <p:nvPr/>
          </p:nvSpPr>
          <p:spPr>
            <a:xfrm>
              <a:off x="3578304" y="2423874"/>
              <a:ext cx="77152" cy="77153"/>
            </a:xfrm>
            <a:custGeom>
              <a:avLst/>
              <a:gdLst/>
              <a:ahLst/>
              <a:cxnLst/>
              <a:rect l="l" t="t" r="r" b="b"/>
              <a:pathLst>
                <a:path w="102869" h="102870" extrusionOk="0">
                  <a:moveTo>
                    <a:pt x="102870" y="51435"/>
                  </a:moveTo>
                  <a:cubicBezTo>
                    <a:pt x="102870" y="80010"/>
                    <a:pt x="80010" y="102870"/>
                    <a:pt x="51435" y="102870"/>
                  </a:cubicBezTo>
                  <a:cubicBezTo>
                    <a:pt x="22860" y="102870"/>
                    <a:pt x="0" y="80010"/>
                    <a:pt x="0" y="51435"/>
                  </a:cubicBezTo>
                  <a:cubicBezTo>
                    <a:pt x="0" y="22860"/>
                    <a:pt x="22860" y="0"/>
                    <a:pt x="51435" y="0"/>
                  </a:cubicBezTo>
                  <a:cubicBezTo>
                    <a:pt x="79057" y="0"/>
                    <a:pt x="102870" y="22860"/>
                    <a:pt x="102870" y="5143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56" name="Google Shape;2556;p50"/>
            <p:cNvSpPr/>
            <p:nvPr/>
          </p:nvSpPr>
          <p:spPr>
            <a:xfrm>
              <a:off x="3459718" y="2199560"/>
              <a:ext cx="140018" cy="140017"/>
            </a:xfrm>
            <a:custGeom>
              <a:avLst/>
              <a:gdLst/>
              <a:ahLst/>
              <a:cxnLst/>
              <a:rect l="l" t="t" r="r" b="b"/>
              <a:pathLst>
                <a:path w="186690" h="186690" extrusionOk="0">
                  <a:moveTo>
                    <a:pt x="186690" y="93345"/>
                  </a:moveTo>
                  <a:cubicBezTo>
                    <a:pt x="186690" y="144898"/>
                    <a:pt x="144898" y="186690"/>
                    <a:pt x="93345" y="186690"/>
                  </a:cubicBezTo>
                  <a:cubicBezTo>
                    <a:pt x="41792" y="186690"/>
                    <a:pt x="0" y="144898"/>
                    <a:pt x="0" y="93345"/>
                  </a:cubicBezTo>
                  <a:cubicBezTo>
                    <a:pt x="0" y="41792"/>
                    <a:pt x="41792" y="0"/>
                    <a:pt x="93345" y="0"/>
                  </a:cubicBezTo>
                  <a:cubicBezTo>
                    <a:pt x="144898" y="0"/>
                    <a:pt x="186690" y="41792"/>
                    <a:pt x="186690" y="93345"/>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57" name="Google Shape;2557;p50"/>
            <p:cNvSpPr/>
            <p:nvPr/>
          </p:nvSpPr>
          <p:spPr>
            <a:xfrm>
              <a:off x="3459718" y="2199560"/>
              <a:ext cx="140018" cy="140017"/>
            </a:xfrm>
            <a:custGeom>
              <a:avLst/>
              <a:gdLst/>
              <a:ahLst/>
              <a:cxnLst/>
              <a:rect l="l" t="t" r="r" b="b"/>
              <a:pathLst>
                <a:path w="186690" h="186690" extrusionOk="0">
                  <a:moveTo>
                    <a:pt x="93345" y="14288"/>
                  </a:moveTo>
                  <a:cubicBezTo>
                    <a:pt x="136208" y="14288"/>
                    <a:pt x="171450" y="49530"/>
                    <a:pt x="171450" y="92393"/>
                  </a:cubicBezTo>
                  <a:cubicBezTo>
                    <a:pt x="171450" y="135255"/>
                    <a:pt x="136208" y="170498"/>
                    <a:pt x="93345" y="170498"/>
                  </a:cubicBezTo>
                  <a:cubicBezTo>
                    <a:pt x="50483" y="170498"/>
                    <a:pt x="15240" y="135255"/>
                    <a:pt x="15240" y="92393"/>
                  </a:cubicBezTo>
                  <a:cubicBezTo>
                    <a:pt x="15240" y="49530"/>
                    <a:pt x="50483" y="14288"/>
                    <a:pt x="93345" y="14288"/>
                  </a:cubicBezTo>
                  <a:moveTo>
                    <a:pt x="93345" y="0"/>
                  </a:moveTo>
                  <a:cubicBezTo>
                    <a:pt x="41910" y="0"/>
                    <a:pt x="0" y="41910"/>
                    <a:pt x="0" y="93345"/>
                  </a:cubicBezTo>
                  <a:cubicBezTo>
                    <a:pt x="0" y="144780"/>
                    <a:pt x="41910" y="186690"/>
                    <a:pt x="93345" y="186690"/>
                  </a:cubicBezTo>
                  <a:cubicBezTo>
                    <a:pt x="144780" y="186690"/>
                    <a:pt x="186690" y="144780"/>
                    <a:pt x="186690" y="93345"/>
                  </a:cubicBezTo>
                  <a:cubicBezTo>
                    <a:pt x="186690" y="41910"/>
                    <a:pt x="144780" y="0"/>
                    <a:pt x="93345" y="0"/>
                  </a:cubicBezTo>
                  <a:lnTo>
                    <a:pt x="93345" y="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58" name="Google Shape;2558;p50"/>
            <p:cNvSpPr/>
            <p:nvPr/>
          </p:nvSpPr>
          <p:spPr>
            <a:xfrm>
              <a:off x="3491150" y="2230972"/>
              <a:ext cx="77152" cy="77173"/>
            </a:xfrm>
            <a:custGeom>
              <a:avLst/>
              <a:gdLst/>
              <a:ahLst/>
              <a:cxnLst/>
              <a:rect l="l" t="t" r="r" b="b"/>
              <a:pathLst>
                <a:path w="102869" h="102897" extrusionOk="0">
                  <a:moveTo>
                    <a:pt x="102870" y="51463"/>
                  </a:moveTo>
                  <a:cubicBezTo>
                    <a:pt x="102870" y="80038"/>
                    <a:pt x="80010" y="102898"/>
                    <a:pt x="51435" y="102898"/>
                  </a:cubicBezTo>
                  <a:cubicBezTo>
                    <a:pt x="22860" y="102898"/>
                    <a:pt x="0" y="80038"/>
                    <a:pt x="0" y="51463"/>
                  </a:cubicBezTo>
                  <a:cubicBezTo>
                    <a:pt x="0" y="22888"/>
                    <a:pt x="22860" y="28"/>
                    <a:pt x="51435" y="28"/>
                  </a:cubicBezTo>
                  <a:cubicBezTo>
                    <a:pt x="80010" y="-925"/>
                    <a:pt x="102870" y="22888"/>
                    <a:pt x="102870" y="5146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59" name="Google Shape;2559;p50"/>
            <p:cNvSpPr/>
            <p:nvPr/>
          </p:nvSpPr>
          <p:spPr>
            <a:xfrm>
              <a:off x="3585448" y="2011680"/>
              <a:ext cx="140017" cy="140017"/>
            </a:xfrm>
            <a:custGeom>
              <a:avLst/>
              <a:gdLst/>
              <a:ahLst/>
              <a:cxnLst/>
              <a:rect l="l" t="t" r="r" b="b"/>
              <a:pathLst>
                <a:path w="186689" h="186690" extrusionOk="0">
                  <a:moveTo>
                    <a:pt x="186690" y="93345"/>
                  </a:moveTo>
                  <a:cubicBezTo>
                    <a:pt x="186690" y="144898"/>
                    <a:pt x="144898" y="186690"/>
                    <a:pt x="93345" y="186690"/>
                  </a:cubicBezTo>
                  <a:cubicBezTo>
                    <a:pt x="41792" y="186690"/>
                    <a:pt x="0" y="144898"/>
                    <a:pt x="0" y="93345"/>
                  </a:cubicBezTo>
                  <a:cubicBezTo>
                    <a:pt x="0" y="41792"/>
                    <a:pt x="41792" y="0"/>
                    <a:pt x="93345" y="0"/>
                  </a:cubicBezTo>
                  <a:cubicBezTo>
                    <a:pt x="144898" y="0"/>
                    <a:pt x="186690" y="41792"/>
                    <a:pt x="186690" y="93345"/>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60" name="Google Shape;2560;p50"/>
            <p:cNvSpPr/>
            <p:nvPr/>
          </p:nvSpPr>
          <p:spPr>
            <a:xfrm>
              <a:off x="3585448" y="2011679"/>
              <a:ext cx="140017" cy="140017"/>
            </a:xfrm>
            <a:custGeom>
              <a:avLst/>
              <a:gdLst/>
              <a:ahLst/>
              <a:cxnLst/>
              <a:rect l="l" t="t" r="r" b="b"/>
              <a:pathLst>
                <a:path w="186689" h="186689" extrusionOk="0">
                  <a:moveTo>
                    <a:pt x="93345" y="15240"/>
                  </a:moveTo>
                  <a:cubicBezTo>
                    <a:pt x="136208" y="15240"/>
                    <a:pt x="171450" y="50483"/>
                    <a:pt x="171450" y="93345"/>
                  </a:cubicBezTo>
                  <a:cubicBezTo>
                    <a:pt x="171450" y="136207"/>
                    <a:pt x="136208" y="171450"/>
                    <a:pt x="93345" y="171450"/>
                  </a:cubicBezTo>
                  <a:cubicBezTo>
                    <a:pt x="50482" y="171450"/>
                    <a:pt x="15240" y="136207"/>
                    <a:pt x="15240" y="93345"/>
                  </a:cubicBezTo>
                  <a:cubicBezTo>
                    <a:pt x="14288" y="49530"/>
                    <a:pt x="49530" y="15240"/>
                    <a:pt x="93345" y="15240"/>
                  </a:cubicBezTo>
                  <a:moveTo>
                    <a:pt x="93345" y="0"/>
                  </a:moveTo>
                  <a:cubicBezTo>
                    <a:pt x="41910" y="0"/>
                    <a:pt x="0" y="41910"/>
                    <a:pt x="0" y="93345"/>
                  </a:cubicBezTo>
                  <a:cubicBezTo>
                    <a:pt x="0" y="144780"/>
                    <a:pt x="41910" y="186690"/>
                    <a:pt x="93345" y="186690"/>
                  </a:cubicBezTo>
                  <a:cubicBezTo>
                    <a:pt x="144780" y="186690"/>
                    <a:pt x="186690" y="144780"/>
                    <a:pt x="186690" y="93345"/>
                  </a:cubicBezTo>
                  <a:cubicBezTo>
                    <a:pt x="185738" y="41910"/>
                    <a:pt x="144780" y="0"/>
                    <a:pt x="93345" y="0"/>
                  </a:cubicBezTo>
                  <a:lnTo>
                    <a:pt x="93345" y="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61" name="Google Shape;2561;p50"/>
            <p:cNvSpPr/>
            <p:nvPr/>
          </p:nvSpPr>
          <p:spPr>
            <a:xfrm>
              <a:off x="3616880" y="2043113"/>
              <a:ext cx="77152" cy="77153"/>
            </a:xfrm>
            <a:custGeom>
              <a:avLst/>
              <a:gdLst/>
              <a:ahLst/>
              <a:cxnLst/>
              <a:rect l="l" t="t" r="r" b="b"/>
              <a:pathLst>
                <a:path w="102869" h="102870" extrusionOk="0">
                  <a:moveTo>
                    <a:pt x="102870" y="51435"/>
                  </a:moveTo>
                  <a:cubicBezTo>
                    <a:pt x="102870" y="80010"/>
                    <a:pt x="80010" y="102870"/>
                    <a:pt x="51435" y="102870"/>
                  </a:cubicBezTo>
                  <a:cubicBezTo>
                    <a:pt x="22860" y="102870"/>
                    <a:pt x="0" y="80010"/>
                    <a:pt x="0" y="51435"/>
                  </a:cubicBezTo>
                  <a:cubicBezTo>
                    <a:pt x="0" y="22860"/>
                    <a:pt x="22860" y="0"/>
                    <a:pt x="51435" y="0"/>
                  </a:cubicBezTo>
                  <a:cubicBezTo>
                    <a:pt x="80010" y="0"/>
                    <a:pt x="102870" y="22860"/>
                    <a:pt x="102870" y="5143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62" name="Google Shape;2562;p50"/>
            <p:cNvSpPr/>
            <p:nvPr/>
          </p:nvSpPr>
          <p:spPr>
            <a:xfrm>
              <a:off x="3336131" y="2745343"/>
              <a:ext cx="102155" cy="105728"/>
            </a:xfrm>
            <a:custGeom>
              <a:avLst/>
              <a:gdLst/>
              <a:ahLst/>
              <a:cxnLst/>
              <a:rect l="l" t="t" r="r" b="b"/>
              <a:pathLst>
                <a:path w="136207" h="140970" extrusionOk="0">
                  <a:moveTo>
                    <a:pt x="136208" y="111442"/>
                  </a:moveTo>
                  <a:cubicBezTo>
                    <a:pt x="136208" y="127635"/>
                    <a:pt x="122873" y="140970"/>
                    <a:pt x="106680" y="140970"/>
                  </a:cubicBezTo>
                  <a:lnTo>
                    <a:pt x="29528" y="140970"/>
                  </a:lnTo>
                  <a:cubicBezTo>
                    <a:pt x="13335" y="140970"/>
                    <a:pt x="0" y="127635"/>
                    <a:pt x="0" y="111442"/>
                  </a:cubicBezTo>
                  <a:lnTo>
                    <a:pt x="0" y="29527"/>
                  </a:lnTo>
                  <a:cubicBezTo>
                    <a:pt x="0" y="13335"/>
                    <a:pt x="13335" y="0"/>
                    <a:pt x="29528" y="0"/>
                  </a:cubicBezTo>
                  <a:lnTo>
                    <a:pt x="106680" y="0"/>
                  </a:lnTo>
                  <a:cubicBezTo>
                    <a:pt x="122873" y="0"/>
                    <a:pt x="136208" y="13335"/>
                    <a:pt x="136208" y="29527"/>
                  </a:cubicBezTo>
                  <a:lnTo>
                    <a:pt x="136208" y="111442"/>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63" name="Google Shape;2563;p50"/>
            <p:cNvSpPr/>
            <p:nvPr/>
          </p:nvSpPr>
          <p:spPr>
            <a:xfrm>
              <a:off x="3646170" y="2897505"/>
              <a:ext cx="105013" cy="102869"/>
            </a:xfrm>
            <a:custGeom>
              <a:avLst/>
              <a:gdLst/>
              <a:ahLst/>
              <a:cxnLst/>
              <a:rect l="l" t="t" r="r" b="b"/>
              <a:pathLst>
                <a:path w="140017" h="137159" extrusionOk="0">
                  <a:moveTo>
                    <a:pt x="121920" y="111442"/>
                  </a:moveTo>
                  <a:lnTo>
                    <a:pt x="121920" y="111442"/>
                  </a:lnTo>
                  <a:lnTo>
                    <a:pt x="121920" y="111442"/>
                  </a:lnTo>
                  <a:lnTo>
                    <a:pt x="121920" y="111442"/>
                  </a:lnTo>
                  <a:lnTo>
                    <a:pt x="140017" y="0"/>
                  </a:lnTo>
                  <a:lnTo>
                    <a:pt x="21907" y="0"/>
                  </a:lnTo>
                  <a:lnTo>
                    <a:pt x="0" y="137160"/>
                  </a:lnTo>
                  <a:lnTo>
                    <a:pt x="99060" y="137160"/>
                  </a:lnTo>
                  <a:cubicBezTo>
                    <a:pt x="116205" y="137160"/>
                    <a:pt x="120967" y="115252"/>
                    <a:pt x="121920" y="111442"/>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64" name="Google Shape;2564;p50"/>
            <p:cNvSpPr/>
            <p:nvPr/>
          </p:nvSpPr>
          <p:spPr>
            <a:xfrm>
              <a:off x="3459718" y="2898219"/>
              <a:ext cx="99298" cy="102870"/>
            </a:xfrm>
            <a:custGeom>
              <a:avLst/>
              <a:gdLst/>
              <a:ahLst/>
              <a:cxnLst/>
              <a:rect l="l" t="t" r="r" b="b"/>
              <a:pathLst>
                <a:path w="132397" h="137160" extrusionOk="0">
                  <a:moveTo>
                    <a:pt x="121920" y="110490"/>
                  </a:moveTo>
                  <a:lnTo>
                    <a:pt x="121920" y="110490"/>
                  </a:lnTo>
                  <a:lnTo>
                    <a:pt x="121920" y="110490"/>
                  </a:lnTo>
                  <a:lnTo>
                    <a:pt x="121920" y="110490"/>
                  </a:lnTo>
                  <a:lnTo>
                    <a:pt x="132398" y="46673"/>
                  </a:lnTo>
                  <a:lnTo>
                    <a:pt x="21908" y="0"/>
                  </a:lnTo>
                  <a:lnTo>
                    <a:pt x="0" y="137160"/>
                  </a:lnTo>
                  <a:lnTo>
                    <a:pt x="99060" y="137160"/>
                  </a:lnTo>
                  <a:cubicBezTo>
                    <a:pt x="117158" y="136208"/>
                    <a:pt x="121920" y="114300"/>
                    <a:pt x="121920" y="110490"/>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65" name="Google Shape;2565;p50"/>
            <p:cNvSpPr/>
            <p:nvPr/>
          </p:nvSpPr>
          <p:spPr>
            <a:xfrm>
              <a:off x="3468290" y="2898219"/>
              <a:ext cx="90011" cy="81439"/>
            </a:xfrm>
            <a:custGeom>
              <a:avLst/>
              <a:gdLst/>
              <a:ahLst/>
              <a:cxnLst/>
              <a:rect l="l" t="t" r="r" b="b"/>
              <a:pathLst>
                <a:path w="120015" h="108585" extrusionOk="0">
                  <a:moveTo>
                    <a:pt x="0" y="63817"/>
                  </a:moveTo>
                  <a:cubicBezTo>
                    <a:pt x="33338" y="84773"/>
                    <a:pt x="70485" y="100013"/>
                    <a:pt x="110490" y="108585"/>
                  </a:cubicBezTo>
                  <a:lnTo>
                    <a:pt x="120015" y="46673"/>
                  </a:lnTo>
                  <a:lnTo>
                    <a:pt x="9525" y="0"/>
                  </a:lnTo>
                  <a:lnTo>
                    <a:pt x="0" y="6381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66" name="Google Shape;2566;p50"/>
            <p:cNvSpPr/>
            <p:nvPr/>
          </p:nvSpPr>
          <p:spPr>
            <a:xfrm>
              <a:off x="3648313" y="2897505"/>
              <a:ext cx="101441" cy="85725"/>
            </a:xfrm>
            <a:custGeom>
              <a:avLst/>
              <a:gdLst/>
              <a:ahLst/>
              <a:cxnLst/>
              <a:rect l="l" t="t" r="r" b="b"/>
              <a:pathLst>
                <a:path w="135255" h="114300" extrusionOk="0">
                  <a:moveTo>
                    <a:pt x="0" y="114300"/>
                  </a:moveTo>
                  <a:cubicBezTo>
                    <a:pt x="43815" y="108585"/>
                    <a:pt x="86677" y="95250"/>
                    <a:pt x="123825" y="74295"/>
                  </a:cubicBezTo>
                  <a:lnTo>
                    <a:pt x="135255" y="0"/>
                  </a:lnTo>
                  <a:lnTo>
                    <a:pt x="17145" y="0"/>
                  </a:lnTo>
                  <a:lnTo>
                    <a:pt x="0" y="11430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67" name="Google Shape;2567;p50"/>
            <p:cNvSpPr/>
            <p:nvPr/>
          </p:nvSpPr>
          <p:spPr>
            <a:xfrm>
              <a:off x="3387566" y="2578179"/>
              <a:ext cx="448628" cy="385763"/>
            </a:xfrm>
            <a:custGeom>
              <a:avLst/>
              <a:gdLst/>
              <a:ahLst/>
              <a:cxnLst/>
              <a:rect l="l" t="t" r="r" b="b"/>
              <a:pathLst>
                <a:path w="598170" h="514350" extrusionOk="0">
                  <a:moveTo>
                    <a:pt x="598170" y="257175"/>
                  </a:moveTo>
                  <a:cubicBezTo>
                    <a:pt x="598170" y="399209"/>
                    <a:pt x="464265" y="514350"/>
                    <a:pt x="299085" y="514350"/>
                  </a:cubicBezTo>
                  <a:cubicBezTo>
                    <a:pt x="133905" y="514350"/>
                    <a:pt x="0" y="399209"/>
                    <a:pt x="0" y="257175"/>
                  </a:cubicBezTo>
                  <a:cubicBezTo>
                    <a:pt x="0" y="115141"/>
                    <a:pt x="133905" y="0"/>
                    <a:pt x="299085" y="0"/>
                  </a:cubicBezTo>
                  <a:cubicBezTo>
                    <a:pt x="464265" y="0"/>
                    <a:pt x="598170" y="115141"/>
                    <a:pt x="598170" y="25717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68" name="Google Shape;2568;p50"/>
            <p:cNvSpPr/>
            <p:nvPr/>
          </p:nvSpPr>
          <p:spPr>
            <a:xfrm>
              <a:off x="3552477" y="2592467"/>
              <a:ext cx="127636" cy="25003"/>
            </a:xfrm>
            <a:custGeom>
              <a:avLst/>
              <a:gdLst/>
              <a:ahLst/>
              <a:cxnLst/>
              <a:rect l="l" t="t" r="r" b="b"/>
              <a:pathLst>
                <a:path w="170181" h="33337" extrusionOk="0">
                  <a:moveTo>
                    <a:pt x="159213" y="33338"/>
                  </a:moveTo>
                  <a:cubicBezTo>
                    <a:pt x="158261" y="33338"/>
                    <a:pt x="157308" y="33338"/>
                    <a:pt x="156356" y="33338"/>
                  </a:cubicBezTo>
                  <a:cubicBezTo>
                    <a:pt x="131591" y="26670"/>
                    <a:pt x="105873" y="23813"/>
                    <a:pt x="79203" y="23813"/>
                  </a:cubicBezTo>
                  <a:cubicBezTo>
                    <a:pt x="57296" y="23813"/>
                    <a:pt x="35388" y="25718"/>
                    <a:pt x="14433" y="30480"/>
                  </a:cubicBezTo>
                  <a:cubicBezTo>
                    <a:pt x="7766" y="31433"/>
                    <a:pt x="2051" y="27623"/>
                    <a:pt x="146" y="21908"/>
                  </a:cubicBezTo>
                  <a:cubicBezTo>
                    <a:pt x="-807" y="15240"/>
                    <a:pt x="3003" y="9525"/>
                    <a:pt x="8718" y="7620"/>
                  </a:cubicBezTo>
                  <a:cubicBezTo>
                    <a:pt x="31578" y="2858"/>
                    <a:pt x="54438" y="0"/>
                    <a:pt x="78251" y="0"/>
                  </a:cubicBezTo>
                  <a:lnTo>
                    <a:pt x="78251" y="0"/>
                  </a:lnTo>
                  <a:cubicBezTo>
                    <a:pt x="106826" y="0"/>
                    <a:pt x="134448" y="3810"/>
                    <a:pt x="161118" y="10478"/>
                  </a:cubicBezTo>
                  <a:cubicBezTo>
                    <a:pt x="167786" y="12383"/>
                    <a:pt x="171596" y="18098"/>
                    <a:pt x="169691" y="24765"/>
                  </a:cubicBezTo>
                  <a:cubicBezTo>
                    <a:pt x="168738" y="29528"/>
                    <a:pt x="163976" y="33338"/>
                    <a:pt x="159213" y="33338"/>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69" name="Google Shape;2569;p50"/>
            <p:cNvSpPr/>
            <p:nvPr/>
          </p:nvSpPr>
          <p:spPr>
            <a:xfrm>
              <a:off x="3790375" y="2657024"/>
              <a:ext cx="154137" cy="86889"/>
            </a:xfrm>
            <a:custGeom>
              <a:avLst/>
              <a:gdLst/>
              <a:ahLst/>
              <a:cxnLst/>
              <a:rect l="l" t="t" r="r" b="b"/>
              <a:pathLst>
                <a:path w="205516" h="115852" extrusionOk="0">
                  <a:moveTo>
                    <a:pt x="110622" y="115853"/>
                  </a:moveTo>
                  <a:cubicBezTo>
                    <a:pt x="101097" y="115853"/>
                    <a:pt x="91572" y="112043"/>
                    <a:pt x="84904" y="98708"/>
                  </a:cubicBezTo>
                  <a:cubicBezTo>
                    <a:pt x="82999" y="95850"/>
                    <a:pt x="70617" y="73943"/>
                    <a:pt x="69664" y="52035"/>
                  </a:cubicBezTo>
                  <a:cubicBezTo>
                    <a:pt x="41089" y="51083"/>
                    <a:pt x="15372" y="81563"/>
                    <a:pt x="15372" y="81563"/>
                  </a:cubicBezTo>
                  <a:cubicBezTo>
                    <a:pt x="12514" y="85373"/>
                    <a:pt x="6799" y="85373"/>
                    <a:pt x="2989" y="82515"/>
                  </a:cubicBezTo>
                  <a:cubicBezTo>
                    <a:pt x="-821" y="79658"/>
                    <a:pt x="-821" y="73943"/>
                    <a:pt x="2037" y="70133"/>
                  </a:cubicBezTo>
                  <a:cubicBezTo>
                    <a:pt x="2989" y="68228"/>
                    <a:pt x="34422" y="32033"/>
                    <a:pt x="71569" y="33938"/>
                  </a:cubicBezTo>
                  <a:cubicBezTo>
                    <a:pt x="71569" y="33938"/>
                    <a:pt x="71569" y="33938"/>
                    <a:pt x="72522" y="33938"/>
                  </a:cubicBezTo>
                  <a:cubicBezTo>
                    <a:pt x="76332" y="22508"/>
                    <a:pt x="82999" y="13935"/>
                    <a:pt x="94429" y="8220"/>
                  </a:cubicBezTo>
                  <a:lnTo>
                    <a:pt x="94429" y="8220"/>
                  </a:lnTo>
                  <a:cubicBezTo>
                    <a:pt x="95382" y="7268"/>
                    <a:pt x="124909" y="-7020"/>
                    <a:pt x="155389" y="4410"/>
                  </a:cubicBezTo>
                  <a:cubicBezTo>
                    <a:pt x="177297" y="12983"/>
                    <a:pt x="194442" y="33938"/>
                    <a:pt x="204919" y="65370"/>
                  </a:cubicBezTo>
                  <a:cubicBezTo>
                    <a:pt x="206824" y="70133"/>
                    <a:pt x="203967" y="74895"/>
                    <a:pt x="199204" y="76800"/>
                  </a:cubicBezTo>
                  <a:cubicBezTo>
                    <a:pt x="194442" y="78705"/>
                    <a:pt x="189679" y="75848"/>
                    <a:pt x="187774" y="71085"/>
                  </a:cubicBezTo>
                  <a:cubicBezTo>
                    <a:pt x="178249" y="44415"/>
                    <a:pt x="164914" y="28223"/>
                    <a:pt x="147769" y="20603"/>
                  </a:cubicBezTo>
                  <a:cubicBezTo>
                    <a:pt x="125862" y="12030"/>
                    <a:pt x="103954" y="22508"/>
                    <a:pt x="102049" y="23460"/>
                  </a:cubicBezTo>
                  <a:cubicBezTo>
                    <a:pt x="95382" y="27270"/>
                    <a:pt x="91572" y="32033"/>
                    <a:pt x="88714" y="37748"/>
                  </a:cubicBezTo>
                  <a:cubicBezTo>
                    <a:pt x="102049" y="43463"/>
                    <a:pt x="115384" y="53940"/>
                    <a:pt x="125862" y="70133"/>
                  </a:cubicBezTo>
                  <a:cubicBezTo>
                    <a:pt x="127767" y="72990"/>
                    <a:pt x="135387" y="82515"/>
                    <a:pt x="134434" y="93945"/>
                  </a:cubicBezTo>
                  <a:cubicBezTo>
                    <a:pt x="133482" y="100613"/>
                    <a:pt x="130624" y="106328"/>
                    <a:pt x="124909" y="111090"/>
                  </a:cubicBezTo>
                  <a:lnTo>
                    <a:pt x="123957" y="112043"/>
                  </a:lnTo>
                  <a:lnTo>
                    <a:pt x="123004" y="112043"/>
                  </a:lnTo>
                  <a:cubicBezTo>
                    <a:pt x="120147" y="114900"/>
                    <a:pt x="115384" y="115853"/>
                    <a:pt x="110622" y="115853"/>
                  </a:cubicBezTo>
                  <a:close/>
                  <a:moveTo>
                    <a:pt x="87762" y="56798"/>
                  </a:moveTo>
                  <a:cubicBezTo>
                    <a:pt x="90619" y="73943"/>
                    <a:pt x="100144" y="89183"/>
                    <a:pt x="100144" y="89183"/>
                  </a:cubicBezTo>
                  <a:lnTo>
                    <a:pt x="100144" y="90135"/>
                  </a:lnTo>
                  <a:cubicBezTo>
                    <a:pt x="104907" y="98708"/>
                    <a:pt x="110622" y="98708"/>
                    <a:pt x="114432" y="96803"/>
                  </a:cubicBezTo>
                  <a:cubicBezTo>
                    <a:pt x="116337" y="94898"/>
                    <a:pt x="116337" y="93945"/>
                    <a:pt x="117289" y="92040"/>
                  </a:cubicBezTo>
                  <a:cubicBezTo>
                    <a:pt x="117289" y="87278"/>
                    <a:pt x="113479" y="81563"/>
                    <a:pt x="112527" y="80610"/>
                  </a:cubicBezTo>
                  <a:lnTo>
                    <a:pt x="111574" y="79658"/>
                  </a:lnTo>
                  <a:cubicBezTo>
                    <a:pt x="104907" y="70133"/>
                    <a:pt x="96334" y="61560"/>
                    <a:pt x="87762" y="56798"/>
                  </a:cubicBez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70" name="Google Shape;2570;p50"/>
            <p:cNvSpPr/>
            <p:nvPr/>
          </p:nvSpPr>
          <p:spPr>
            <a:xfrm>
              <a:off x="3444716" y="2679590"/>
              <a:ext cx="30003" cy="51464"/>
            </a:xfrm>
            <a:custGeom>
              <a:avLst/>
              <a:gdLst/>
              <a:ahLst/>
              <a:cxnLst/>
              <a:rect l="l" t="t" r="r" b="b"/>
              <a:pathLst>
                <a:path w="40004" h="68619" extrusionOk="0">
                  <a:moveTo>
                    <a:pt x="40005" y="34330"/>
                  </a:moveTo>
                  <a:cubicBezTo>
                    <a:pt x="40005" y="53380"/>
                    <a:pt x="31433" y="68620"/>
                    <a:pt x="20002" y="68620"/>
                  </a:cubicBezTo>
                  <a:cubicBezTo>
                    <a:pt x="8573" y="68620"/>
                    <a:pt x="0" y="53380"/>
                    <a:pt x="0" y="34330"/>
                  </a:cubicBezTo>
                  <a:cubicBezTo>
                    <a:pt x="0" y="15280"/>
                    <a:pt x="8573" y="40"/>
                    <a:pt x="20002" y="40"/>
                  </a:cubicBezTo>
                  <a:cubicBezTo>
                    <a:pt x="31433" y="-913"/>
                    <a:pt x="40005" y="15280"/>
                    <a:pt x="40005" y="3433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71" name="Google Shape;2571;p50"/>
            <p:cNvSpPr/>
            <p:nvPr/>
          </p:nvSpPr>
          <p:spPr>
            <a:xfrm>
              <a:off x="3427571" y="2539686"/>
              <a:ext cx="102155" cy="103501"/>
            </a:xfrm>
            <a:custGeom>
              <a:avLst/>
              <a:gdLst/>
              <a:ahLst/>
              <a:cxnLst/>
              <a:rect l="l" t="t" r="r" b="b"/>
              <a:pathLst>
                <a:path w="136207" h="138001" extrusionOk="0">
                  <a:moveTo>
                    <a:pt x="136208" y="72279"/>
                  </a:moveTo>
                  <a:cubicBezTo>
                    <a:pt x="136208" y="72279"/>
                    <a:pt x="110490" y="-25828"/>
                    <a:pt x="0" y="6557"/>
                  </a:cubicBezTo>
                  <a:cubicBezTo>
                    <a:pt x="0" y="6557"/>
                    <a:pt x="57150" y="21797"/>
                    <a:pt x="37148" y="77994"/>
                  </a:cubicBezTo>
                  <a:cubicBezTo>
                    <a:pt x="37148" y="77994"/>
                    <a:pt x="13335" y="112284"/>
                    <a:pt x="40005" y="138002"/>
                  </a:cubicBezTo>
                  <a:cubicBezTo>
                    <a:pt x="40005" y="137049"/>
                    <a:pt x="106680" y="143717"/>
                    <a:pt x="136208" y="7227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72" name="Google Shape;2572;p50"/>
            <p:cNvSpPr/>
            <p:nvPr/>
          </p:nvSpPr>
          <p:spPr>
            <a:xfrm>
              <a:off x="3427571" y="2544289"/>
              <a:ext cx="62164" cy="99015"/>
            </a:xfrm>
            <a:custGeom>
              <a:avLst/>
              <a:gdLst/>
              <a:ahLst/>
              <a:cxnLst/>
              <a:rect l="l" t="t" r="r" b="b"/>
              <a:pathLst>
                <a:path w="82885" h="132020" extrusionOk="0">
                  <a:moveTo>
                    <a:pt x="37148" y="71857"/>
                  </a:moveTo>
                  <a:cubicBezTo>
                    <a:pt x="37148" y="71857"/>
                    <a:pt x="13335" y="106147"/>
                    <a:pt x="40005" y="131865"/>
                  </a:cubicBezTo>
                  <a:cubicBezTo>
                    <a:pt x="40005" y="131865"/>
                    <a:pt x="60008" y="133770"/>
                    <a:pt x="81915" y="124245"/>
                  </a:cubicBezTo>
                  <a:cubicBezTo>
                    <a:pt x="93345" y="-13868"/>
                    <a:pt x="0" y="420"/>
                    <a:pt x="0" y="420"/>
                  </a:cubicBezTo>
                  <a:cubicBezTo>
                    <a:pt x="0" y="420"/>
                    <a:pt x="57150" y="15660"/>
                    <a:pt x="37148" y="71857"/>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73" name="Google Shape;2573;p50"/>
            <p:cNvSpPr/>
            <p:nvPr/>
          </p:nvSpPr>
          <p:spPr>
            <a:xfrm>
              <a:off x="3427571" y="2745343"/>
              <a:ext cx="65008" cy="22859"/>
            </a:xfrm>
            <a:custGeom>
              <a:avLst/>
              <a:gdLst/>
              <a:ahLst/>
              <a:cxnLst/>
              <a:rect l="l" t="t" r="r" b="b"/>
              <a:pathLst>
                <a:path w="86677" h="30479" extrusionOk="0">
                  <a:moveTo>
                    <a:pt x="86677" y="15240"/>
                  </a:moveTo>
                  <a:cubicBezTo>
                    <a:pt x="86677" y="23813"/>
                    <a:pt x="80010" y="30480"/>
                    <a:pt x="71437" y="30480"/>
                  </a:cubicBezTo>
                  <a:lnTo>
                    <a:pt x="15240" y="30480"/>
                  </a:lnTo>
                  <a:cubicBezTo>
                    <a:pt x="6667" y="30480"/>
                    <a:pt x="0" y="23813"/>
                    <a:pt x="0" y="15240"/>
                  </a:cubicBezTo>
                  <a:lnTo>
                    <a:pt x="0" y="15240"/>
                  </a:lnTo>
                  <a:cubicBezTo>
                    <a:pt x="0" y="6667"/>
                    <a:pt x="6667" y="0"/>
                    <a:pt x="15240" y="0"/>
                  </a:cubicBezTo>
                  <a:lnTo>
                    <a:pt x="71437" y="0"/>
                  </a:lnTo>
                  <a:cubicBezTo>
                    <a:pt x="80010" y="0"/>
                    <a:pt x="86677" y="6667"/>
                    <a:pt x="86677" y="15240"/>
                  </a:cubicBezTo>
                  <a:lnTo>
                    <a:pt x="86677" y="15240"/>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74" name="Google Shape;2574;p50"/>
            <p:cNvSpPr/>
            <p:nvPr/>
          </p:nvSpPr>
          <p:spPr>
            <a:xfrm>
              <a:off x="3578304" y="2696051"/>
              <a:ext cx="65008" cy="155019"/>
            </a:xfrm>
            <a:custGeom>
              <a:avLst/>
              <a:gdLst/>
              <a:ahLst/>
              <a:cxnLst/>
              <a:rect l="l" t="t" r="r" b="b"/>
              <a:pathLst>
                <a:path w="86677" h="206692" extrusionOk="0">
                  <a:moveTo>
                    <a:pt x="32385" y="13335"/>
                  </a:moveTo>
                  <a:lnTo>
                    <a:pt x="32385" y="0"/>
                  </a:lnTo>
                  <a:lnTo>
                    <a:pt x="56197" y="0"/>
                  </a:lnTo>
                  <a:lnTo>
                    <a:pt x="56197" y="13335"/>
                  </a:lnTo>
                  <a:cubicBezTo>
                    <a:pt x="76200" y="17145"/>
                    <a:pt x="86677" y="33338"/>
                    <a:pt x="86677" y="58103"/>
                  </a:cubicBezTo>
                  <a:lnTo>
                    <a:pt x="86677" y="63818"/>
                  </a:lnTo>
                  <a:lnTo>
                    <a:pt x="59055" y="63818"/>
                  </a:lnTo>
                  <a:lnTo>
                    <a:pt x="59055" y="56198"/>
                  </a:lnTo>
                  <a:cubicBezTo>
                    <a:pt x="59055" y="42863"/>
                    <a:pt x="54292" y="38100"/>
                    <a:pt x="44767" y="38100"/>
                  </a:cubicBezTo>
                  <a:cubicBezTo>
                    <a:pt x="35242" y="38100"/>
                    <a:pt x="30480" y="42863"/>
                    <a:pt x="30480" y="56198"/>
                  </a:cubicBezTo>
                  <a:cubicBezTo>
                    <a:pt x="30480" y="94298"/>
                    <a:pt x="86677" y="96203"/>
                    <a:pt x="86677" y="148590"/>
                  </a:cubicBezTo>
                  <a:cubicBezTo>
                    <a:pt x="86677" y="173355"/>
                    <a:pt x="76200" y="189548"/>
                    <a:pt x="55245" y="193358"/>
                  </a:cubicBezTo>
                  <a:lnTo>
                    <a:pt x="55245" y="206693"/>
                  </a:lnTo>
                  <a:lnTo>
                    <a:pt x="31432" y="206693"/>
                  </a:lnTo>
                  <a:lnTo>
                    <a:pt x="31432" y="193358"/>
                  </a:lnTo>
                  <a:cubicBezTo>
                    <a:pt x="10477" y="189548"/>
                    <a:pt x="0" y="173355"/>
                    <a:pt x="0" y="148590"/>
                  </a:cubicBezTo>
                  <a:lnTo>
                    <a:pt x="0" y="136208"/>
                  </a:lnTo>
                  <a:lnTo>
                    <a:pt x="27622" y="136208"/>
                  </a:lnTo>
                  <a:lnTo>
                    <a:pt x="27622" y="150495"/>
                  </a:lnTo>
                  <a:cubicBezTo>
                    <a:pt x="27622" y="163830"/>
                    <a:pt x="33338" y="168593"/>
                    <a:pt x="42863" y="168593"/>
                  </a:cubicBezTo>
                  <a:cubicBezTo>
                    <a:pt x="52388" y="168593"/>
                    <a:pt x="58102" y="163830"/>
                    <a:pt x="58102" y="150495"/>
                  </a:cubicBezTo>
                  <a:cubicBezTo>
                    <a:pt x="58102" y="112395"/>
                    <a:pt x="1905" y="110490"/>
                    <a:pt x="1905" y="58103"/>
                  </a:cubicBezTo>
                  <a:cubicBezTo>
                    <a:pt x="1905" y="33338"/>
                    <a:pt x="12382" y="18098"/>
                    <a:pt x="32385" y="1333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2575" name="Google Shape;2575;p50"/>
          <p:cNvGrpSpPr/>
          <p:nvPr/>
        </p:nvGrpSpPr>
        <p:grpSpPr>
          <a:xfrm>
            <a:off x="3680624" y="2733733"/>
            <a:ext cx="350758" cy="565785"/>
            <a:chOff x="3804761" y="3111817"/>
            <a:chExt cx="350758" cy="565785"/>
          </a:xfrm>
        </p:grpSpPr>
        <p:sp>
          <p:nvSpPr>
            <p:cNvPr id="2576" name="Google Shape;2576;p50"/>
            <p:cNvSpPr/>
            <p:nvPr/>
          </p:nvSpPr>
          <p:spPr>
            <a:xfrm>
              <a:off x="4099798" y="3273266"/>
              <a:ext cx="55721" cy="404336"/>
            </a:xfrm>
            <a:custGeom>
              <a:avLst/>
              <a:gdLst/>
              <a:ahLst/>
              <a:cxnLst/>
              <a:rect l="l" t="t" r="r" b="b"/>
              <a:pathLst>
                <a:path w="74294" h="539115" extrusionOk="0">
                  <a:moveTo>
                    <a:pt x="0" y="0"/>
                  </a:moveTo>
                  <a:lnTo>
                    <a:pt x="74295" y="0"/>
                  </a:lnTo>
                  <a:lnTo>
                    <a:pt x="74295" y="539115"/>
                  </a:lnTo>
                  <a:lnTo>
                    <a:pt x="0" y="53911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77" name="Google Shape;2577;p50"/>
            <p:cNvSpPr/>
            <p:nvPr/>
          </p:nvSpPr>
          <p:spPr>
            <a:xfrm>
              <a:off x="4099798" y="3630454"/>
              <a:ext cx="55721" cy="46434"/>
            </a:xfrm>
            <a:custGeom>
              <a:avLst/>
              <a:gdLst/>
              <a:ahLst/>
              <a:cxnLst/>
              <a:rect l="l" t="t" r="r" b="b"/>
              <a:pathLst>
                <a:path w="74294" h="61912" extrusionOk="0">
                  <a:moveTo>
                    <a:pt x="0" y="61913"/>
                  </a:moveTo>
                  <a:lnTo>
                    <a:pt x="37148" y="0"/>
                  </a:lnTo>
                  <a:lnTo>
                    <a:pt x="74295" y="6191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nvGrpSpPr>
            <p:cNvPr id="2578" name="Google Shape;2578;p50"/>
            <p:cNvGrpSpPr/>
            <p:nvPr/>
          </p:nvGrpSpPr>
          <p:grpSpPr>
            <a:xfrm>
              <a:off x="3804761" y="3111817"/>
              <a:ext cx="295036" cy="565785"/>
              <a:chOff x="3804761" y="3111817"/>
              <a:chExt cx="295036" cy="565785"/>
            </a:xfrm>
          </p:grpSpPr>
          <p:sp>
            <p:nvSpPr>
              <p:cNvPr id="2579" name="Google Shape;2579;p50"/>
              <p:cNvSpPr/>
              <p:nvPr/>
            </p:nvSpPr>
            <p:spPr>
              <a:xfrm>
                <a:off x="3896201" y="3111817"/>
                <a:ext cx="197167" cy="209311"/>
              </a:xfrm>
              <a:custGeom>
                <a:avLst/>
                <a:gdLst/>
                <a:ahLst/>
                <a:cxnLst/>
                <a:rect l="l" t="t" r="r" b="b"/>
                <a:pathLst>
                  <a:path w="262889" h="279082" extrusionOk="0">
                    <a:moveTo>
                      <a:pt x="252413" y="279082"/>
                    </a:moveTo>
                    <a:cubicBezTo>
                      <a:pt x="247650" y="279082"/>
                      <a:pt x="243840" y="275272"/>
                      <a:pt x="243840" y="270510"/>
                    </a:cubicBezTo>
                    <a:lnTo>
                      <a:pt x="243840" y="131445"/>
                    </a:lnTo>
                    <a:cubicBezTo>
                      <a:pt x="243840" y="69532"/>
                      <a:pt x="193357" y="18097"/>
                      <a:pt x="130492" y="18097"/>
                    </a:cubicBezTo>
                    <a:cubicBezTo>
                      <a:pt x="68580" y="18097"/>
                      <a:pt x="17145" y="68580"/>
                      <a:pt x="17145" y="131445"/>
                    </a:cubicBezTo>
                    <a:lnTo>
                      <a:pt x="17145" y="270510"/>
                    </a:lnTo>
                    <a:cubicBezTo>
                      <a:pt x="17145" y="275272"/>
                      <a:pt x="13335" y="279082"/>
                      <a:pt x="8573" y="279082"/>
                    </a:cubicBezTo>
                    <a:cubicBezTo>
                      <a:pt x="3810" y="279082"/>
                      <a:pt x="0" y="275272"/>
                      <a:pt x="0" y="270510"/>
                    </a:cubicBezTo>
                    <a:lnTo>
                      <a:pt x="0" y="131445"/>
                    </a:lnTo>
                    <a:cubicBezTo>
                      <a:pt x="0" y="59055"/>
                      <a:pt x="59055" y="0"/>
                      <a:pt x="131445" y="0"/>
                    </a:cubicBezTo>
                    <a:cubicBezTo>
                      <a:pt x="203835" y="0"/>
                      <a:pt x="262890" y="59055"/>
                      <a:pt x="262890" y="131445"/>
                    </a:cubicBezTo>
                    <a:lnTo>
                      <a:pt x="262890" y="270510"/>
                    </a:lnTo>
                    <a:cubicBezTo>
                      <a:pt x="260985" y="274320"/>
                      <a:pt x="257175" y="279082"/>
                      <a:pt x="252413" y="279082"/>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80" name="Google Shape;2580;p50"/>
              <p:cNvSpPr/>
              <p:nvPr/>
            </p:nvSpPr>
            <p:spPr>
              <a:xfrm>
                <a:off x="3804761" y="3273266"/>
                <a:ext cx="295036" cy="404336"/>
              </a:xfrm>
              <a:custGeom>
                <a:avLst/>
                <a:gdLst/>
                <a:ahLst/>
                <a:cxnLst/>
                <a:rect l="l" t="t" r="r" b="b"/>
                <a:pathLst>
                  <a:path w="393382" h="539115" extrusionOk="0">
                    <a:moveTo>
                      <a:pt x="0" y="0"/>
                    </a:moveTo>
                    <a:lnTo>
                      <a:pt x="393383" y="0"/>
                    </a:lnTo>
                    <a:lnTo>
                      <a:pt x="393383" y="539115"/>
                    </a:lnTo>
                    <a:lnTo>
                      <a:pt x="0" y="539115"/>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81" name="Google Shape;2581;p50"/>
              <p:cNvSpPr/>
              <p:nvPr/>
            </p:nvSpPr>
            <p:spPr>
              <a:xfrm>
                <a:off x="3854767" y="3111817"/>
                <a:ext cx="197167" cy="209311"/>
              </a:xfrm>
              <a:custGeom>
                <a:avLst/>
                <a:gdLst/>
                <a:ahLst/>
                <a:cxnLst/>
                <a:rect l="l" t="t" r="r" b="b"/>
                <a:pathLst>
                  <a:path w="262889" h="279082" extrusionOk="0">
                    <a:moveTo>
                      <a:pt x="252413" y="279082"/>
                    </a:moveTo>
                    <a:cubicBezTo>
                      <a:pt x="247650" y="279082"/>
                      <a:pt x="243840" y="275272"/>
                      <a:pt x="243840" y="270510"/>
                    </a:cubicBezTo>
                    <a:lnTo>
                      <a:pt x="243840" y="131445"/>
                    </a:lnTo>
                    <a:cubicBezTo>
                      <a:pt x="243840" y="69532"/>
                      <a:pt x="193358" y="18097"/>
                      <a:pt x="130493" y="18097"/>
                    </a:cubicBezTo>
                    <a:cubicBezTo>
                      <a:pt x="68580" y="18097"/>
                      <a:pt x="17145" y="68580"/>
                      <a:pt x="17145" y="131445"/>
                    </a:cubicBezTo>
                    <a:lnTo>
                      <a:pt x="17145" y="270510"/>
                    </a:lnTo>
                    <a:cubicBezTo>
                      <a:pt x="17145" y="275272"/>
                      <a:pt x="13335" y="279082"/>
                      <a:pt x="8573" y="279082"/>
                    </a:cubicBezTo>
                    <a:cubicBezTo>
                      <a:pt x="3810" y="279082"/>
                      <a:pt x="0" y="275272"/>
                      <a:pt x="0" y="270510"/>
                    </a:cubicBezTo>
                    <a:lnTo>
                      <a:pt x="0" y="131445"/>
                    </a:lnTo>
                    <a:cubicBezTo>
                      <a:pt x="0" y="59055"/>
                      <a:pt x="59055" y="0"/>
                      <a:pt x="131445" y="0"/>
                    </a:cubicBezTo>
                    <a:cubicBezTo>
                      <a:pt x="203835" y="0"/>
                      <a:pt x="262890" y="59055"/>
                      <a:pt x="262890" y="131445"/>
                    </a:cubicBezTo>
                    <a:lnTo>
                      <a:pt x="262890" y="270510"/>
                    </a:lnTo>
                    <a:cubicBezTo>
                      <a:pt x="260985" y="274320"/>
                      <a:pt x="257175" y="279082"/>
                      <a:pt x="252413" y="279082"/>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82" name="Google Shape;2582;p50"/>
              <p:cNvSpPr/>
              <p:nvPr/>
            </p:nvSpPr>
            <p:spPr>
              <a:xfrm>
                <a:off x="3896201" y="3414713"/>
                <a:ext cx="112157" cy="142160"/>
              </a:xfrm>
              <a:custGeom>
                <a:avLst/>
                <a:gdLst/>
                <a:ahLst/>
                <a:cxnLst/>
                <a:rect l="l" t="t" r="r" b="b"/>
                <a:pathLst>
                  <a:path w="149542" h="189547" extrusionOk="0">
                    <a:moveTo>
                      <a:pt x="0" y="29528"/>
                    </a:moveTo>
                    <a:cubicBezTo>
                      <a:pt x="0" y="10478"/>
                      <a:pt x="9525" y="0"/>
                      <a:pt x="28575" y="0"/>
                    </a:cubicBezTo>
                    <a:cubicBezTo>
                      <a:pt x="46673" y="0"/>
                      <a:pt x="57150" y="10478"/>
                      <a:pt x="57150" y="29528"/>
                    </a:cubicBezTo>
                    <a:lnTo>
                      <a:pt x="57150" y="91440"/>
                    </a:lnTo>
                    <a:cubicBezTo>
                      <a:pt x="57150" y="110490"/>
                      <a:pt x="47625" y="120968"/>
                      <a:pt x="28575" y="120968"/>
                    </a:cubicBezTo>
                    <a:cubicBezTo>
                      <a:pt x="10477" y="120968"/>
                      <a:pt x="0" y="110490"/>
                      <a:pt x="0" y="91440"/>
                    </a:cubicBezTo>
                    <a:lnTo>
                      <a:pt x="0" y="29528"/>
                    </a:lnTo>
                    <a:close/>
                    <a:moveTo>
                      <a:pt x="19050" y="92393"/>
                    </a:moveTo>
                    <a:cubicBezTo>
                      <a:pt x="19050" y="100965"/>
                      <a:pt x="22860" y="103822"/>
                      <a:pt x="28575" y="103822"/>
                    </a:cubicBezTo>
                    <a:cubicBezTo>
                      <a:pt x="34290" y="103822"/>
                      <a:pt x="38100" y="100013"/>
                      <a:pt x="38100" y="92393"/>
                    </a:cubicBezTo>
                    <a:lnTo>
                      <a:pt x="38100" y="28575"/>
                    </a:lnTo>
                    <a:cubicBezTo>
                      <a:pt x="38100" y="20003"/>
                      <a:pt x="34290" y="17145"/>
                      <a:pt x="28575" y="17145"/>
                    </a:cubicBezTo>
                    <a:cubicBezTo>
                      <a:pt x="22860" y="17145"/>
                      <a:pt x="19050" y="20955"/>
                      <a:pt x="19050" y="28575"/>
                    </a:cubicBezTo>
                    <a:lnTo>
                      <a:pt x="19050" y="92393"/>
                    </a:lnTo>
                    <a:close/>
                    <a:moveTo>
                      <a:pt x="101917" y="953"/>
                    </a:moveTo>
                    <a:lnTo>
                      <a:pt x="119063" y="953"/>
                    </a:lnTo>
                    <a:lnTo>
                      <a:pt x="44767" y="188595"/>
                    </a:lnTo>
                    <a:lnTo>
                      <a:pt x="27623" y="188595"/>
                    </a:lnTo>
                    <a:lnTo>
                      <a:pt x="101917" y="953"/>
                    </a:lnTo>
                    <a:close/>
                    <a:moveTo>
                      <a:pt x="92392" y="98107"/>
                    </a:moveTo>
                    <a:cubicBezTo>
                      <a:pt x="92392" y="79057"/>
                      <a:pt x="101917" y="68580"/>
                      <a:pt x="120967" y="68580"/>
                    </a:cubicBezTo>
                    <a:cubicBezTo>
                      <a:pt x="139065" y="68580"/>
                      <a:pt x="149542" y="79057"/>
                      <a:pt x="149542" y="98107"/>
                    </a:cubicBezTo>
                    <a:lnTo>
                      <a:pt x="149542" y="160020"/>
                    </a:lnTo>
                    <a:cubicBezTo>
                      <a:pt x="149542" y="179070"/>
                      <a:pt x="140017" y="189547"/>
                      <a:pt x="120967" y="189547"/>
                    </a:cubicBezTo>
                    <a:cubicBezTo>
                      <a:pt x="102870" y="189547"/>
                      <a:pt x="92392" y="179070"/>
                      <a:pt x="92392" y="160020"/>
                    </a:cubicBezTo>
                    <a:lnTo>
                      <a:pt x="92392" y="98107"/>
                    </a:lnTo>
                    <a:close/>
                    <a:moveTo>
                      <a:pt x="111442" y="160972"/>
                    </a:moveTo>
                    <a:cubicBezTo>
                      <a:pt x="111442" y="169545"/>
                      <a:pt x="115252" y="172403"/>
                      <a:pt x="120967" y="172403"/>
                    </a:cubicBezTo>
                    <a:cubicBezTo>
                      <a:pt x="126682" y="172403"/>
                      <a:pt x="130492" y="168593"/>
                      <a:pt x="130492" y="160972"/>
                    </a:cubicBezTo>
                    <a:lnTo>
                      <a:pt x="130492" y="97155"/>
                    </a:lnTo>
                    <a:cubicBezTo>
                      <a:pt x="130492" y="88582"/>
                      <a:pt x="126682" y="85725"/>
                      <a:pt x="120967" y="85725"/>
                    </a:cubicBezTo>
                    <a:cubicBezTo>
                      <a:pt x="115252" y="85725"/>
                      <a:pt x="111442" y="89535"/>
                      <a:pt x="111442" y="97155"/>
                    </a:cubicBezTo>
                    <a:lnTo>
                      <a:pt x="111442" y="16097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grpSp>
        <p:nvGrpSpPr>
          <p:cNvPr id="2583" name="Google Shape;2583;p50"/>
          <p:cNvGrpSpPr/>
          <p:nvPr/>
        </p:nvGrpSpPr>
        <p:grpSpPr>
          <a:xfrm>
            <a:off x="2449503" y="2733733"/>
            <a:ext cx="394216" cy="678344"/>
            <a:chOff x="5364242" y="3053238"/>
            <a:chExt cx="394335" cy="672226"/>
          </a:xfrm>
        </p:grpSpPr>
        <p:sp>
          <p:nvSpPr>
            <p:cNvPr id="2584" name="Google Shape;2584;p50"/>
            <p:cNvSpPr/>
            <p:nvPr/>
          </p:nvSpPr>
          <p:spPr>
            <a:xfrm>
              <a:off x="5412819" y="3387566"/>
              <a:ext cx="155019" cy="157876"/>
            </a:xfrm>
            <a:custGeom>
              <a:avLst/>
              <a:gdLst/>
              <a:ahLst/>
              <a:cxnLst/>
              <a:rect l="l" t="t" r="r" b="b"/>
              <a:pathLst>
                <a:path w="206692" h="210502" extrusionOk="0">
                  <a:moveTo>
                    <a:pt x="206692" y="0"/>
                  </a:moveTo>
                  <a:lnTo>
                    <a:pt x="0" y="87630"/>
                  </a:lnTo>
                  <a:lnTo>
                    <a:pt x="0" y="173355"/>
                  </a:lnTo>
                  <a:lnTo>
                    <a:pt x="206692" y="21050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85" name="Google Shape;2585;p50"/>
            <p:cNvSpPr/>
            <p:nvPr/>
          </p:nvSpPr>
          <p:spPr>
            <a:xfrm>
              <a:off x="5561409" y="3387566"/>
              <a:ext cx="155019" cy="157876"/>
            </a:xfrm>
            <a:custGeom>
              <a:avLst/>
              <a:gdLst/>
              <a:ahLst/>
              <a:cxnLst/>
              <a:rect l="l" t="t" r="r" b="b"/>
              <a:pathLst>
                <a:path w="206692" h="210502" extrusionOk="0">
                  <a:moveTo>
                    <a:pt x="0" y="0"/>
                  </a:moveTo>
                  <a:lnTo>
                    <a:pt x="206693" y="87630"/>
                  </a:lnTo>
                  <a:lnTo>
                    <a:pt x="206693" y="173355"/>
                  </a:lnTo>
                  <a:lnTo>
                    <a:pt x="0" y="210502"/>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86" name="Google Shape;2586;p50"/>
            <p:cNvSpPr/>
            <p:nvPr/>
          </p:nvSpPr>
          <p:spPr>
            <a:xfrm>
              <a:off x="5404247" y="3453288"/>
              <a:ext cx="157163" cy="272176"/>
            </a:xfrm>
            <a:custGeom>
              <a:avLst/>
              <a:gdLst/>
              <a:ahLst/>
              <a:cxnLst/>
              <a:rect l="l" t="t" r="r" b="b"/>
              <a:pathLst>
                <a:path w="209550" h="362902" extrusionOk="0">
                  <a:moveTo>
                    <a:pt x="209550" y="122872"/>
                  </a:moveTo>
                  <a:lnTo>
                    <a:pt x="209550" y="362903"/>
                  </a:lnTo>
                  <a:lnTo>
                    <a:pt x="0" y="242888"/>
                  </a:lnTo>
                  <a:lnTo>
                    <a:pt x="2857" y="0"/>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87" name="Google Shape;2587;p50"/>
            <p:cNvSpPr/>
            <p:nvPr/>
          </p:nvSpPr>
          <p:spPr>
            <a:xfrm>
              <a:off x="5452824" y="3480435"/>
              <a:ext cx="37861" cy="204311"/>
            </a:xfrm>
            <a:custGeom>
              <a:avLst/>
              <a:gdLst/>
              <a:ahLst/>
              <a:cxnLst/>
              <a:rect l="l" t="t" r="r" b="b"/>
              <a:pathLst>
                <a:path w="50482" h="272414" extrusionOk="0">
                  <a:moveTo>
                    <a:pt x="0" y="243840"/>
                  </a:moveTo>
                  <a:lnTo>
                    <a:pt x="50483" y="272415"/>
                  </a:lnTo>
                  <a:lnTo>
                    <a:pt x="50483" y="30480"/>
                  </a:lnTo>
                  <a:lnTo>
                    <a:pt x="0" y="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88" name="Google Shape;2588;p50"/>
            <p:cNvSpPr/>
            <p:nvPr/>
          </p:nvSpPr>
          <p:spPr>
            <a:xfrm>
              <a:off x="5364242" y="3453288"/>
              <a:ext cx="197168" cy="163592"/>
            </a:xfrm>
            <a:custGeom>
              <a:avLst/>
              <a:gdLst/>
              <a:ahLst/>
              <a:cxnLst/>
              <a:rect l="l" t="t" r="r" b="b"/>
              <a:pathLst>
                <a:path w="262890" h="218122" extrusionOk="0">
                  <a:moveTo>
                    <a:pt x="56197" y="0"/>
                  </a:moveTo>
                  <a:lnTo>
                    <a:pt x="0" y="100965"/>
                  </a:lnTo>
                  <a:lnTo>
                    <a:pt x="205740" y="218122"/>
                  </a:lnTo>
                  <a:lnTo>
                    <a:pt x="262890" y="122872"/>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89" name="Google Shape;2589;p50"/>
            <p:cNvSpPr/>
            <p:nvPr/>
          </p:nvSpPr>
          <p:spPr>
            <a:xfrm>
              <a:off x="5561409" y="3453288"/>
              <a:ext cx="157163" cy="272176"/>
            </a:xfrm>
            <a:custGeom>
              <a:avLst/>
              <a:gdLst/>
              <a:ahLst/>
              <a:cxnLst/>
              <a:rect l="l" t="t" r="r" b="b"/>
              <a:pathLst>
                <a:path w="209550" h="362902" extrusionOk="0">
                  <a:moveTo>
                    <a:pt x="0" y="122872"/>
                  </a:moveTo>
                  <a:lnTo>
                    <a:pt x="0" y="362903"/>
                  </a:lnTo>
                  <a:lnTo>
                    <a:pt x="209550" y="242888"/>
                  </a:lnTo>
                  <a:lnTo>
                    <a:pt x="206693" y="0"/>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90" name="Google Shape;2590;p50"/>
            <p:cNvSpPr/>
            <p:nvPr/>
          </p:nvSpPr>
          <p:spPr>
            <a:xfrm>
              <a:off x="5632132" y="3480435"/>
              <a:ext cx="37861" cy="204311"/>
            </a:xfrm>
            <a:custGeom>
              <a:avLst/>
              <a:gdLst/>
              <a:ahLst/>
              <a:cxnLst/>
              <a:rect l="l" t="t" r="r" b="b"/>
              <a:pathLst>
                <a:path w="50482" h="272414" extrusionOk="0">
                  <a:moveTo>
                    <a:pt x="0" y="272415"/>
                  </a:moveTo>
                  <a:lnTo>
                    <a:pt x="50483" y="243840"/>
                  </a:lnTo>
                  <a:lnTo>
                    <a:pt x="50483" y="0"/>
                  </a:lnTo>
                  <a:lnTo>
                    <a:pt x="0" y="3048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91" name="Google Shape;2591;p50"/>
            <p:cNvSpPr/>
            <p:nvPr/>
          </p:nvSpPr>
          <p:spPr>
            <a:xfrm>
              <a:off x="5561409" y="3453288"/>
              <a:ext cx="197168" cy="163592"/>
            </a:xfrm>
            <a:custGeom>
              <a:avLst/>
              <a:gdLst/>
              <a:ahLst/>
              <a:cxnLst/>
              <a:rect l="l" t="t" r="r" b="b"/>
              <a:pathLst>
                <a:path w="262890" h="218122" extrusionOk="0">
                  <a:moveTo>
                    <a:pt x="206693" y="0"/>
                  </a:moveTo>
                  <a:lnTo>
                    <a:pt x="262890" y="100965"/>
                  </a:lnTo>
                  <a:lnTo>
                    <a:pt x="57150" y="218122"/>
                  </a:lnTo>
                  <a:lnTo>
                    <a:pt x="0" y="122872"/>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92" name="Google Shape;2592;p50"/>
            <p:cNvSpPr/>
            <p:nvPr/>
          </p:nvSpPr>
          <p:spPr>
            <a:xfrm>
              <a:off x="5457110" y="3053238"/>
              <a:ext cx="208597" cy="310753"/>
            </a:xfrm>
            <a:custGeom>
              <a:avLst/>
              <a:gdLst/>
              <a:ahLst/>
              <a:cxnLst/>
              <a:rect l="l" t="t" r="r" b="b"/>
              <a:pathLst>
                <a:path w="278130" h="414337" extrusionOk="0">
                  <a:moveTo>
                    <a:pt x="215265" y="192405"/>
                  </a:moveTo>
                  <a:lnTo>
                    <a:pt x="215265" y="0"/>
                  </a:lnTo>
                  <a:lnTo>
                    <a:pt x="62865" y="0"/>
                  </a:lnTo>
                  <a:lnTo>
                    <a:pt x="62865" y="192405"/>
                  </a:lnTo>
                  <a:lnTo>
                    <a:pt x="0" y="192405"/>
                  </a:lnTo>
                  <a:lnTo>
                    <a:pt x="139065" y="414338"/>
                  </a:lnTo>
                  <a:lnTo>
                    <a:pt x="278130" y="19240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93" name="Google Shape;2593;p50"/>
            <p:cNvSpPr/>
            <p:nvPr/>
          </p:nvSpPr>
          <p:spPr>
            <a:xfrm>
              <a:off x="5517118" y="3167538"/>
              <a:ext cx="88582" cy="81438"/>
            </a:xfrm>
            <a:custGeom>
              <a:avLst/>
              <a:gdLst/>
              <a:ahLst/>
              <a:cxnLst/>
              <a:rect l="l" t="t" r="r" b="b"/>
              <a:pathLst>
                <a:path w="118110" h="108584" extrusionOk="0">
                  <a:moveTo>
                    <a:pt x="49530" y="31433"/>
                  </a:moveTo>
                  <a:cubicBezTo>
                    <a:pt x="49530" y="53340"/>
                    <a:pt x="38100" y="64770"/>
                    <a:pt x="24765" y="64770"/>
                  </a:cubicBezTo>
                  <a:cubicBezTo>
                    <a:pt x="11430" y="64770"/>
                    <a:pt x="0" y="54293"/>
                    <a:pt x="0" y="33338"/>
                  </a:cubicBezTo>
                  <a:cubicBezTo>
                    <a:pt x="0" y="12383"/>
                    <a:pt x="11430" y="953"/>
                    <a:pt x="25718" y="953"/>
                  </a:cubicBezTo>
                  <a:cubicBezTo>
                    <a:pt x="40005" y="0"/>
                    <a:pt x="49530" y="11430"/>
                    <a:pt x="49530" y="31433"/>
                  </a:cubicBezTo>
                  <a:close/>
                  <a:moveTo>
                    <a:pt x="11430" y="32385"/>
                  </a:moveTo>
                  <a:cubicBezTo>
                    <a:pt x="11430" y="45720"/>
                    <a:pt x="16193" y="56197"/>
                    <a:pt x="24765" y="56197"/>
                  </a:cubicBezTo>
                  <a:cubicBezTo>
                    <a:pt x="34290" y="56197"/>
                    <a:pt x="38100" y="45720"/>
                    <a:pt x="38100" y="32385"/>
                  </a:cubicBezTo>
                  <a:cubicBezTo>
                    <a:pt x="38100" y="20003"/>
                    <a:pt x="34290" y="8572"/>
                    <a:pt x="24765" y="8572"/>
                  </a:cubicBezTo>
                  <a:cubicBezTo>
                    <a:pt x="16193" y="8572"/>
                    <a:pt x="11430" y="19050"/>
                    <a:pt x="11430" y="32385"/>
                  </a:cubicBezTo>
                  <a:close/>
                  <a:moveTo>
                    <a:pt x="23813" y="108585"/>
                  </a:moveTo>
                  <a:lnTo>
                    <a:pt x="85725" y="0"/>
                  </a:lnTo>
                  <a:lnTo>
                    <a:pt x="95250" y="0"/>
                  </a:lnTo>
                  <a:lnTo>
                    <a:pt x="33338" y="108585"/>
                  </a:lnTo>
                  <a:lnTo>
                    <a:pt x="23813" y="108585"/>
                  </a:lnTo>
                  <a:close/>
                  <a:moveTo>
                    <a:pt x="118110" y="75247"/>
                  </a:moveTo>
                  <a:cubicBezTo>
                    <a:pt x="118110" y="97155"/>
                    <a:pt x="106680" y="108585"/>
                    <a:pt x="93345" y="108585"/>
                  </a:cubicBezTo>
                  <a:cubicBezTo>
                    <a:pt x="80010" y="108585"/>
                    <a:pt x="68580" y="98108"/>
                    <a:pt x="68580" y="77153"/>
                  </a:cubicBezTo>
                  <a:cubicBezTo>
                    <a:pt x="68580" y="56197"/>
                    <a:pt x="80010" y="43815"/>
                    <a:pt x="94298" y="43815"/>
                  </a:cubicBezTo>
                  <a:cubicBezTo>
                    <a:pt x="108585" y="43815"/>
                    <a:pt x="118110" y="55245"/>
                    <a:pt x="118110" y="75247"/>
                  </a:cubicBezTo>
                  <a:close/>
                  <a:moveTo>
                    <a:pt x="80010" y="76200"/>
                  </a:moveTo>
                  <a:cubicBezTo>
                    <a:pt x="80010" y="89535"/>
                    <a:pt x="84773" y="100013"/>
                    <a:pt x="93345" y="100013"/>
                  </a:cubicBezTo>
                  <a:cubicBezTo>
                    <a:pt x="102870" y="100013"/>
                    <a:pt x="106680" y="89535"/>
                    <a:pt x="106680" y="76200"/>
                  </a:cubicBezTo>
                  <a:cubicBezTo>
                    <a:pt x="106680" y="63818"/>
                    <a:pt x="102870" y="52388"/>
                    <a:pt x="93345" y="52388"/>
                  </a:cubicBezTo>
                  <a:cubicBezTo>
                    <a:pt x="84773" y="52388"/>
                    <a:pt x="80010" y="62865"/>
                    <a:pt x="80010" y="76200"/>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2594" name="Google Shape;2594;p50"/>
          <p:cNvGrpSpPr/>
          <p:nvPr/>
        </p:nvGrpSpPr>
        <p:grpSpPr>
          <a:xfrm>
            <a:off x="1342709" y="3793300"/>
            <a:ext cx="425211" cy="566912"/>
            <a:chOff x="3747610" y="1383806"/>
            <a:chExt cx="332898" cy="436422"/>
          </a:xfrm>
        </p:grpSpPr>
        <p:sp>
          <p:nvSpPr>
            <p:cNvPr id="2595" name="Google Shape;2595;p50"/>
            <p:cNvSpPr/>
            <p:nvPr/>
          </p:nvSpPr>
          <p:spPr>
            <a:xfrm>
              <a:off x="3769757" y="1522333"/>
              <a:ext cx="289321" cy="297894"/>
            </a:xfrm>
            <a:custGeom>
              <a:avLst/>
              <a:gdLst/>
              <a:ahLst/>
              <a:cxnLst/>
              <a:rect l="l" t="t" r="r" b="b"/>
              <a:pathLst>
                <a:path w="385762" h="397192" extrusionOk="0">
                  <a:moveTo>
                    <a:pt x="0" y="0"/>
                  </a:moveTo>
                  <a:lnTo>
                    <a:pt x="385762" y="0"/>
                  </a:lnTo>
                  <a:lnTo>
                    <a:pt x="385762" y="397192"/>
                  </a:lnTo>
                  <a:lnTo>
                    <a:pt x="0" y="397192"/>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96" name="Google Shape;2596;p50"/>
            <p:cNvSpPr/>
            <p:nvPr/>
          </p:nvSpPr>
          <p:spPr>
            <a:xfrm>
              <a:off x="3808849" y="1383806"/>
              <a:ext cx="98782" cy="115362"/>
            </a:xfrm>
            <a:custGeom>
              <a:avLst/>
              <a:gdLst/>
              <a:ahLst/>
              <a:cxnLst/>
              <a:rect l="l" t="t" r="r" b="b"/>
              <a:pathLst>
                <a:path w="131709" h="153816" extrusionOk="0">
                  <a:moveTo>
                    <a:pt x="52652" y="79928"/>
                  </a:moveTo>
                  <a:cubicBezTo>
                    <a:pt x="94562" y="-18180"/>
                    <a:pt x="131710" y="153270"/>
                    <a:pt x="131710" y="153270"/>
                  </a:cubicBezTo>
                  <a:cubicBezTo>
                    <a:pt x="131710" y="153270"/>
                    <a:pt x="116470" y="-100095"/>
                    <a:pt x="24077" y="44685"/>
                  </a:cubicBezTo>
                  <a:cubicBezTo>
                    <a:pt x="24077" y="44685"/>
                    <a:pt x="-75935" y="162795"/>
                    <a:pt x="131710" y="153270"/>
                  </a:cubicBezTo>
                  <a:cubicBezTo>
                    <a:pt x="23125" y="136125"/>
                    <a:pt x="52652" y="79928"/>
                    <a:pt x="52652" y="79928"/>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97" name="Google Shape;2597;p50"/>
            <p:cNvSpPr/>
            <p:nvPr/>
          </p:nvSpPr>
          <p:spPr>
            <a:xfrm>
              <a:off x="3921204" y="1383806"/>
              <a:ext cx="98782" cy="115362"/>
            </a:xfrm>
            <a:custGeom>
              <a:avLst/>
              <a:gdLst/>
              <a:ahLst/>
              <a:cxnLst/>
              <a:rect l="l" t="t" r="r" b="b"/>
              <a:pathLst>
                <a:path w="131709" h="153816" extrusionOk="0">
                  <a:moveTo>
                    <a:pt x="79057" y="79928"/>
                  </a:moveTo>
                  <a:cubicBezTo>
                    <a:pt x="37148" y="-18180"/>
                    <a:pt x="0" y="153270"/>
                    <a:pt x="0" y="153270"/>
                  </a:cubicBezTo>
                  <a:cubicBezTo>
                    <a:pt x="0" y="153270"/>
                    <a:pt x="15240" y="-100095"/>
                    <a:pt x="107632" y="44685"/>
                  </a:cubicBezTo>
                  <a:cubicBezTo>
                    <a:pt x="107632" y="44685"/>
                    <a:pt x="207645" y="162795"/>
                    <a:pt x="0" y="153270"/>
                  </a:cubicBezTo>
                  <a:cubicBezTo>
                    <a:pt x="108585" y="136125"/>
                    <a:pt x="79057" y="79928"/>
                    <a:pt x="79057" y="79928"/>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98" name="Google Shape;2598;p50"/>
            <p:cNvSpPr/>
            <p:nvPr/>
          </p:nvSpPr>
          <p:spPr>
            <a:xfrm>
              <a:off x="3895487" y="1466611"/>
              <a:ext cx="37147" cy="40719"/>
            </a:xfrm>
            <a:custGeom>
              <a:avLst/>
              <a:gdLst/>
              <a:ahLst/>
              <a:cxnLst/>
              <a:rect l="l" t="t" r="r" b="b"/>
              <a:pathLst>
                <a:path w="49529" h="54292" extrusionOk="0">
                  <a:moveTo>
                    <a:pt x="49530" y="29528"/>
                  </a:moveTo>
                  <a:cubicBezTo>
                    <a:pt x="49530" y="42863"/>
                    <a:pt x="38100" y="54293"/>
                    <a:pt x="24765" y="54293"/>
                  </a:cubicBezTo>
                  <a:lnTo>
                    <a:pt x="24765" y="54293"/>
                  </a:lnTo>
                  <a:cubicBezTo>
                    <a:pt x="11430" y="54293"/>
                    <a:pt x="0" y="42863"/>
                    <a:pt x="0" y="29528"/>
                  </a:cubicBezTo>
                  <a:lnTo>
                    <a:pt x="0" y="24765"/>
                  </a:lnTo>
                  <a:cubicBezTo>
                    <a:pt x="0" y="11430"/>
                    <a:pt x="11430" y="0"/>
                    <a:pt x="24765" y="0"/>
                  </a:cubicBezTo>
                  <a:lnTo>
                    <a:pt x="24765" y="0"/>
                  </a:lnTo>
                  <a:cubicBezTo>
                    <a:pt x="38100" y="0"/>
                    <a:pt x="49530" y="11430"/>
                    <a:pt x="49530" y="24765"/>
                  </a:cubicBezTo>
                  <a:lnTo>
                    <a:pt x="49530" y="2952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599" name="Google Shape;2599;p50"/>
            <p:cNvSpPr/>
            <p:nvPr/>
          </p:nvSpPr>
          <p:spPr>
            <a:xfrm>
              <a:off x="3883343" y="1555909"/>
              <a:ext cx="61436" cy="264319"/>
            </a:xfrm>
            <a:custGeom>
              <a:avLst/>
              <a:gdLst/>
              <a:ahLst/>
              <a:cxnLst/>
              <a:rect l="l" t="t" r="r" b="b"/>
              <a:pathLst>
                <a:path w="81914" h="352425" extrusionOk="0">
                  <a:moveTo>
                    <a:pt x="0" y="0"/>
                  </a:moveTo>
                  <a:lnTo>
                    <a:pt x="81915" y="0"/>
                  </a:lnTo>
                  <a:lnTo>
                    <a:pt x="81915" y="352425"/>
                  </a:lnTo>
                  <a:lnTo>
                    <a:pt x="0" y="35242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nvGrpSpPr>
            <p:cNvPr id="2600" name="Google Shape;2600;p50"/>
            <p:cNvGrpSpPr/>
            <p:nvPr/>
          </p:nvGrpSpPr>
          <p:grpSpPr>
            <a:xfrm>
              <a:off x="3747610" y="1492321"/>
              <a:ext cx="332898" cy="89297"/>
              <a:chOff x="4996814" y="1989772"/>
              <a:chExt cx="443864" cy="119062"/>
            </a:xfrm>
          </p:grpSpPr>
          <p:sp>
            <p:nvSpPr>
              <p:cNvPr id="2601" name="Google Shape;2601;p50"/>
              <p:cNvSpPr/>
              <p:nvPr/>
            </p:nvSpPr>
            <p:spPr>
              <a:xfrm>
                <a:off x="5001577" y="1994535"/>
                <a:ext cx="434340" cy="109537"/>
              </a:xfrm>
              <a:custGeom>
                <a:avLst/>
                <a:gdLst/>
                <a:ahLst/>
                <a:cxnLst/>
                <a:rect l="l" t="t" r="r" b="b"/>
                <a:pathLst>
                  <a:path w="434340" h="109537" extrusionOk="0">
                    <a:moveTo>
                      <a:pt x="0" y="0"/>
                    </a:moveTo>
                    <a:lnTo>
                      <a:pt x="434340" y="0"/>
                    </a:lnTo>
                    <a:lnTo>
                      <a:pt x="434340" y="109538"/>
                    </a:lnTo>
                    <a:lnTo>
                      <a:pt x="0" y="109538"/>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602" name="Google Shape;2602;p50"/>
              <p:cNvSpPr/>
              <p:nvPr/>
            </p:nvSpPr>
            <p:spPr>
              <a:xfrm>
                <a:off x="4996814" y="1989772"/>
                <a:ext cx="443864" cy="119062"/>
              </a:xfrm>
              <a:custGeom>
                <a:avLst/>
                <a:gdLst/>
                <a:ahLst/>
                <a:cxnLst/>
                <a:rect l="l" t="t" r="r" b="b"/>
                <a:pathLst>
                  <a:path w="443864" h="119062" extrusionOk="0">
                    <a:moveTo>
                      <a:pt x="434340" y="9525"/>
                    </a:moveTo>
                    <a:lnTo>
                      <a:pt x="434340" y="109538"/>
                    </a:lnTo>
                    <a:lnTo>
                      <a:pt x="9525" y="109538"/>
                    </a:lnTo>
                    <a:lnTo>
                      <a:pt x="9525" y="9525"/>
                    </a:lnTo>
                    <a:lnTo>
                      <a:pt x="434340" y="9525"/>
                    </a:lnTo>
                    <a:moveTo>
                      <a:pt x="443865" y="0"/>
                    </a:moveTo>
                    <a:lnTo>
                      <a:pt x="434340" y="0"/>
                    </a:lnTo>
                    <a:lnTo>
                      <a:pt x="9525" y="0"/>
                    </a:lnTo>
                    <a:lnTo>
                      <a:pt x="0" y="0"/>
                    </a:lnTo>
                    <a:lnTo>
                      <a:pt x="0" y="9525"/>
                    </a:lnTo>
                    <a:lnTo>
                      <a:pt x="0" y="109538"/>
                    </a:lnTo>
                    <a:lnTo>
                      <a:pt x="0" y="119063"/>
                    </a:lnTo>
                    <a:lnTo>
                      <a:pt x="9525" y="119063"/>
                    </a:lnTo>
                    <a:lnTo>
                      <a:pt x="434340" y="119063"/>
                    </a:lnTo>
                    <a:lnTo>
                      <a:pt x="443865" y="119063"/>
                    </a:lnTo>
                    <a:lnTo>
                      <a:pt x="443865" y="109538"/>
                    </a:lnTo>
                    <a:lnTo>
                      <a:pt x="443865" y="9525"/>
                    </a:lnTo>
                    <a:lnTo>
                      <a:pt x="443865" y="0"/>
                    </a:lnTo>
                    <a:lnTo>
                      <a:pt x="443865" y="0"/>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nvGrpSpPr>
            <p:cNvPr id="2603" name="Google Shape;2603;p50"/>
            <p:cNvGrpSpPr/>
            <p:nvPr/>
          </p:nvGrpSpPr>
          <p:grpSpPr>
            <a:xfrm>
              <a:off x="3876198" y="1492321"/>
              <a:ext cx="75723" cy="89297"/>
              <a:chOff x="5168264" y="1989772"/>
              <a:chExt cx="100964" cy="119062"/>
            </a:xfrm>
          </p:grpSpPr>
          <p:sp>
            <p:nvSpPr>
              <p:cNvPr id="2604" name="Google Shape;2604;p50"/>
              <p:cNvSpPr/>
              <p:nvPr/>
            </p:nvSpPr>
            <p:spPr>
              <a:xfrm>
                <a:off x="5173027" y="1994535"/>
                <a:ext cx="91439" cy="109537"/>
              </a:xfrm>
              <a:custGeom>
                <a:avLst/>
                <a:gdLst/>
                <a:ahLst/>
                <a:cxnLst/>
                <a:rect l="l" t="t" r="r" b="b"/>
                <a:pathLst>
                  <a:path w="91439" h="109537" extrusionOk="0">
                    <a:moveTo>
                      <a:pt x="0" y="0"/>
                    </a:moveTo>
                    <a:lnTo>
                      <a:pt x="91440" y="0"/>
                    </a:lnTo>
                    <a:lnTo>
                      <a:pt x="91440" y="109538"/>
                    </a:lnTo>
                    <a:lnTo>
                      <a:pt x="0" y="10953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605" name="Google Shape;2605;p50"/>
              <p:cNvSpPr/>
              <p:nvPr/>
            </p:nvSpPr>
            <p:spPr>
              <a:xfrm>
                <a:off x="5168264" y="1989772"/>
                <a:ext cx="100964" cy="119062"/>
              </a:xfrm>
              <a:custGeom>
                <a:avLst/>
                <a:gdLst/>
                <a:ahLst/>
                <a:cxnLst/>
                <a:rect l="l" t="t" r="r" b="b"/>
                <a:pathLst>
                  <a:path w="100964" h="119062" extrusionOk="0">
                    <a:moveTo>
                      <a:pt x="91440" y="9525"/>
                    </a:moveTo>
                    <a:lnTo>
                      <a:pt x="91440" y="109538"/>
                    </a:lnTo>
                    <a:lnTo>
                      <a:pt x="9525" y="109538"/>
                    </a:lnTo>
                    <a:lnTo>
                      <a:pt x="9525" y="9525"/>
                    </a:lnTo>
                    <a:lnTo>
                      <a:pt x="91440" y="9525"/>
                    </a:lnTo>
                    <a:moveTo>
                      <a:pt x="100965" y="0"/>
                    </a:moveTo>
                    <a:lnTo>
                      <a:pt x="91440" y="0"/>
                    </a:lnTo>
                    <a:lnTo>
                      <a:pt x="9525" y="0"/>
                    </a:lnTo>
                    <a:lnTo>
                      <a:pt x="0" y="0"/>
                    </a:lnTo>
                    <a:lnTo>
                      <a:pt x="0" y="9525"/>
                    </a:lnTo>
                    <a:lnTo>
                      <a:pt x="0" y="109538"/>
                    </a:lnTo>
                    <a:lnTo>
                      <a:pt x="0" y="119063"/>
                    </a:lnTo>
                    <a:lnTo>
                      <a:pt x="9525" y="119063"/>
                    </a:lnTo>
                    <a:lnTo>
                      <a:pt x="91440" y="119063"/>
                    </a:lnTo>
                    <a:lnTo>
                      <a:pt x="100965" y="119063"/>
                    </a:lnTo>
                    <a:lnTo>
                      <a:pt x="100965" y="109538"/>
                    </a:lnTo>
                    <a:lnTo>
                      <a:pt x="100965" y="9525"/>
                    </a:lnTo>
                    <a:lnTo>
                      <a:pt x="100965" y="0"/>
                    </a:lnTo>
                    <a:lnTo>
                      <a:pt x="100965" y="0"/>
                    </a:lnTo>
                    <a:close/>
                  </a:path>
                </a:pathLst>
              </a:custGeom>
              <a:solidFill>
                <a:schemeClr val="dk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grpSp>
      <p:grpSp>
        <p:nvGrpSpPr>
          <p:cNvPr id="2606" name="Google Shape;2606;p50"/>
          <p:cNvGrpSpPr/>
          <p:nvPr/>
        </p:nvGrpSpPr>
        <p:grpSpPr>
          <a:xfrm>
            <a:off x="2295650" y="3793271"/>
            <a:ext cx="701913" cy="566941"/>
            <a:chOff x="5329952" y="1410890"/>
            <a:chExt cx="478631" cy="382190"/>
          </a:xfrm>
        </p:grpSpPr>
        <p:sp>
          <p:nvSpPr>
            <p:cNvPr id="2607" name="Google Shape;2607;p50"/>
            <p:cNvSpPr/>
            <p:nvPr/>
          </p:nvSpPr>
          <p:spPr>
            <a:xfrm>
              <a:off x="5329952" y="1410890"/>
              <a:ext cx="478631" cy="285750"/>
            </a:xfrm>
            <a:custGeom>
              <a:avLst/>
              <a:gdLst/>
              <a:ahLst/>
              <a:cxnLst/>
              <a:rect l="l" t="t" r="r" b="b"/>
              <a:pathLst>
                <a:path w="638175" h="381000" extrusionOk="0">
                  <a:moveTo>
                    <a:pt x="616267" y="0"/>
                  </a:moveTo>
                  <a:lnTo>
                    <a:pt x="470535" y="0"/>
                  </a:lnTo>
                  <a:cubicBezTo>
                    <a:pt x="460057" y="0"/>
                    <a:pt x="450532" y="7620"/>
                    <a:pt x="449580" y="18098"/>
                  </a:cubicBezTo>
                  <a:lnTo>
                    <a:pt x="441960" y="70485"/>
                  </a:lnTo>
                  <a:lnTo>
                    <a:pt x="9525" y="70485"/>
                  </a:lnTo>
                  <a:lnTo>
                    <a:pt x="44767" y="337185"/>
                  </a:lnTo>
                  <a:lnTo>
                    <a:pt x="21907" y="337185"/>
                  </a:lnTo>
                  <a:cubicBezTo>
                    <a:pt x="10478" y="337185"/>
                    <a:pt x="0" y="346710"/>
                    <a:pt x="0" y="359092"/>
                  </a:cubicBezTo>
                  <a:cubicBezTo>
                    <a:pt x="0" y="370523"/>
                    <a:pt x="9525" y="381000"/>
                    <a:pt x="21907" y="381000"/>
                  </a:cubicBezTo>
                  <a:lnTo>
                    <a:pt x="421957" y="381000"/>
                  </a:lnTo>
                  <a:cubicBezTo>
                    <a:pt x="432435" y="381000"/>
                    <a:pt x="441960" y="373380"/>
                    <a:pt x="442913" y="362903"/>
                  </a:cubicBezTo>
                  <a:lnTo>
                    <a:pt x="488632" y="43815"/>
                  </a:lnTo>
                  <a:lnTo>
                    <a:pt x="616267" y="43815"/>
                  </a:lnTo>
                  <a:cubicBezTo>
                    <a:pt x="627697" y="43815"/>
                    <a:pt x="638175" y="34290"/>
                    <a:pt x="638175" y="21907"/>
                  </a:cubicBezTo>
                  <a:cubicBezTo>
                    <a:pt x="638175" y="9525"/>
                    <a:pt x="628650" y="0"/>
                    <a:pt x="616267" y="0"/>
                  </a:cubicBezTo>
                  <a:close/>
                  <a:moveTo>
                    <a:pt x="46672" y="184785"/>
                  </a:moveTo>
                  <a:lnTo>
                    <a:pt x="121920" y="184785"/>
                  </a:lnTo>
                  <a:lnTo>
                    <a:pt x="121920" y="267653"/>
                  </a:lnTo>
                  <a:lnTo>
                    <a:pt x="57150" y="267653"/>
                  </a:lnTo>
                  <a:lnTo>
                    <a:pt x="46672" y="184785"/>
                  </a:lnTo>
                  <a:close/>
                  <a:moveTo>
                    <a:pt x="143828" y="184785"/>
                  </a:moveTo>
                  <a:lnTo>
                    <a:pt x="219075" y="184785"/>
                  </a:lnTo>
                  <a:lnTo>
                    <a:pt x="219075" y="267653"/>
                  </a:lnTo>
                  <a:lnTo>
                    <a:pt x="143828" y="267653"/>
                  </a:lnTo>
                  <a:lnTo>
                    <a:pt x="143828" y="184785"/>
                  </a:lnTo>
                  <a:close/>
                  <a:moveTo>
                    <a:pt x="413385" y="267653"/>
                  </a:moveTo>
                  <a:lnTo>
                    <a:pt x="338138" y="267653"/>
                  </a:lnTo>
                  <a:lnTo>
                    <a:pt x="338138" y="184785"/>
                  </a:lnTo>
                  <a:lnTo>
                    <a:pt x="425767" y="184785"/>
                  </a:lnTo>
                  <a:lnTo>
                    <a:pt x="413385" y="267653"/>
                  </a:lnTo>
                  <a:close/>
                  <a:moveTo>
                    <a:pt x="240982" y="338138"/>
                  </a:moveTo>
                  <a:lnTo>
                    <a:pt x="240982" y="289560"/>
                  </a:lnTo>
                  <a:lnTo>
                    <a:pt x="316230" y="289560"/>
                  </a:lnTo>
                  <a:lnTo>
                    <a:pt x="316230" y="338138"/>
                  </a:lnTo>
                  <a:lnTo>
                    <a:pt x="240982" y="338138"/>
                  </a:lnTo>
                  <a:close/>
                  <a:moveTo>
                    <a:pt x="338138" y="338138"/>
                  </a:moveTo>
                  <a:lnTo>
                    <a:pt x="338138" y="289560"/>
                  </a:lnTo>
                  <a:lnTo>
                    <a:pt x="410528" y="289560"/>
                  </a:lnTo>
                  <a:lnTo>
                    <a:pt x="403860" y="338138"/>
                  </a:lnTo>
                  <a:lnTo>
                    <a:pt x="338138" y="338138"/>
                  </a:lnTo>
                  <a:close/>
                  <a:moveTo>
                    <a:pt x="316230" y="267653"/>
                  </a:moveTo>
                  <a:lnTo>
                    <a:pt x="240982" y="267653"/>
                  </a:lnTo>
                  <a:lnTo>
                    <a:pt x="240982" y="184785"/>
                  </a:lnTo>
                  <a:lnTo>
                    <a:pt x="316230" y="184785"/>
                  </a:lnTo>
                  <a:lnTo>
                    <a:pt x="316230" y="267653"/>
                  </a:lnTo>
                  <a:close/>
                  <a:moveTo>
                    <a:pt x="240982" y="163830"/>
                  </a:moveTo>
                  <a:lnTo>
                    <a:pt x="240982" y="92393"/>
                  </a:lnTo>
                  <a:lnTo>
                    <a:pt x="316230" y="92393"/>
                  </a:lnTo>
                  <a:lnTo>
                    <a:pt x="316230" y="163830"/>
                  </a:lnTo>
                  <a:lnTo>
                    <a:pt x="240982" y="163830"/>
                  </a:lnTo>
                  <a:close/>
                  <a:moveTo>
                    <a:pt x="219075" y="163830"/>
                  </a:moveTo>
                  <a:lnTo>
                    <a:pt x="143828" y="163830"/>
                  </a:lnTo>
                  <a:lnTo>
                    <a:pt x="143828" y="92393"/>
                  </a:lnTo>
                  <a:lnTo>
                    <a:pt x="219075" y="92393"/>
                  </a:lnTo>
                  <a:lnTo>
                    <a:pt x="219075" y="163830"/>
                  </a:lnTo>
                  <a:close/>
                  <a:moveTo>
                    <a:pt x="219075" y="289560"/>
                  </a:moveTo>
                  <a:lnTo>
                    <a:pt x="219075" y="338138"/>
                  </a:lnTo>
                  <a:lnTo>
                    <a:pt x="143828" y="338138"/>
                  </a:lnTo>
                  <a:lnTo>
                    <a:pt x="143828" y="289560"/>
                  </a:lnTo>
                  <a:lnTo>
                    <a:pt x="219075" y="289560"/>
                  </a:lnTo>
                  <a:close/>
                  <a:moveTo>
                    <a:pt x="428625" y="163830"/>
                  </a:moveTo>
                  <a:lnTo>
                    <a:pt x="338138" y="163830"/>
                  </a:lnTo>
                  <a:lnTo>
                    <a:pt x="338138" y="92393"/>
                  </a:lnTo>
                  <a:lnTo>
                    <a:pt x="439103" y="92393"/>
                  </a:lnTo>
                  <a:lnTo>
                    <a:pt x="428625" y="163830"/>
                  </a:lnTo>
                  <a:close/>
                  <a:moveTo>
                    <a:pt x="121920" y="92393"/>
                  </a:moveTo>
                  <a:lnTo>
                    <a:pt x="121920" y="163830"/>
                  </a:lnTo>
                  <a:lnTo>
                    <a:pt x="43815" y="163830"/>
                  </a:lnTo>
                  <a:lnTo>
                    <a:pt x="34290" y="92393"/>
                  </a:lnTo>
                  <a:lnTo>
                    <a:pt x="121920" y="92393"/>
                  </a:lnTo>
                  <a:close/>
                  <a:moveTo>
                    <a:pt x="60007" y="289560"/>
                  </a:moveTo>
                  <a:lnTo>
                    <a:pt x="121920" y="289560"/>
                  </a:lnTo>
                  <a:lnTo>
                    <a:pt x="121920" y="338138"/>
                  </a:lnTo>
                  <a:lnTo>
                    <a:pt x="66675" y="338138"/>
                  </a:lnTo>
                  <a:lnTo>
                    <a:pt x="60007" y="28956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608" name="Google Shape;2608;p50"/>
            <p:cNvSpPr/>
            <p:nvPr/>
          </p:nvSpPr>
          <p:spPr>
            <a:xfrm>
              <a:off x="5392817" y="1718785"/>
              <a:ext cx="74294" cy="74295"/>
            </a:xfrm>
            <a:custGeom>
              <a:avLst/>
              <a:gdLst/>
              <a:ahLst/>
              <a:cxnLst/>
              <a:rect l="l" t="t" r="r" b="b"/>
              <a:pathLst>
                <a:path w="99059" h="99060" extrusionOk="0">
                  <a:moveTo>
                    <a:pt x="49530" y="0"/>
                  </a:moveTo>
                  <a:cubicBezTo>
                    <a:pt x="21908" y="0"/>
                    <a:pt x="0" y="21908"/>
                    <a:pt x="0" y="49530"/>
                  </a:cubicBezTo>
                  <a:cubicBezTo>
                    <a:pt x="0" y="77152"/>
                    <a:pt x="21908" y="99060"/>
                    <a:pt x="49530" y="99060"/>
                  </a:cubicBezTo>
                  <a:cubicBezTo>
                    <a:pt x="77153" y="99060"/>
                    <a:pt x="99060" y="77152"/>
                    <a:pt x="99060" y="49530"/>
                  </a:cubicBezTo>
                  <a:cubicBezTo>
                    <a:pt x="99060" y="21908"/>
                    <a:pt x="76200" y="0"/>
                    <a:pt x="49530" y="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609" name="Google Shape;2609;p50"/>
            <p:cNvSpPr/>
            <p:nvPr/>
          </p:nvSpPr>
          <p:spPr>
            <a:xfrm>
              <a:off x="5538549" y="1718785"/>
              <a:ext cx="74295" cy="74295"/>
            </a:xfrm>
            <a:custGeom>
              <a:avLst/>
              <a:gdLst/>
              <a:ahLst/>
              <a:cxnLst/>
              <a:rect l="l" t="t" r="r" b="b"/>
              <a:pathLst>
                <a:path w="99060" h="99060" extrusionOk="0">
                  <a:moveTo>
                    <a:pt x="49530" y="0"/>
                  </a:moveTo>
                  <a:cubicBezTo>
                    <a:pt x="21908" y="0"/>
                    <a:pt x="0" y="21908"/>
                    <a:pt x="0" y="49530"/>
                  </a:cubicBezTo>
                  <a:cubicBezTo>
                    <a:pt x="0" y="77152"/>
                    <a:pt x="21908" y="99060"/>
                    <a:pt x="49530" y="99060"/>
                  </a:cubicBezTo>
                  <a:cubicBezTo>
                    <a:pt x="77153" y="99060"/>
                    <a:pt x="99060" y="77152"/>
                    <a:pt x="99060" y="49530"/>
                  </a:cubicBezTo>
                  <a:cubicBezTo>
                    <a:pt x="99060" y="21908"/>
                    <a:pt x="76200" y="0"/>
                    <a:pt x="49530" y="0"/>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13"/>
        <p:cNvGrpSpPr/>
        <p:nvPr/>
      </p:nvGrpSpPr>
      <p:grpSpPr>
        <a:xfrm>
          <a:off x="0" y="0"/>
          <a:ext cx="0" cy="0"/>
          <a:chOff x="0" y="0"/>
          <a:chExt cx="0" cy="0"/>
        </a:xfrm>
      </p:grpSpPr>
      <p:sp>
        <p:nvSpPr>
          <p:cNvPr id="2614" name="Google Shape;2614;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2615" name="Google Shape;2615;p51"/>
          <p:cNvSpPr txBox="1"/>
          <p:nvPr/>
        </p:nvSpPr>
        <p:spPr>
          <a:xfrm>
            <a:off x="720000" y="1215750"/>
            <a:ext cx="7704000" cy="29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1200">
                <a:solidFill>
                  <a:schemeClr val="dk1"/>
                </a:solidFill>
                <a:latin typeface="Chivo"/>
                <a:ea typeface="Chivo"/>
                <a:cs typeface="Chivo"/>
                <a:sym typeface="Chivo"/>
              </a:rPr>
              <a:t>Did you like the resources in this template? Get them at these websites:</a:t>
            </a:r>
            <a:endParaRPr sz="1200">
              <a:solidFill>
                <a:schemeClr val="dk1"/>
              </a:solidFill>
              <a:latin typeface="Chivo"/>
              <a:ea typeface="Chivo"/>
              <a:cs typeface="Chivo"/>
              <a:sym typeface="Chivo"/>
            </a:endParaRPr>
          </a:p>
          <a:p>
            <a:pPr marL="0" lvl="0" indent="0" algn="l" rtl="0">
              <a:lnSpc>
                <a:spcPct val="115000"/>
              </a:lnSpc>
              <a:spcBef>
                <a:spcPts val="300"/>
              </a:spcBef>
              <a:spcAft>
                <a:spcPts val="0"/>
              </a:spcAft>
              <a:buNone/>
            </a:pPr>
            <a:r>
              <a:rPr lang="en" sz="1200" b="1">
                <a:solidFill>
                  <a:schemeClr val="dk1"/>
                </a:solidFill>
                <a:latin typeface="Chivo"/>
                <a:ea typeface="Chivo"/>
                <a:cs typeface="Chivo"/>
                <a:sym typeface="Chivo"/>
              </a:rPr>
              <a:t>Vectors</a:t>
            </a:r>
            <a:endParaRPr sz="1200">
              <a:solidFill>
                <a:schemeClr val="dk1"/>
              </a:solidFill>
              <a:latin typeface="Chivo"/>
              <a:ea typeface="Chivo"/>
              <a:cs typeface="Chivo"/>
              <a:sym typeface="Chivo"/>
            </a:endParaRPr>
          </a:p>
          <a:p>
            <a:pPr marL="457200" lvl="0" indent="-304800" algn="l" rtl="0">
              <a:lnSpc>
                <a:spcPct val="115000"/>
              </a:lnSpc>
              <a:spcBef>
                <a:spcPts val="1000"/>
              </a:spcBef>
              <a:spcAft>
                <a:spcPts val="0"/>
              </a:spcAft>
              <a:buClr>
                <a:schemeClr val="accent1"/>
              </a:buClr>
              <a:buSzPts val="1200"/>
              <a:buFont typeface="Chivo"/>
              <a:buChar char="●"/>
            </a:pPr>
            <a:r>
              <a:rPr lang="en" sz="1200" u="sng">
                <a:solidFill>
                  <a:schemeClr val="dk1"/>
                </a:solidFill>
                <a:latin typeface="Chivo"/>
                <a:ea typeface="Chivo"/>
                <a:cs typeface="Chivo"/>
                <a:sym typeface="Chivo"/>
                <a:hlinkClick r:id="rId3">
                  <a:extLst>
                    <a:ext uri="{A12FA001-AC4F-418D-AE19-62706E023703}">
                      <ahyp:hlinkClr xmlns:ahyp="http://schemas.microsoft.com/office/drawing/2018/hyperlinkcolor" val="tx"/>
                    </a:ext>
                  </a:extLst>
                </a:hlinkClick>
              </a:rPr>
              <a:t>Online payment background design</a:t>
            </a:r>
            <a:endParaRPr sz="1200">
              <a:solidFill>
                <a:schemeClr val="dk1"/>
              </a:solidFill>
              <a:latin typeface="Chivo"/>
              <a:ea typeface="Chivo"/>
              <a:cs typeface="Chivo"/>
              <a:sym typeface="Chivo"/>
            </a:endParaRPr>
          </a:p>
          <a:p>
            <a:pPr marL="457200" lvl="0" indent="-304800" algn="l" rtl="0">
              <a:lnSpc>
                <a:spcPct val="115000"/>
              </a:lnSpc>
              <a:spcBef>
                <a:spcPts val="0"/>
              </a:spcBef>
              <a:spcAft>
                <a:spcPts val="0"/>
              </a:spcAft>
              <a:buClr>
                <a:schemeClr val="accent1"/>
              </a:buClr>
              <a:buSzPts val="1200"/>
              <a:buFont typeface="Chivo"/>
              <a:buChar char="●"/>
            </a:pPr>
            <a:r>
              <a:rPr lang="en" sz="1200" u="sng">
                <a:solidFill>
                  <a:schemeClr val="dk1"/>
                </a:solidFill>
                <a:latin typeface="Chivo"/>
                <a:ea typeface="Chivo"/>
                <a:cs typeface="Chivo"/>
                <a:sym typeface="Chivo"/>
                <a:hlinkClick r:id="rId4">
                  <a:extLst>
                    <a:ext uri="{A12FA001-AC4F-418D-AE19-62706E023703}">
                      <ahyp:hlinkClr xmlns:ahyp="http://schemas.microsoft.com/office/drawing/2018/hyperlinkcolor" val="tx"/>
                    </a:ext>
                  </a:extLst>
                </a:hlinkClick>
              </a:rPr>
              <a:t>Blue background, online payment icons</a:t>
            </a:r>
            <a:endParaRPr sz="1200">
              <a:solidFill>
                <a:schemeClr val="dk1"/>
              </a:solidFill>
              <a:latin typeface="Chivo"/>
              <a:ea typeface="Chivo"/>
              <a:cs typeface="Chivo"/>
              <a:sym typeface="Chivo"/>
            </a:endParaRPr>
          </a:p>
          <a:p>
            <a:pPr marL="457200" lvl="0" indent="-304800" algn="l" rtl="0">
              <a:lnSpc>
                <a:spcPct val="115000"/>
              </a:lnSpc>
              <a:spcBef>
                <a:spcPts val="0"/>
              </a:spcBef>
              <a:spcAft>
                <a:spcPts val="0"/>
              </a:spcAft>
              <a:buClr>
                <a:schemeClr val="accent1"/>
              </a:buClr>
              <a:buSzPts val="1200"/>
              <a:buFont typeface="Chivo"/>
              <a:buChar char="●"/>
            </a:pPr>
            <a:r>
              <a:rPr lang="en" sz="1200" u="sng">
                <a:solidFill>
                  <a:schemeClr val="dk1"/>
                </a:solidFill>
                <a:latin typeface="Chivo"/>
                <a:ea typeface="Chivo"/>
                <a:cs typeface="Chivo"/>
                <a:sym typeface="Chivo"/>
                <a:hlinkClick r:id="rId5">
                  <a:extLst>
                    <a:ext uri="{A12FA001-AC4F-418D-AE19-62706E023703}">
                      <ahyp:hlinkClr xmlns:ahyp="http://schemas.microsoft.com/office/drawing/2018/hyperlinkcolor" val="tx"/>
                    </a:ext>
                  </a:extLst>
                </a:hlinkClick>
              </a:rPr>
              <a:t>Hand drawn installment illustration</a:t>
            </a:r>
            <a:endParaRPr sz="1200">
              <a:solidFill>
                <a:schemeClr val="dk1"/>
              </a:solidFill>
              <a:latin typeface="Chivo"/>
              <a:ea typeface="Chivo"/>
              <a:cs typeface="Chivo"/>
              <a:sym typeface="Chivo"/>
            </a:endParaRPr>
          </a:p>
          <a:p>
            <a:pPr marL="457200" lvl="0" indent="-304800" algn="l" rtl="0">
              <a:lnSpc>
                <a:spcPct val="115000"/>
              </a:lnSpc>
              <a:spcBef>
                <a:spcPts val="0"/>
              </a:spcBef>
              <a:spcAft>
                <a:spcPts val="0"/>
              </a:spcAft>
              <a:buClr>
                <a:schemeClr val="accent1"/>
              </a:buClr>
              <a:buSzPts val="1200"/>
              <a:buFont typeface="Chivo"/>
              <a:buChar char="●"/>
            </a:pPr>
            <a:r>
              <a:rPr lang="en" sz="1200" u="sng">
                <a:solidFill>
                  <a:schemeClr val="dk1"/>
                </a:solidFill>
                <a:latin typeface="Chivo"/>
                <a:ea typeface="Chivo"/>
                <a:cs typeface="Chivo"/>
                <a:sym typeface="Chivo"/>
                <a:hlinkClick r:id="rId6">
                  <a:extLst>
                    <a:ext uri="{A12FA001-AC4F-418D-AE19-62706E023703}">
                      <ahyp:hlinkClr xmlns:ahyp="http://schemas.microsoft.com/office/drawing/2018/hyperlinkcolor" val="tx"/>
                    </a:ext>
                  </a:extLst>
                </a:hlinkClick>
              </a:rPr>
              <a:t>Hand drawn creative cardano illustration</a:t>
            </a:r>
            <a:endParaRPr sz="1200">
              <a:solidFill>
                <a:schemeClr val="dk1"/>
              </a:solidFill>
              <a:latin typeface="Chivo"/>
              <a:ea typeface="Chivo"/>
              <a:cs typeface="Chivo"/>
              <a:sym typeface="Chivo"/>
            </a:endParaRPr>
          </a:p>
          <a:p>
            <a:pPr marL="0" lvl="0" indent="0" algn="l" rtl="0">
              <a:lnSpc>
                <a:spcPct val="115000"/>
              </a:lnSpc>
              <a:spcBef>
                <a:spcPts val="300"/>
              </a:spcBef>
              <a:spcAft>
                <a:spcPts val="0"/>
              </a:spcAft>
              <a:buNone/>
            </a:pPr>
            <a:r>
              <a:rPr lang="en" sz="1200" b="1">
                <a:solidFill>
                  <a:schemeClr val="dk1"/>
                </a:solidFill>
                <a:latin typeface="Chivo"/>
                <a:ea typeface="Chivo"/>
                <a:cs typeface="Chivo"/>
                <a:sym typeface="Chivo"/>
              </a:rPr>
              <a:t>Photos</a:t>
            </a:r>
            <a:endParaRPr sz="1200">
              <a:solidFill>
                <a:schemeClr val="dk1"/>
              </a:solidFill>
              <a:latin typeface="Chivo"/>
              <a:ea typeface="Chivo"/>
              <a:cs typeface="Chivo"/>
              <a:sym typeface="Chivo"/>
            </a:endParaRPr>
          </a:p>
          <a:p>
            <a:pPr marL="457200" lvl="0" indent="-304800" algn="l" rtl="0">
              <a:lnSpc>
                <a:spcPct val="115000"/>
              </a:lnSpc>
              <a:spcBef>
                <a:spcPts val="1000"/>
              </a:spcBef>
              <a:spcAft>
                <a:spcPts val="0"/>
              </a:spcAft>
              <a:buClr>
                <a:schemeClr val="accent1"/>
              </a:buClr>
              <a:buSzPts val="1200"/>
              <a:buFont typeface="Chivo"/>
              <a:buChar char="●"/>
            </a:pPr>
            <a:r>
              <a:rPr lang="en" sz="1200" u="sng">
                <a:solidFill>
                  <a:schemeClr val="dk1"/>
                </a:solidFill>
                <a:latin typeface="Chivo"/>
                <a:ea typeface="Chivo"/>
                <a:cs typeface="Chivo"/>
                <a:sym typeface="Chivo"/>
                <a:hlinkClick r:id="rId7">
                  <a:extLst>
                    <a:ext uri="{A12FA001-AC4F-418D-AE19-62706E023703}">
                      <ahyp:hlinkClr xmlns:ahyp="http://schemas.microsoft.com/office/drawing/2018/hyperlinkcolor" val="tx"/>
                    </a:ext>
                  </a:extLst>
                </a:hlinkClick>
              </a:rPr>
              <a:t>Smiley woman using credit card and smartphone at home</a:t>
            </a:r>
            <a:endParaRPr sz="1200">
              <a:solidFill>
                <a:schemeClr val="dk1"/>
              </a:solidFill>
              <a:latin typeface="Chivo"/>
              <a:ea typeface="Chivo"/>
              <a:cs typeface="Chivo"/>
              <a:sym typeface="Chivo"/>
            </a:endParaRPr>
          </a:p>
          <a:p>
            <a:pPr marL="457200" lvl="0" indent="-304800" algn="l" rtl="0">
              <a:lnSpc>
                <a:spcPct val="115000"/>
              </a:lnSpc>
              <a:spcBef>
                <a:spcPts val="0"/>
              </a:spcBef>
              <a:spcAft>
                <a:spcPts val="0"/>
              </a:spcAft>
              <a:buClr>
                <a:schemeClr val="accent1"/>
              </a:buClr>
              <a:buSzPts val="1200"/>
              <a:buFont typeface="Chivo"/>
              <a:buChar char="●"/>
            </a:pPr>
            <a:r>
              <a:rPr lang="en" sz="1200" u="sng">
                <a:solidFill>
                  <a:schemeClr val="dk1"/>
                </a:solidFill>
                <a:latin typeface="Chivo"/>
                <a:ea typeface="Chivo"/>
                <a:cs typeface="Chivo"/>
                <a:sym typeface="Chivo"/>
                <a:hlinkClick r:id="rId8">
                  <a:extLst>
                    <a:ext uri="{A12FA001-AC4F-418D-AE19-62706E023703}">
                      <ahyp:hlinkClr xmlns:ahyp="http://schemas.microsoft.com/office/drawing/2018/hyperlinkcolor" val="tx"/>
                    </a:ext>
                  </a:extLst>
                </a:hlinkClick>
              </a:rPr>
              <a:t>Young woman doing her shopping online</a:t>
            </a:r>
            <a:endParaRPr sz="1200">
              <a:solidFill>
                <a:schemeClr val="dk1"/>
              </a:solidFill>
              <a:latin typeface="Chivo"/>
              <a:ea typeface="Chivo"/>
              <a:cs typeface="Chivo"/>
              <a:sym typeface="Chivo"/>
            </a:endParaRPr>
          </a:p>
          <a:p>
            <a:pPr marL="0" lvl="0" indent="0" algn="l" rtl="0">
              <a:lnSpc>
                <a:spcPct val="115000"/>
              </a:lnSpc>
              <a:spcBef>
                <a:spcPts val="300"/>
              </a:spcBef>
              <a:spcAft>
                <a:spcPts val="0"/>
              </a:spcAft>
              <a:buNone/>
            </a:pPr>
            <a:r>
              <a:rPr lang="en" sz="1200" b="1">
                <a:solidFill>
                  <a:schemeClr val="dk1"/>
                </a:solidFill>
                <a:latin typeface="Chivo"/>
                <a:ea typeface="Chivo"/>
                <a:cs typeface="Chivo"/>
                <a:sym typeface="Chivo"/>
              </a:rPr>
              <a:t>Icons</a:t>
            </a:r>
            <a:endParaRPr sz="1200" b="1">
              <a:solidFill>
                <a:schemeClr val="dk1"/>
              </a:solidFill>
              <a:latin typeface="Chivo"/>
              <a:ea typeface="Chivo"/>
              <a:cs typeface="Chivo"/>
              <a:sym typeface="Chivo"/>
            </a:endParaRPr>
          </a:p>
          <a:p>
            <a:pPr marL="457200" lvl="0" indent="-304800" algn="l" rtl="0">
              <a:lnSpc>
                <a:spcPct val="115000"/>
              </a:lnSpc>
              <a:spcBef>
                <a:spcPts val="1000"/>
              </a:spcBef>
              <a:spcAft>
                <a:spcPts val="0"/>
              </a:spcAft>
              <a:buClr>
                <a:schemeClr val="accent1"/>
              </a:buClr>
              <a:buSzPts val="1200"/>
              <a:buFont typeface="Chivo"/>
              <a:buChar char="●"/>
            </a:pPr>
            <a:r>
              <a:rPr lang="en" sz="1200" u="sng">
                <a:solidFill>
                  <a:schemeClr val="dk1"/>
                </a:solidFill>
                <a:latin typeface="Chivo"/>
                <a:ea typeface="Chivo"/>
                <a:cs typeface="Chivo"/>
                <a:sym typeface="Chivo"/>
                <a:hlinkClick r:id="rId9">
                  <a:extLst>
                    <a:ext uri="{A12FA001-AC4F-418D-AE19-62706E023703}">
                      <ahyp:hlinkClr xmlns:ahyp="http://schemas.microsoft.com/office/drawing/2018/hyperlinkcolor" val="tx"/>
                    </a:ext>
                  </a:extLst>
                </a:hlinkClick>
              </a:rPr>
              <a:t>Icon Pack: Ecommerce Flat</a:t>
            </a:r>
            <a:endParaRPr sz="1200" b="1">
              <a:solidFill>
                <a:schemeClr val="dk1"/>
              </a:solidFill>
              <a:latin typeface="Chivo"/>
              <a:ea typeface="Chivo"/>
              <a:cs typeface="Chivo"/>
              <a:sym typeface="Chivo"/>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19"/>
        <p:cNvGrpSpPr/>
        <p:nvPr/>
      </p:nvGrpSpPr>
      <p:grpSpPr>
        <a:xfrm>
          <a:off x="0" y="0"/>
          <a:ext cx="0" cy="0"/>
          <a:chOff x="0" y="0"/>
          <a:chExt cx="0" cy="0"/>
        </a:xfrm>
      </p:grpSpPr>
      <p:sp>
        <p:nvSpPr>
          <p:cNvPr id="2620" name="Google Shape;2620;p5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621" name="Google Shape;2621;p52"/>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27"/>
        <p:cNvGrpSpPr/>
        <p:nvPr/>
      </p:nvGrpSpPr>
      <p:grpSpPr>
        <a:xfrm>
          <a:off x="0" y="0"/>
          <a:ext cx="0" cy="0"/>
          <a:chOff x="0" y="0"/>
          <a:chExt cx="0" cy="0"/>
        </a:xfrm>
      </p:grpSpPr>
      <p:sp>
        <p:nvSpPr>
          <p:cNvPr id="1228" name="Google Shape;1228;p33"/>
          <p:cNvSpPr txBox="1">
            <a:spLocks noGrp="1"/>
          </p:cNvSpPr>
          <p:nvPr>
            <p:ph type="title"/>
          </p:nvPr>
        </p:nvSpPr>
        <p:spPr>
          <a:xfrm>
            <a:off x="735526" y="3745422"/>
            <a:ext cx="3935400" cy="71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1229" name="Google Shape;1229;p33"/>
          <p:cNvSpPr txBox="1">
            <a:spLocks noGrp="1"/>
          </p:cNvSpPr>
          <p:nvPr>
            <p:ph type="title" idx="2"/>
          </p:nvPr>
        </p:nvSpPr>
        <p:spPr>
          <a:xfrm>
            <a:off x="866962" y="2849721"/>
            <a:ext cx="1235700" cy="88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bg1"/>
                </a:solidFill>
              </a:rPr>
              <a:t>01</a:t>
            </a:r>
          </a:p>
        </p:txBody>
      </p:sp>
      <p:pic>
        <p:nvPicPr>
          <p:cNvPr id="1230" name="Google Shape;1230;p33"/>
          <p:cNvPicPr preferRelativeResize="0">
            <a:picLocks noGrp="1"/>
          </p:cNvPicPr>
          <p:nvPr>
            <p:ph type="pic" idx="3"/>
          </p:nvPr>
        </p:nvPicPr>
        <p:blipFill rotWithShape="1">
          <a:blip r:embed="rId3">
            <a:alphaModFix/>
          </a:blip>
          <a:srcRect l="31854" t="4532" r="10585" b="6411"/>
          <a:stretch/>
        </p:blipFill>
        <p:spPr>
          <a:xfrm>
            <a:off x="4900951" y="761875"/>
            <a:ext cx="3507523" cy="3619750"/>
          </a:xfrm>
          <a:prstGeom prst="rect">
            <a:avLst/>
          </a:prstGeom>
        </p:spPr>
      </p:pic>
      <p:grpSp>
        <p:nvGrpSpPr>
          <p:cNvPr id="1231" name="Google Shape;1231;p33"/>
          <p:cNvGrpSpPr/>
          <p:nvPr/>
        </p:nvGrpSpPr>
        <p:grpSpPr>
          <a:xfrm>
            <a:off x="735523" y="453339"/>
            <a:ext cx="2489878" cy="1518114"/>
            <a:chOff x="612923" y="227739"/>
            <a:chExt cx="2489878" cy="1518114"/>
          </a:xfrm>
        </p:grpSpPr>
        <p:grpSp>
          <p:nvGrpSpPr>
            <p:cNvPr id="1232" name="Google Shape;1232;p33"/>
            <p:cNvGrpSpPr/>
            <p:nvPr/>
          </p:nvGrpSpPr>
          <p:grpSpPr>
            <a:xfrm>
              <a:off x="945132" y="1232094"/>
              <a:ext cx="886382" cy="513759"/>
              <a:chOff x="5553457" y="2950869"/>
              <a:chExt cx="886382" cy="513759"/>
            </a:xfrm>
          </p:grpSpPr>
          <p:sp>
            <p:nvSpPr>
              <p:cNvPr id="1233" name="Google Shape;1233;p33"/>
              <p:cNvSpPr/>
              <p:nvPr/>
            </p:nvSpPr>
            <p:spPr>
              <a:xfrm>
                <a:off x="5562315" y="2959727"/>
                <a:ext cx="868667" cy="496043"/>
              </a:xfrm>
              <a:custGeom>
                <a:avLst/>
                <a:gdLst/>
                <a:ahLst/>
                <a:cxnLst/>
                <a:rect l="l" t="t" r="r" b="b"/>
                <a:pathLst>
                  <a:path w="1158222" h="661391" extrusionOk="0">
                    <a:moveTo>
                      <a:pt x="1097595" y="661392"/>
                    </a:moveTo>
                    <a:lnTo>
                      <a:pt x="60628" y="661392"/>
                    </a:lnTo>
                    <a:cubicBezTo>
                      <a:pt x="26770" y="661392"/>
                      <a:pt x="0" y="633834"/>
                      <a:pt x="0" y="600764"/>
                    </a:cubicBezTo>
                    <a:lnTo>
                      <a:pt x="0" y="60627"/>
                    </a:lnTo>
                    <a:cubicBezTo>
                      <a:pt x="0" y="26771"/>
                      <a:pt x="27558" y="0"/>
                      <a:pt x="60628" y="0"/>
                    </a:cubicBezTo>
                    <a:lnTo>
                      <a:pt x="1097595" y="0"/>
                    </a:lnTo>
                    <a:cubicBezTo>
                      <a:pt x="1131452" y="0"/>
                      <a:pt x="1158222" y="27558"/>
                      <a:pt x="1158222" y="60627"/>
                    </a:cubicBezTo>
                    <a:lnTo>
                      <a:pt x="1158222" y="600764"/>
                    </a:lnTo>
                    <a:cubicBezTo>
                      <a:pt x="1158222" y="634621"/>
                      <a:pt x="1130664" y="661392"/>
                      <a:pt x="1097595" y="661392"/>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4" name="Google Shape;1234;p33"/>
              <p:cNvSpPr/>
              <p:nvPr/>
            </p:nvSpPr>
            <p:spPr>
              <a:xfrm>
                <a:off x="5553457" y="2950869"/>
                <a:ext cx="886382" cy="513759"/>
              </a:xfrm>
              <a:custGeom>
                <a:avLst/>
                <a:gdLst/>
                <a:ahLst/>
                <a:cxnLst/>
                <a:rect l="l" t="t" r="r" b="b"/>
                <a:pathLst>
                  <a:path w="1181843" h="685012" extrusionOk="0">
                    <a:moveTo>
                      <a:pt x="1109405" y="685013"/>
                    </a:moveTo>
                    <a:lnTo>
                      <a:pt x="72438" y="685013"/>
                    </a:lnTo>
                    <a:cubicBezTo>
                      <a:pt x="32282" y="685013"/>
                      <a:pt x="0" y="652730"/>
                      <a:pt x="0" y="612574"/>
                    </a:cubicBezTo>
                    <a:lnTo>
                      <a:pt x="0" y="72438"/>
                    </a:lnTo>
                    <a:cubicBezTo>
                      <a:pt x="0" y="32282"/>
                      <a:pt x="32282" y="0"/>
                      <a:pt x="72438" y="0"/>
                    </a:cubicBezTo>
                    <a:lnTo>
                      <a:pt x="1109405" y="0"/>
                    </a:lnTo>
                    <a:cubicBezTo>
                      <a:pt x="1149561" y="0"/>
                      <a:pt x="1181844" y="32282"/>
                      <a:pt x="1181844" y="72438"/>
                    </a:cubicBezTo>
                    <a:lnTo>
                      <a:pt x="1181844" y="612574"/>
                    </a:lnTo>
                    <a:cubicBezTo>
                      <a:pt x="1181844" y="652730"/>
                      <a:pt x="1149561" y="685013"/>
                      <a:pt x="1109405" y="685013"/>
                    </a:cubicBezTo>
                    <a:close/>
                    <a:moveTo>
                      <a:pt x="71651" y="23621"/>
                    </a:moveTo>
                    <a:cubicBezTo>
                      <a:pt x="44880" y="23621"/>
                      <a:pt x="22833" y="45667"/>
                      <a:pt x="22833" y="72438"/>
                    </a:cubicBezTo>
                    <a:lnTo>
                      <a:pt x="22833" y="612574"/>
                    </a:lnTo>
                    <a:cubicBezTo>
                      <a:pt x="22833" y="639345"/>
                      <a:pt x="44880" y="661392"/>
                      <a:pt x="71651" y="661392"/>
                    </a:cubicBezTo>
                    <a:lnTo>
                      <a:pt x="1108618" y="661392"/>
                    </a:lnTo>
                    <a:cubicBezTo>
                      <a:pt x="1135389" y="661392"/>
                      <a:pt x="1157435" y="639345"/>
                      <a:pt x="1157435" y="612574"/>
                    </a:cubicBezTo>
                    <a:lnTo>
                      <a:pt x="1157435" y="72438"/>
                    </a:lnTo>
                    <a:cubicBezTo>
                      <a:pt x="1157435" y="45667"/>
                      <a:pt x="1135389" y="23621"/>
                      <a:pt x="1108618" y="23621"/>
                    </a:cubicBezTo>
                    <a:lnTo>
                      <a:pt x="71651" y="2362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5" name="Google Shape;1235;p33"/>
              <p:cNvSpPr/>
              <p:nvPr/>
            </p:nvSpPr>
            <p:spPr>
              <a:xfrm>
                <a:off x="5633179" y="3145152"/>
                <a:ext cx="142939" cy="90941"/>
              </a:xfrm>
              <a:custGeom>
                <a:avLst/>
                <a:gdLst/>
                <a:ahLst/>
                <a:cxnLst/>
                <a:rect l="l" t="t" r="r" b="b"/>
                <a:pathLst>
                  <a:path w="190586" h="121255" extrusionOk="0">
                    <a:moveTo>
                      <a:pt x="167710" y="121255"/>
                    </a:moveTo>
                    <a:lnTo>
                      <a:pt x="22833" y="121255"/>
                    </a:lnTo>
                    <a:cubicBezTo>
                      <a:pt x="10236" y="121255"/>
                      <a:pt x="0" y="111020"/>
                      <a:pt x="0" y="98421"/>
                    </a:cubicBezTo>
                    <a:lnTo>
                      <a:pt x="0" y="22834"/>
                    </a:lnTo>
                    <a:cubicBezTo>
                      <a:pt x="0" y="10236"/>
                      <a:pt x="10236" y="0"/>
                      <a:pt x="22833" y="0"/>
                    </a:cubicBezTo>
                    <a:lnTo>
                      <a:pt x="167710" y="0"/>
                    </a:lnTo>
                    <a:cubicBezTo>
                      <a:pt x="180308" y="0"/>
                      <a:pt x="190544" y="10236"/>
                      <a:pt x="190544" y="22834"/>
                    </a:cubicBezTo>
                    <a:lnTo>
                      <a:pt x="190544" y="98421"/>
                    </a:lnTo>
                    <a:cubicBezTo>
                      <a:pt x="191331" y="111020"/>
                      <a:pt x="181095" y="121255"/>
                      <a:pt x="167710" y="12125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6" name="Google Shape;1236;p33"/>
              <p:cNvSpPr/>
              <p:nvPr/>
            </p:nvSpPr>
            <p:spPr>
              <a:xfrm>
                <a:off x="6207172" y="3004016"/>
                <a:ext cx="171253" cy="44289"/>
              </a:xfrm>
              <a:custGeom>
                <a:avLst/>
                <a:gdLst/>
                <a:ahLst/>
                <a:cxnLst/>
                <a:rect l="l" t="t" r="r" b="b"/>
                <a:pathLst>
                  <a:path w="228337" h="59052" extrusionOk="0">
                    <a:moveTo>
                      <a:pt x="218889" y="59053"/>
                    </a:moveTo>
                    <a:lnTo>
                      <a:pt x="9448" y="59053"/>
                    </a:lnTo>
                    <a:cubicBezTo>
                      <a:pt x="3937" y="59053"/>
                      <a:pt x="0" y="55116"/>
                      <a:pt x="0" y="49604"/>
                    </a:cubicBezTo>
                    <a:lnTo>
                      <a:pt x="0" y="9448"/>
                    </a:lnTo>
                    <a:cubicBezTo>
                      <a:pt x="0" y="3937"/>
                      <a:pt x="3937" y="0"/>
                      <a:pt x="9448" y="0"/>
                    </a:cubicBezTo>
                    <a:lnTo>
                      <a:pt x="218889" y="0"/>
                    </a:lnTo>
                    <a:cubicBezTo>
                      <a:pt x="224401" y="0"/>
                      <a:pt x="228338" y="3937"/>
                      <a:pt x="228338" y="9448"/>
                    </a:cubicBezTo>
                    <a:lnTo>
                      <a:pt x="228338" y="49604"/>
                    </a:lnTo>
                    <a:cubicBezTo>
                      <a:pt x="228338" y="54328"/>
                      <a:pt x="224401" y="59053"/>
                      <a:pt x="218889" y="590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7" name="Google Shape;1237;p33"/>
              <p:cNvSpPr/>
              <p:nvPr/>
            </p:nvSpPr>
            <p:spPr>
              <a:xfrm>
                <a:off x="5627864" y="3283336"/>
                <a:ext cx="165347" cy="30707"/>
              </a:xfrm>
              <a:custGeom>
                <a:avLst/>
                <a:gdLst/>
                <a:ahLst/>
                <a:cxnLst/>
                <a:rect l="l" t="t" r="r" b="b"/>
                <a:pathLst>
                  <a:path w="220463" h="40943" extrusionOk="0">
                    <a:moveTo>
                      <a:pt x="199992" y="40943"/>
                    </a:moveTo>
                    <a:lnTo>
                      <a:pt x="20472" y="40943"/>
                    </a:lnTo>
                    <a:cubicBezTo>
                      <a:pt x="9449" y="40943"/>
                      <a:pt x="0" y="31495"/>
                      <a:pt x="0" y="20471"/>
                    </a:cubicBezTo>
                    <a:lnTo>
                      <a:pt x="0" y="20471"/>
                    </a:lnTo>
                    <a:cubicBezTo>
                      <a:pt x="0" y="9449"/>
                      <a:pt x="9449" y="0"/>
                      <a:pt x="20472" y="0"/>
                    </a:cubicBezTo>
                    <a:lnTo>
                      <a:pt x="199992" y="0"/>
                    </a:lnTo>
                    <a:cubicBezTo>
                      <a:pt x="211015" y="0"/>
                      <a:pt x="220464" y="9449"/>
                      <a:pt x="220464" y="20471"/>
                    </a:cubicBezTo>
                    <a:lnTo>
                      <a:pt x="220464" y="20471"/>
                    </a:lnTo>
                    <a:cubicBezTo>
                      <a:pt x="220464" y="31495"/>
                      <a:pt x="211015" y="40943"/>
                      <a:pt x="199992" y="409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8" name="Google Shape;1238;p33"/>
              <p:cNvSpPr/>
              <p:nvPr/>
            </p:nvSpPr>
            <p:spPr>
              <a:xfrm>
                <a:off x="5818013" y="3283336"/>
                <a:ext cx="165347" cy="30707"/>
              </a:xfrm>
              <a:custGeom>
                <a:avLst/>
                <a:gdLst/>
                <a:ahLst/>
                <a:cxnLst/>
                <a:rect l="l" t="t" r="r" b="b"/>
                <a:pathLst>
                  <a:path w="220463" h="40943" extrusionOk="0">
                    <a:moveTo>
                      <a:pt x="199992" y="40943"/>
                    </a:moveTo>
                    <a:lnTo>
                      <a:pt x="20471" y="40943"/>
                    </a:lnTo>
                    <a:cubicBezTo>
                      <a:pt x="9449" y="40943"/>
                      <a:pt x="0" y="31495"/>
                      <a:pt x="0" y="20471"/>
                    </a:cubicBezTo>
                    <a:lnTo>
                      <a:pt x="0" y="20471"/>
                    </a:lnTo>
                    <a:cubicBezTo>
                      <a:pt x="0" y="9449"/>
                      <a:pt x="9449" y="0"/>
                      <a:pt x="20471" y="0"/>
                    </a:cubicBezTo>
                    <a:lnTo>
                      <a:pt x="199992" y="0"/>
                    </a:lnTo>
                    <a:cubicBezTo>
                      <a:pt x="211015" y="0"/>
                      <a:pt x="220464" y="9449"/>
                      <a:pt x="220464" y="20471"/>
                    </a:cubicBezTo>
                    <a:lnTo>
                      <a:pt x="220464" y="20471"/>
                    </a:lnTo>
                    <a:cubicBezTo>
                      <a:pt x="220464" y="31495"/>
                      <a:pt x="211803" y="40943"/>
                      <a:pt x="199992" y="409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9" name="Google Shape;1239;p33"/>
              <p:cNvSpPr/>
              <p:nvPr/>
            </p:nvSpPr>
            <p:spPr>
              <a:xfrm>
                <a:off x="6009935" y="3283336"/>
                <a:ext cx="165347" cy="30707"/>
              </a:xfrm>
              <a:custGeom>
                <a:avLst/>
                <a:gdLst/>
                <a:ahLst/>
                <a:cxnLst/>
                <a:rect l="l" t="t" r="r" b="b"/>
                <a:pathLst>
                  <a:path w="220463" h="40943" extrusionOk="0">
                    <a:moveTo>
                      <a:pt x="199992" y="40943"/>
                    </a:moveTo>
                    <a:lnTo>
                      <a:pt x="20471" y="40943"/>
                    </a:lnTo>
                    <a:cubicBezTo>
                      <a:pt x="9449" y="40943"/>
                      <a:pt x="0" y="31495"/>
                      <a:pt x="0" y="20471"/>
                    </a:cubicBezTo>
                    <a:lnTo>
                      <a:pt x="0" y="20471"/>
                    </a:lnTo>
                    <a:cubicBezTo>
                      <a:pt x="0" y="9449"/>
                      <a:pt x="9449" y="0"/>
                      <a:pt x="20471" y="0"/>
                    </a:cubicBezTo>
                    <a:lnTo>
                      <a:pt x="199992" y="0"/>
                    </a:lnTo>
                    <a:cubicBezTo>
                      <a:pt x="211015" y="0"/>
                      <a:pt x="220464" y="9449"/>
                      <a:pt x="220464" y="20471"/>
                    </a:cubicBezTo>
                    <a:lnTo>
                      <a:pt x="220464" y="20471"/>
                    </a:lnTo>
                    <a:cubicBezTo>
                      <a:pt x="220464" y="31495"/>
                      <a:pt x="211803" y="40943"/>
                      <a:pt x="199992" y="409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0" name="Google Shape;1240;p33"/>
              <p:cNvSpPr/>
              <p:nvPr/>
            </p:nvSpPr>
            <p:spPr>
              <a:xfrm>
                <a:off x="6200676" y="3283336"/>
                <a:ext cx="165347" cy="30707"/>
              </a:xfrm>
              <a:custGeom>
                <a:avLst/>
                <a:gdLst/>
                <a:ahLst/>
                <a:cxnLst/>
                <a:rect l="l" t="t" r="r" b="b"/>
                <a:pathLst>
                  <a:path w="220463" h="40943" extrusionOk="0">
                    <a:moveTo>
                      <a:pt x="199992" y="40943"/>
                    </a:moveTo>
                    <a:lnTo>
                      <a:pt x="20472" y="40943"/>
                    </a:lnTo>
                    <a:cubicBezTo>
                      <a:pt x="9449" y="40943"/>
                      <a:pt x="0" y="31495"/>
                      <a:pt x="0" y="20471"/>
                    </a:cubicBezTo>
                    <a:lnTo>
                      <a:pt x="0" y="20471"/>
                    </a:lnTo>
                    <a:cubicBezTo>
                      <a:pt x="0" y="9449"/>
                      <a:pt x="9449" y="0"/>
                      <a:pt x="20472" y="0"/>
                    </a:cubicBezTo>
                    <a:lnTo>
                      <a:pt x="199992" y="0"/>
                    </a:lnTo>
                    <a:cubicBezTo>
                      <a:pt x="211015" y="0"/>
                      <a:pt x="220464" y="9449"/>
                      <a:pt x="220464" y="20471"/>
                    </a:cubicBezTo>
                    <a:lnTo>
                      <a:pt x="220464" y="20471"/>
                    </a:lnTo>
                    <a:cubicBezTo>
                      <a:pt x="220464" y="31495"/>
                      <a:pt x="211015" y="40943"/>
                      <a:pt x="199992" y="409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1" name="Google Shape;1241;p33"/>
              <p:cNvSpPr/>
              <p:nvPr/>
            </p:nvSpPr>
            <p:spPr>
              <a:xfrm>
                <a:off x="5636131" y="3397898"/>
                <a:ext cx="193693" cy="18896"/>
              </a:xfrm>
              <a:custGeom>
                <a:avLst/>
                <a:gdLst/>
                <a:ahLst/>
                <a:cxnLst/>
                <a:rect l="l" t="t" r="r" b="b"/>
                <a:pathLst>
                  <a:path w="258257" h="25195" extrusionOk="0">
                    <a:moveTo>
                      <a:pt x="245660" y="25195"/>
                    </a:moveTo>
                    <a:lnTo>
                      <a:pt x="12598" y="25195"/>
                    </a:lnTo>
                    <a:cubicBezTo>
                      <a:pt x="5512" y="25195"/>
                      <a:pt x="0" y="19684"/>
                      <a:pt x="0" y="12598"/>
                    </a:cubicBezTo>
                    <a:lnTo>
                      <a:pt x="0" y="12598"/>
                    </a:lnTo>
                    <a:cubicBezTo>
                      <a:pt x="0" y="5511"/>
                      <a:pt x="5512" y="0"/>
                      <a:pt x="12598" y="0"/>
                    </a:cubicBezTo>
                    <a:lnTo>
                      <a:pt x="245660" y="0"/>
                    </a:lnTo>
                    <a:cubicBezTo>
                      <a:pt x="252746" y="0"/>
                      <a:pt x="258258" y="5511"/>
                      <a:pt x="258258" y="12598"/>
                    </a:cubicBezTo>
                    <a:lnTo>
                      <a:pt x="258258" y="12598"/>
                    </a:lnTo>
                    <a:cubicBezTo>
                      <a:pt x="257470" y="18897"/>
                      <a:pt x="251959" y="25195"/>
                      <a:pt x="245660" y="2519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2" name="Google Shape;1242;p33"/>
              <p:cNvSpPr/>
              <p:nvPr/>
            </p:nvSpPr>
            <p:spPr>
              <a:xfrm>
                <a:off x="6254414" y="3397898"/>
                <a:ext cx="105113" cy="18896"/>
              </a:xfrm>
              <a:custGeom>
                <a:avLst/>
                <a:gdLst/>
                <a:ahLst/>
                <a:cxnLst/>
                <a:rect l="l" t="t" r="r" b="b"/>
                <a:pathLst>
                  <a:path w="140151" h="25195" extrusionOk="0">
                    <a:moveTo>
                      <a:pt x="127554" y="25195"/>
                    </a:moveTo>
                    <a:lnTo>
                      <a:pt x="12598" y="25195"/>
                    </a:lnTo>
                    <a:cubicBezTo>
                      <a:pt x="5511" y="25195"/>
                      <a:pt x="0" y="19684"/>
                      <a:pt x="0" y="12598"/>
                    </a:cubicBezTo>
                    <a:lnTo>
                      <a:pt x="0" y="12598"/>
                    </a:lnTo>
                    <a:cubicBezTo>
                      <a:pt x="0" y="5511"/>
                      <a:pt x="5511" y="0"/>
                      <a:pt x="12598" y="0"/>
                    </a:cubicBezTo>
                    <a:lnTo>
                      <a:pt x="127554" y="0"/>
                    </a:lnTo>
                    <a:cubicBezTo>
                      <a:pt x="134640" y="0"/>
                      <a:pt x="140152" y="5511"/>
                      <a:pt x="140152" y="12598"/>
                    </a:cubicBezTo>
                    <a:lnTo>
                      <a:pt x="140152" y="12598"/>
                    </a:lnTo>
                    <a:cubicBezTo>
                      <a:pt x="140152" y="18897"/>
                      <a:pt x="134640" y="25195"/>
                      <a:pt x="127554" y="2519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3" name="Google Shape;1243;p33"/>
              <p:cNvSpPr/>
              <p:nvPr/>
            </p:nvSpPr>
            <p:spPr>
              <a:xfrm>
                <a:off x="5655766" y="3140576"/>
                <a:ext cx="22222" cy="99651"/>
              </a:xfrm>
              <a:custGeom>
                <a:avLst/>
                <a:gdLst/>
                <a:ahLst/>
                <a:cxnLst/>
                <a:rect l="l" t="t" r="r" b="b"/>
                <a:pathLst>
                  <a:path w="29629" h="132868" extrusionOk="0">
                    <a:moveTo>
                      <a:pt x="2165" y="132869"/>
                    </a:moveTo>
                    <a:cubicBezTo>
                      <a:pt x="1378" y="132869"/>
                      <a:pt x="1378" y="132869"/>
                      <a:pt x="590" y="132081"/>
                    </a:cubicBezTo>
                    <a:cubicBezTo>
                      <a:pt x="-197" y="131294"/>
                      <a:pt x="-197" y="130507"/>
                      <a:pt x="590" y="128932"/>
                    </a:cubicBezTo>
                    <a:cubicBezTo>
                      <a:pt x="44683" y="74603"/>
                      <a:pt x="21062" y="27361"/>
                      <a:pt x="2953" y="3740"/>
                    </a:cubicBezTo>
                    <a:cubicBezTo>
                      <a:pt x="2165" y="2953"/>
                      <a:pt x="2165" y="1378"/>
                      <a:pt x="2953" y="591"/>
                    </a:cubicBezTo>
                    <a:cubicBezTo>
                      <a:pt x="3740" y="-197"/>
                      <a:pt x="5315" y="-197"/>
                      <a:pt x="6102" y="591"/>
                    </a:cubicBezTo>
                    <a:cubicBezTo>
                      <a:pt x="21062" y="20275"/>
                      <a:pt x="51769" y="72241"/>
                      <a:pt x="3740" y="130507"/>
                    </a:cubicBezTo>
                    <a:cubicBezTo>
                      <a:pt x="3740" y="132869"/>
                      <a:pt x="2953" y="132869"/>
                      <a:pt x="2165" y="132869"/>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4" name="Google Shape;1244;p33"/>
              <p:cNvSpPr/>
              <p:nvPr/>
            </p:nvSpPr>
            <p:spPr>
              <a:xfrm>
                <a:off x="5623730" y="3188261"/>
                <a:ext cx="52557" cy="2952"/>
              </a:xfrm>
              <a:custGeom>
                <a:avLst/>
                <a:gdLst/>
                <a:ahLst/>
                <a:cxnLst/>
                <a:rect l="l" t="t" r="r" b="b"/>
                <a:pathLst>
                  <a:path w="70076" h="3936" extrusionOk="0">
                    <a:moveTo>
                      <a:pt x="0" y="0"/>
                    </a:moveTo>
                    <a:lnTo>
                      <a:pt x="70076" y="0"/>
                    </a:lnTo>
                    <a:lnTo>
                      <a:pt x="70076" y="3937"/>
                    </a:lnTo>
                    <a:lnTo>
                      <a:pt x="0" y="3937"/>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5" name="Google Shape;1245;p33"/>
              <p:cNvSpPr/>
              <p:nvPr/>
            </p:nvSpPr>
            <p:spPr>
              <a:xfrm>
                <a:off x="5727734" y="3141757"/>
                <a:ext cx="22222" cy="99061"/>
              </a:xfrm>
              <a:custGeom>
                <a:avLst/>
                <a:gdLst/>
                <a:ahLst/>
                <a:cxnLst/>
                <a:rect l="l" t="t" r="r" b="b"/>
                <a:pathLst>
                  <a:path w="29629" h="132081" extrusionOk="0">
                    <a:moveTo>
                      <a:pt x="27464" y="131294"/>
                    </a:moveTo>
                    <a:cubicBezTo>
                      <a:pt x="26676" y="131294"/>
                      <a:pt x="26676" y="131294"/>
                      <a:pt x="25889" y="130507"/>
                    </a:cubicBezTo>
                    <a:cubicBezTo>
                      <a:pt x="-22140" y="72241"/>
                      <a:pt x="8567" y="20275"/>
                      <a:pt x="23527" y="590"/>
                    </a:cubicBezTo>
                    <a:cubicBezTo>
                      <a:pt x="24314" y="-197"/>
                      <a:pt x="25102" y="-197"/>
                      <a:pt x="26676" y="590"/>
                    </a:cubicBezTo>
                    <a:cubicBezTo>
                      <a:pt x="27464" y="1378"/>
                      <a:pt x="27464" y="2165"/>
                      <a:pt x="26676" y="3740"/>
                    </a:cubicBezTo>
                    <a:cubicBezTo>
                      <a:pt x="8567" y="27361"/>
                      <a:pt x="-15841" y="74603"/>
                      <a:pt x="29039" y="128932"/>
                    </a:cubicBezTo>
                    <a:cubicBezTo>
                      <a:pt x="29826" y="129719"/>
                      <a:pt x="29826" y="131294"/>
                      <a:pt x="29039" y="132081"/>
                    </a:cubicBezTo>
                    <a:cubicBezTo>
                      <a:pt x="28251" y="131294"/>
                      <a:pt x="27464" y="131294"/>
                      <a:pt x="27464" y="131294"/>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6" name="Google Shape;1246;p33"/>
              <p:cNvSpPr/>
              <p:nvPr/>
            </p:nvSpPr>
            <p:spPr>
              <a:xfrm>
                <a:off x="5729435" y="3188261"/>
                <a:ext cx="52557" cy="2952"/>
              </a:xfrm>
              <a:custGeom>
                <a:avLst/>
                <a:gdLst/>
                <a:ahLst/>
                <a:cxnLst/>
                <a:rect l="l" t="t" r="r" b="b"/>
                <a:pathLst>
                  <a:path w="70076" h="3936" extrusionOk="0">
                    <a:moveTo>
                      <a:pt x="0" y="0"/>
                    </a:moveTo>
                    <a:lnTo>
                      <a:pt x="70076" y="0"/>
                    </a:lnTo>
                    <a:lnTo>
                      <a:pt x="70076" y="3937"/>
                    </a:lnTo>
                    <a:lnTo>
                      <a:pt x="0" y="3937"/>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1247" name="Google Shape;1247;p33"/>
            <p:cNvSpPr/>
            <p:nvPr/>
          </p:nvSpPr>
          <p:spPr>
            <a:xfrm>
              <a:off x="612923" y="227739"/>
              <a:ext cx="360673" cy="362072"/>
            </a:xfrm>
            <a:custGeom>
              <a:avLst/>
              <a:gdLst/>
              <a:ahLst/>
              <a:cxnLst/>
              <a:rect l="l" t="t" r="r" b="b"/>
              <a:pathLst>
                <a:path w="480898" h="482762" extrusionOk="0">
                  <a:moveTo>
                    <a:pt x="438547" y="102461"/>
                  </a:moveTo>
                  <a:cubicBezTo>
                    <a:pt x="380045" y="18449"/>
                    <a:pt x="271782" y="-18558"/>
                    <a:pt x="173439" y="9000"/>
                  </a:cubicBezTo>
                  <a:cubicBezTo>
                    <a:pt x="78246" y="35692"/>
                    <a:pt x="10453" y="123956"/>
                    <a:pt x="1005" y="221197"/>
                  </a:cubicBezTo>
                  <a:cubicBezTo>
                    <a:pt x="-9310" y="327256"/>
                    <a:pt x="60845" y="436700"/>
                    <a:pt x="162495" y="469691"/>
                  </a:cubicBezTo>
                  <a:cubicBezTo>
                    <a:pt x="165801" y="470793"/>
                    <a:pt x="198714" y="480006"/>
                    <a:pt x="213043" y="481738"/>
                  </a:cubicBezTo>
                  <a:cubicBezTo>
                    <a:pt x="240759" y="484966"/>
                    <a:pt x="271151" y="480085"/>
                    <a:pt x="298395" y="473785"/>
                  </a:cubicBezTo>
                  <a:cubicBezTo>
                    <a:pt x="347527" y="462447"/>
                    <a:pt x="392564" y="433630"/>
                    <a:pt x="424846" y="395048"/>
                  </a:cubicBezTo>
                  <a:cubicBezTo>
                    <a:pt x="493741" y="312847"/>
                    <a:pt x="500119" y="190883"/>
                    <a:pt x="438468" y="102383"/>
                  </a:cubicBezTo>
                  <a:close/>
                  <a:moveTo>
                    <a:pt x="438625" y="335051"/>
                  </a:moveTo>
                  <a:cubicBezTo>
                    <a:pt x="433665" y="334185"/>
                    <a:pt x="428468" y="334893"/>
                    <a:pt x="423036" y="334578"/>
                  </a:cubicBezTo>
                  <a:cubicBezTo>
                    <a:pt x="414611" y="334106"/>
                    <a:pt x="405949" y="334027"/>
                    <a:pt x="397446" y="334263"/>
                  </a:cubicBezTo>
                  <a:cubicBezTo>
                    <a:pt x="389651" y="334499"/>
                    <a:pt x="381856" y="334421"/>
                    <a:pt x="373982" y="334263"/>
                  </a:cubicBezTo>
                  <a:cubicBezTo>
                    <a:pt x="376030" y="321666"/>
                    <a:pt x="377841" y="308989"/>
                    <a:pt x="379415" y="296233"/>
                  </a:cubicBezTo>
                  <a:cubicBezTo>
                    <a:pt x="381541" y="279541"/>
                    <a:pt x="382328" y="262849"/>
                    <a:pt x="382565" y="246078"/>
                  </a:cubicBezTo>
                  <a:cubicBezTo>
                    <a:pt x="392091" y="245999"/>
                    <a:pt x="401698" y="245684"/>
                    <a:pt x="411146" y="245212"/>
                  </a:cubicBezTo>
                  <a:cubicBezTo>
                    <a:pt x="420280" y="244739"/>
                    <a:pt x="429414" y="245526"/>
                    <a:pt x="438547" y="245448"/>
                  </a:cubicBezTo>
                  <a:cubicBezTo>
                    <a:pt x="445475" y="245448"/>
                    <a:pt x="453192" y="245763"/>
                    <a:pt x="460278" y="244739"/>
                  </a:cubicBezTo>
                  <a:cubicBezTo>
                    <a:pt x="459570" y="275762"/>
                    <a:pt x="452326" y="306627"/>
                    <a:pt x="438468" y="335129"/>
                  </a:cubicBezTo>
                  <a:close/>
                  <a:moveTo>
                    <a:pt x="255011" y="247495"/>
                  </a:moveTo>
                  <a:cubicBezTo>
                    <a:pt x="255011" y="246944"/>
                    <a:pt x="255011" y="246314"/>
                    <a:pt x="255011" y="245763"/>
                  </a:cubicBezTo>
                  <a:cubicBezTo>
                    <a:pt x="288159" y="245920"/>
                    <a:pt x="321386" y="244739"/>
                    <a:pt x="354456" y="245763"/>
                  </a:cubicBezTo>
                  <a:cubicBezTo>
                    <a:pt x="357605" y="245842"/>
                    <a:pt x="360833" y="245763"/>
                    <a:pt x="363983" y="245842"/>
                  </a:cubicBezTo>
                  <a:cubicBezTo>
                    <a:pt x="364140" y="262691"/>
                    <a:pt x="362644" y="280329"/>
                    <a:pt x="360754" y="297099"/>
                  </a:cubicBezTo>
                  <a:cubicBezTo>
                    <a:pt x="359338" y="309304"/>
                    <a:pt x="357762" y="321666"/>
                    <a:pt x="355636" y="333870"/>
                  </a:cubicBezTo>
                  <a:cubicBezTo>
                    <a:pt x="351857" y="333870"/>
                    <a:pt x="348078" y="333870"/>
                    <a:pt x="344377" y="333870"/>
                  </a:cubicBezTo>
                  <a:cubicBezTo>
                    <a:pt x="314693" y="334578"/>
                    <a:pt x="284930" y="334027"/>
                    <a:pt x="255169" y="334657"/>
                  </a:cubicBezTo>
                  <a:cubicBezTo>
                    <a:pt x="255090" y="305603"/>
                    <a:pt x="254853" y="276470"/>
                    <a:pt x="255011" y="247416"/>
                  </a:cubicBezTo>
                  <a:close/>
                  <a:moveTo>
                    <a:pt x="460199" y="227575"/>
                  </a:moveTo>
                  <a:cubicBezTo>
                    <a:pt x="453113" y="226630"/>
                    <a:pt x="445554" y="227102"/>
                    <a:pt x="438704" y="227102"/>
                  </a:cubicBezTo>
                  <a:cubicBezTo>
                    <a:pt x="429570" y="227102"/>
                    <a:pt x="420438" y="227968"/>
                    <a:pt x="411304" y="227654"/>
                  </a:cubicBezTo>
                  <a:cubicBezTo>
                    <a:pt x="401856" y="227259"/>
                    <a:pt x="392407" y="227102"/>
                    <a:pt x="382880" y="227181"/>
                  </a:cubicBezTo>
                  <a:cubicBezTo>
                    <a:pt x="382880" y="221039"/>
                    <a:pt x="382880" y="214898"/>
                    <a:pt x="382880" y="208678"/>
                  </a:cubicBezTo>
                  <a:cubicBezTo>
                    <a:pt x="382880" y="194190"/>
                    <a:pt x="380517" y="179781"/>
                    <a:pt x="379336" y="165372"/>
                  </a:cubicBezTo>
                  <a:cubicBezTo>
                    <a:pt x="378628" y="156790"/>
                    <a:pt x="377525" y="148365"/>
                    <a:pt x="376266" y="139940"/>
                  </a:cubicBezTo>
                  <a:cubicBezTo>
                    <a:pt x="380754" y="139861"/>
                    <a:pt x="385320" y="139783"/>
                    <a:pt x="389809" y="139625"/>
                  </a:cubicBezTo>
                  <a:cubicBezTo>
                    <a:pt x="405083" y="139153"/>
                    <a:pt x="421304" y="141357"/>
                    <a:pt x="436499" y="139389"/>
                  </a:cubicBezTo>
                  <a:cubicBezTo>
                    <a:pt x="450515" y="166868"/>
                    <a:pt x="458546" y="197025"/>
                    <a:pt x="460199" y="227654"/>
                  </a:cubicBezTo>
                  <a:close/>
                  <a:moveTo>
                    <a:pt x="399414" y="87423"/>
                  </a:moveTo>
                  <a:cubicBezTo>
                    <a:pt x="409414" y="97659"/>
                    <a:pt x="418154" y="108760"/>
                    <a:pt x="425712" y="120492"/>
                  </a:cubicBezTo>
                  <a:cubicBezTo>
                    <a:pt x="413744" y="120335"/>
                    <a:pt x="401462" y="121594"/>
                    <a:pt x="389730" y="121358"/>
                  </a:cubicBezTo>
                  <a:cubicBezTo>
                    <a:pt x="384218" y="121280"/>
                    <a:pt x="378628" y="121201"/>
                    <a:pt x="373117" y="121201"/>
                  </a:cubicBezTo>
                  <a:cubicBezTo>
                    <a:pt x="370282" y="105926"/>
                    <a:pt x="366817" y="90730"/>
                    <a:pt x="362880" y="75691"/>
                  </a:cubicBezTo>
                  <a:cubicBezTo>
                    <a:pt x="360991" y="68526"/>
                    <a:pt x="359022" y="61360"/>
                    <a:pt x="356975" y="54274"/>
                  </a:cubicBezTo>
                  <a:cubicBezTo>
                    <a:pt x="372407" y="63408"/>
                    <a:pt x="386738" y="74431"/>
                    <a:pt x="399414" y="87344"/>
                  </a:cubicBezTo>
                  <a:close/>
                  <a:moveTo>
                    <a:pt x="363196" y="193009"/>
                  </a:moveTo>
                  <a:cubicBezTo>
                    <a:pt x="363196" y="204426"/>
                    <a:pt x="363510" y="216000"/>
                    <a:pt x="363746" y="227496"/>
                  </a:cubicBezTo>
                  <a:cubicBezTo>
                    <a:pt x="361306" y="227496"/>
                    <a:pt x="358943" y="227496"/>
                    <a:pt x="356503" y="227654"/>
                  </a:cubicBezTo>
                  <a:cubicBezTo>
                    <a:pt x="322725" y="228834"/>
                    <a:pt x="288867" y="228204"/>
                    <a:pt x="255090" y="228755"/>
                  </a:cubicBezTo>
                  <a:cubicBezTo>
                    <a:pt x="255090" y="199701"/>
                    <a:pt x="254932" y="170647"/>
                    <a:pt x="254696" y="141593"/>
                  </a:cubicBezTo>
                  <a:cubicBezTo>
                    <a:pt x="264538" y="141357"/>
                    <a:pt x="274301" y="140885"/>
                    <a:pt x="284143" y="140885"/>
                  </a:cubicBezTo>
                  <a:cubicBezTo>
                    <a:pt x="293277" y="140885"/>
                    <a:pt x="302411" y="140255"/>
                    <a:pt x="311544" y="140885"/>
                  </a:cubicBezTo>
                  <a:cubicBezTo>
                    <a:pt x="320756" y="141515"/>
                    <a:pt x="329732" y="140176"/>
                    <a:pt x="338944" y="140176"/>
                  </a:cubicBezTo>
                  <a:cubicBezTo>
                    <a:pt x="344771" y="140176"/>
                    <a:pt x="350677" y="140176"/>
                    <a:pt x="356503" y="140176"/>
                  </a:cubicBezTo>
                  <a:cubicBezTo>
                    <a:pt x="358943" y="157656"/>
                    <a:pt x="363117" y="175293"/>
                    <a:pt x="363196" y="193009"/>
                  </a:cubicBezTo>
                  <a:close/>
                  <a:moveTo>
                    <a:pt x="333590" y="42306"/>
                  </a:moveTo>
                  <a:cubicBezTo>
                    <a:pt x="334220" y="47975"/>
                    <a:pt x="336504" y="53487"/>
                    <a:pt x="338157" y="59156"/>
                  </a:cubicBezTo>
                  <a:cubicBezTo>
                    <a:pt x="340834" y="68053"/>
                    <a:pt x="343590" y="76872"/>
                    <a:pt x="345873" y="85848"/>
                  </a:cubicBezTo>
                  <a:cubicBezTo>
                    <a:pt x="348865" y="97580"/>
                    <a:pt x="351385" y="109390"/>
                    <a:pt x="353511" y="121280"/>
                  </a:cubicBezTo>
                  <a:cubicBezTo>
                    <a:pt x="348629" y="121280"/>
                    <a:pt x="343748" y="121280"/>
                    <a:pt x="338866" y="121358"/>
                  </a:cubicBezTo>
                  <a:cubicBezTo>
                    <a:pt x="321859" y="121673"/>
                    <a:pt x="305009" y="120571"/>
                    <a:pt x="288001" y="121122"/>
                  </a:cubicBezTo>
                  <a:cubicBezTo>
                    <a:pt x="276899" y="121516"/>
                    <a:pt x="265798" y="120964"/>
                    <a:pt x="254617" y="120807"/>
                  </a:cubicBezTo>
                  <a:cubicBezTo>
                    <a:pt x="254617" y="88368"/>
                    <a:pt x="255562" y="55692"/>
                    <a:pt x="253830" y="23331"/>
                  </a:cubicBezTo>
                  <a:cubicBezTo>
                    <a:pt x="281309" y="24748"/>
                    <a:pt x="308473" y="31204"/>
                    <a:pt x="333590" y="42227"/>
                  </a:cubicBezTo>
                  <a:close/>
                  <a:moveTo>
                    <a:pt x="235090" y="247495"/>
                  </a:moveTo>
                  <a:cubicBezTo>
                    <a:pt x="235405" y="276707"/>
                    <a:pt x="235405" y="305997"/>
                    <a:pt x="235405" y="335208"/>
                  </a:cubicBezTo>
                  <a:cubicBezTo>
                    <a:pt x="203517" y="336153"/>
                    <a:pt x="171628" y="336704"/>
                    <a:pt x="139740" y="336862"/>
                  </a:cubicBezTo>
                  <a:cubicBezTo>
                    <a:pt x="134150" y="336862"/>
                    <a:pt x="128637" y="337098"/>
                    <a:pt x="123047" y="337255"/>
                  </a:cubicBezTo>
                  <a:cubicBezTo>
                    <a:pt x="117221" y="307335"/>
                    <a:pt x="114150" y="276864"/>
                    <a:pt x="114465" y="246235"/>
                  </a:cubicBezTo>
                  <a:cubicBezTo>
                    <a:pt x="118166" y="246235"/>
                    <a:pt x="121866" y="246235"/>
                    <a:pt x="125488" y="246157"/>
                  </a:cubicBezTo>
                  <a:cubicBezTo>
                    <a:pt x="162022" y="246157"/>
                    <a:pt x="198556" y="245054"/>
                    <a:pt x="235011" y="245605"/>
                  </a:cubicBezTo>
                  <a:cubicBezTo>
                    <a:pt x="235011" y="246235"/>
                    <a:pt x="235011" y="246865"/>
                    <a:pt x="235011" y="247495"/>
                  </a:cubicBezTo>
                  <a:close/>
                  <a:moveTo>
                    <a:pt x="114937" y="229779"/>
                  </a:moveTo>
                  <a:cubicBezTo>
                    <a:pt x="116040" y="200410"/>
                    <a:pt x="119111" y="171199"/>
                    <a:pt x="125252" y="142460"/>
                  </a:cubicBezTo>
                  <a:cubicBezTo>
                    <a:pt x="127299" y="142460"/>
                    <a:pt x="129346" y="142460"/>
                    <a:pt x="131314" y="142460"/>
                  </a:cubicBezTo>
                  <a:cubicBezTo>
                    <a:pt x="140527" y="142460"/>
                    <a:pt x="149503" y="142302"/>
                    <a:pt x="158716" y="142460"/>
                  </a:cubicBezTo>
                  <a:cubicBezTo>
                    <a:pt x="166274" y="142617"/>
                    <a:pt x="173203" y="141593"/>
                    <a:pt x="180761" y="142223"/>
                  </a:cubicBezTo>
                  <a:cubicBezTo>
                    <a:pt x="198005" y="143720"/>
                    <a:pt x="215800" y="140649"/>
                    <a:pt x="233122" y="141515"/>
                  </a:cubicBezTo>
                  <a:cubicBezTo>
                    <a:pt x="233672" y="141515"/>
                    <a:pt x="234224" y="141515"/>
                    <a:pt x="234854" y="141515"/>
                  </a:cubicBezTo>
                  <a:cubicBezTo>
                    <a:pt x="234854" y="170726"/>
                    <a:pt x="234775" y="199859"/>
                    <a:pt x="234933" y="229071"/>
                  </a:cubicBezTo>
                  <a:cubicBezTo>
                    <a:pt x="199108" y="229937"/>
                    <a:pt x="163282" y="229228"/>
                    <a:pt x="127456" y="229622"/>
                  </a:cubicBezTo>
                  <a:cubicBezTo>
                    <a:pt x="123284" y="229622"/>
                    <a:pt x="119111" y="229622"/>
                    <a:pt x="114937" y="229622"/>
                  </a:cubicBezTo>
                  <a:close/>
                  <a:moveTo>
                    <a:pt x="158085" y="39708"/>
                  </a:moveTo>
                  <a:cubicBezTo>
                    <a:pt x="182572" y="29315"/>
                    <a:pt x="208713" y="23960"/>
                    <a:pt x="235090" y="23173"/>
                  </a:cubicBezTo>
                  <a:cubicBezTo>
                    <a:pt x="233516" y="55692"/>
                    <a:pt x="234617" y="88604"/>
                    <a:pt x="234854" y="121201"/>
                  </a:cubicBezTo>
                  <a:cubicBezTo>
                    <a:pt x="217374" y="122303"/>
                    <a:pt x="199737" y="119784"/>
                    <a:pt x="182337" y="121043"/>
                  </a:cubicBezTo>
                  <a:cubicBezTo>
                    <a:pt x="165566" y="122303"/>
                    <a:pt x="148401" y="121516"/>
                    <a:pt x="131393" y="121673"/>
                  </a:cubicBezTo>
                  <a:cubicBezTo>
                    <a:pt x="131000" y="121673"/>
                    <a:pt x="130606" y="121673"/>
                    <a:pt x="130213" y="121673"/>
                  </a:cubicBezTo>
                  <a:cubicBezTo>
                    <a:pt x="133126" y="110099"/>
                    <a:pt x="136275" y="98524"/>
                    <a:pt x="139976" y="87108"/>
                  </a:cubicBezTo>
                  <a:cubicBezTo>
                    <a:pt x="145172" y="70967"/>
                    <a:pt x="152180" y="55613"/>
                    <a:pt x="158085" y="39786"/>
                  </a:cubicBezTo>
                  <a:close/>
                  <a:moveTo>
                    <a:pt x="130291" y="54195"/>
                  </a:moveTo>
                  <a:cubicBezTo>
                    <a:pt x="122417" y="72856"/>
                    <a:pt x="116434" y="92619"/>
                    <a:pt x="111237" y="111673"/>
                  </a:cubicBezTo>
                  <a:cubicBezTo>
                    <a:pt x="110371" y="114902"/>
                    <a:pt x="109662" y="118209"/>
                    <a:pt x="108874" y="121437"/>
                  </a:cubicBezTo>
                  <a:cubicBezTo>
                    <a:pt x="99348" y="121437"/>
                    <a:pt x="89821" y="121437"/>
                    <a:pt x="80450" y="121988"/>
                  </a:cubicBezTo>
                  <a:cubicBezTo>
                    <a:pt x="74151" y="122303"/>
                    <a:pt x="67931" y="121988"/>
                    <a:pt x="61632" y="121988"/>
                  </a:cubicBezTo>
                  <a:cubicBezTo>
                    <a:pt x="79269" y="94745"/>
                    <a:pt x="102576" y="71281"/>
                    <a:pt x="130291" y="54117"/>
                  </a:cubicBezTo>
                  <a:close/>
                  <a:moveTo>
                    <a:pt x="49979" y="142302"/>
                  </a:moveTo>
                  <a:cubicBezTo>
                    <a:pt x="51003" y="142302"/>
                    <a:pt x="52026" y="142381"/>
                    <a:pt x="53050" y="142460"/>
                  </a:cubicBezTo>
                  <a:cubicBezTo>
                    <a:pt x="62263" y="143011"/>
                    <a:pt x="71317" y="142145"/>
                    <a:pt x="80450" y="142460"/>
                  </a:cubicBezTo>
                  <a:cubicBezTo>
                    <a:pt x="88324" y="142775"/>
                    <a:pt x="96355" y="142775"/>
                    <a:pt x="104387" y="142696"/>
                  </a:cubicBezTo>
                  <a:cubicBezTo>
                    <a:pt x="101079" y="160333"/>
                    <a:pt x="98718" y="178128"/>
                    <a:pt x="96985" y="196001"/>
                  </a:cubicBezTo>
                  <a:cubicBezTo>
                    <a:pt x="95883" y="207182"/>
                    <a:pt x="95411" y="218441"/>
                    <a:pt x="95253" y="229779"/>
                  </a:cubicBezTo>
                  <a:cubicBezTo>
                    <a:pt x="72105" y="229779"/>
                    <a:pt x="48956" y="229779"/>
                    <a:pt x="25807" y="230645"/>
                  </a:cubicBezTo>
                  <a:cubicBezTo>
                    <a:pt x="27539" y="199859"/>
                    <a:pt x="35964" y="169624"/>
                    <a:pt x="49979" y="142302"/>
                  </a:cubicBezTo>
                  <a:close/>
                  <a:moveTo>
                    <a:pt x="25571" y="246314"/>
                  </a:moveTo>
                  <a:cubicBezTo>
                    <a:pt x="48798" y="246944"/>
                    <a:pt x="72105" y="246708"/>
                    <a:pt x="95411" y="246392"/>
                  </a:cubicBezTo>
                  <a:cubicBezTo>
                    <a:pt x="96198" y="277021"/>
                    <a:pt x="100056" y="307887"/>
                    <a:pt x="106355" y="337728"/>
                  </a:cubicBezTo>
                  <a:cubicBezTo>
                    <a:pt x="100450" y="337964"/>
                    <a:pt x="94623" y="338200"/>
                    <a:pt x="88718" y="338358"/>
                  </a:cubicBezTo>
                  <a:cubicBezTo>
                    <a:pt x="79584" y="338594"/>
                    <a:pt x="70293" y="338043"/>
                    <a:pt x="61160" y="338673"/>
                  </a:cubicBezTo>
                  <a:cubicBezTo>
                    <a:pt x="57616" y="338909"/>
                    <a:pt x="53837" y="338987"/>
                    <a:pt x="50058" y="339224"/>
                  </a:cubicBezTo>
                  <a:cubicBezTo>
                    <a:pt x="36043" y="312847"/>
                    <a:pt x="27303" y="283714"/>
                    <a:pt x="25729" y="253164"/>
                  </a:cubicBezTo>
                  <a:cubicBezTo>
                    <a:pt x="25571" y="250881"/>
                    <a:pt x="25729" y="248597"/>
                    <a:pt x="25650" y="246314"/>
                  </a:cubicBezTo>
                  <a:close/>
                  <a:moveTo>
                    <a:pt x="59427" y="355365"/>
                  </a:moveTo>
                  <a:cubicBezTo>
                    <a:pt x="59979" y="355365"/>
                    <a:pt x="60609" y="355365"/>
                    <a:pt x="61160" y="355365"/>
                  </a:cubicBezTo>
                  <a:cubicBezTo>
                    <a:pt x="69663" y="355522"/>
                    <a:pt x="78246" y="354735"/>
                    <a:pt x="86750" y="354578"/>
                  </a:cubicBezTo>
                  <a:cubicBezTo>
                    <a:pt x="94545" y="354420"/>
                    <a:pt x="102340" y="354420"/>
                    <a:pt x="110134" y="354420"/>
                  </a:cubicBezTo>
                  <a:cubicBezTo>
                    <a:pt x="111237" y="358829"/>
                    <a:pt x="112260" y="363160"/>
                    <a:pt x="113442" y="367490"/>
                  </a:cubicBezTo>
                  <a:cubicBezTo>
                    <a:pt x="119111" y="388592"/>
                    <a:pt x="126433" y="409221"/>
                    <a:pt x="135016" y="429299"/>
                  </a:cubicBezTo>
                  <a:cubicBezTo>
                    <a:pt x="104701" y="410638"/>
                    <a:pt x="78561" y="385206"/>
                    <a:pt x="59427" y="355444"/>
                  </a:cubicBezTo>
                  <a:close/>
                  <a:moveTo>
                    <a:pt x="236035" y="418591"/>
                  </a:moveTo>
                  <a:cubicBezTo>
                    <a:pt x="235720" y="431661"/>
                    <a:pt x="234854" y="445361"/>
                    <a:pt x="235877" y="458668"/>
                  </a:cubicBezTo>
                  <a:cubicBezTo>
                    <a:pt x="232885" y="458668"/>
                    <a:pt x="229972" y="458589"/>
                    <a:pt x="226980" y="458432"/>
                  </a:cubicBezTo>
                  <a:cubicBezTo>
                    <a:pt x="212729" y="457723"/>
                    <a:pt x="198635" y="455597"/>
                    <a:pt x="184856" y="452133"/>
                  </a:cubicBezTo>
                  <a:cubicBezTo>
                    <a:pt x="180446" y="451031"/>
                    <a:pt x="176195" y="449692"/>
                    <a:pt x="171864" y="448353"/>
                  </a:cubicBezTo>
                  <a:cubicBezTo>
                    <a:pt x="170998" y="447723"/>
                    <a:pt x="170132" y="447172"/>
                    <a:pt x="169030" y="446700"/>
                  </a:cubicBezTo>
                  <a:cubicBezTo>
                    <a:pt x="164463" y="444810"/>
                    <a:pt x="160053" y="442763"/>
                    <a:pt x="155645" y="440637"/>
                  </a:cubicBezTo>
                  <a:cubicBezTo>
                    <a:pt x="143282" y="412764"/>
                    <a:pt x="133677" y="383789"/>
                    <a:pt x="126827" y="354184"/>
                  </a:cubicBezTo>
                  <a:cubicBezTo>
                    <a:pt x="131158" y="354184"/>
                    <a:pt x="135566" y="354184"/>
                    <a:pt x="139897" y="354026"/>
                  </a:cubicBezTo>
                  <a:cubicBezTo>
                    <a:pt x="171785" y="352924"/>
                    <a:pt x="203674" y="352766"/>
                    <a:pt x="235641" y="352688"/>
                  </a:cubicBezTo>
                  <a:cubicBezTo>
                    <a:pt x="235641" y="355601"/>
                    <a:pt x="235641" y="358593"/>
                    <a:pt x="235641" y="361507"/>
                  </a:cubicBezTo>
                  <a:cubicBezTo>
                    <a:pt x="235799" y="380482"/>
                    <a:pt x="236586" y="399536"/>
                    <a:pt x="236114" y="418512"/>
                  </a:cubicBezTo>
                  <a:close/>
                  <a:moveTo>
                    <a:pt x="331464" y="430244"/>
                  </a:moveTo>
                  <a:cubicBezTo>
                    <a:pt x="330441" y="433472"/>
                    <a:pt x="329338" y="436858"/>
                    <a:pt x="328393" y="440244"/>
                  </a:cubicBezTo>
                  <a:cubicBezTo>
                    <a:pt x="323040" y="442606"/>
                    <a:pt x="317606" y="444731"/>
                    <a:pt x="312016" y="446621"/>
                  </a:cubicBezTo>
                  <a:cubicBezTo>
                    <a:pt x="293670" y="452841"/>
                    <a:pt x="274774" y="456621"/>
                    <a:pt x="255640" y="458038"/>
                  </a:cubicBezTo>
                  <a:cubicBezTo>
                    <a:pt x="256585" y="444968"/>
                    <a:pt x="255640" y="431425"/>
                    <a:pt x="255246" y="418591"/>
                  </a:cubicBezTo>
                  <a:cubicBezTo>
                    <a:pt x="254696" y="400245"/>
                    <a:pt x="255246" y="381899"/>
                    <a:pt x="255325" y="363553"/>
                  </a:cubicBezTo>
                  <a:cubicBezTo>
                    <a:pt x="255325" y="359853"/>
                    <a:pt x="255325" y="356231"/>
                    <a:pt x="255325" y="352530"/>
                  </a:cubicBezTo>
                  <a:cubicBezTo>
                    <a:pt x="285009" y="352137"/>
                    <a:pt x="314851" y="351113"/>
                    <a:pt x="344456" y="351507"/>
                  </a:cubicBezTo>
                  <a:cubicBezTo>
                    <a:pt x="347054" y="351507"/>
                    <a:pt x="349731" y="351507"/>
                    <a:pt x="352330" y="351428"/>
                  </a:cubicBezTo>
                  <a:cubicBezTo>
                    <a:pt x="352172" y="351979"/>
                    <a:pt x="352093" y="352530"/>
                    <a:pt x="352015" y="353082"/>
                  </a:cubicBezTo>
                  <a:cubicBezTo>
                    <a:pt x="348157" y="370010"/>
                    <a:pt x="344535" y="387017"/>
                    <a:pt x="339574" y="403710"/>
                  </a:cubicBezTo>
                  <a:cubicBezTo>
                    <a:pt x="336975" y="412607"/>
                    <a:pt x="334220" y="421425"/>
                    <a:pt x="331464" y="430244"/>
                  </a:cubicBezTo>
                  <a:close/>
                  <a:moveTo>
                    <a:pt x="348786" y="430007"/>
                  </a:moveTo>
                  <a:cubicBezTo>
                    <a:pt x="349653" y="427645"/>
                    <a:pt x="350440" y="425283"/>
                    <a:pt x="351306" y="423079"/>
                  </a:cubicBezTo>
                  <a:cubicBezTo>
                    <a:pt x="356345" y="409536"/>
                    <a:pt x="360597" y="395599"/>
                    <a:pt x="364298" y="381584"/>
                  </a:cubicBezTo>
                  <a:cubicBezTo>
                    <a:pt x="366975" y="371349"/>
                    <a:pt x="369180" y="361034"/>
                    <a:pt x="371148" y="350798"/>
                  </a:cubicBezTo>
                  <a:cubicBezTo>
                    <a:pt x="379336" y="350483"/>
                    <a:pt x="387525" y="350168"/>
                    <a:pt x="395635" y="350326"/>
                  </a:cubicBezTo>
                  <a:cubicBezTo>
                    <a:pt x="404769" y="350483"/>
                    <a:pt x="414059" y="350404"/>
                    <a:pt x="423193" y="349853"/>
                  </a:cubicBezTo>
                  <a:cubicBezTo>
                    <a:pt x="425791" y="349696"/>
                    <a:pt x="428390" y="349774"/>
                    <a:pt x="430909" y="349853"/>
                  </a:cubicBezTo>
                  <a:cubicBezTo>
                    <a:pt x="429728" y="351900"/>
                    <a:pt x="428626" y="353948"/>
                    <a:pt x="427366" y="355916"/>
                  </a:cubicBezTo>
                  <a:cubicBezTo>
                    <a:pt x="407839" y="386702"/>
                    <a:pt x="380517" y="412213"/>
                    <a:pt x="348865" y="430086"/>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48" name="Google Shape;1248;p33"/>
            <p:cNvGrpSpPr/>
            <p:nvPr/>
          </p:nvGrpSpPr>
          <p:grpSpPr>
            <a:xfrm>
              <a:off x="2444391" y="786490"/>
              <a:ext cx="658410" cy="468314"/>
              <a:chOff x="8865567" y="4618916"/>
              <a:chExt cx="658410" cy="468314"/>
            </a:xfrm>
          </p:grpSpPr>
          <p:sp>
            <p:nvSpPr>
              <p:cNvPr id="1249" name="Google Shape;1249;p33"/>
              <p:cNvSpPr/>
              <p:nvPr/>
            </p:nvSpPr>
            <p:spPr>
              <a:xfrm>
                <a:off x="8865567" y="4618916"/>
                <a:ext cx="658410" cy="468314"/>
              </a:xfrm>
              <a:custGeom>
                <a:avLst/>
                <a:gdLst/>
                <a:ahLst/>
                <a:cxnLst/>
                <a:rect l="l" t="t" r="r" b="b"/>
                <a:pathLst>
                  <a:path w="877880" h="624419" extrusionOk="0">
                    <a:moveTo>
                      <a:pt x="874932" y="6033"/>
                    </a:moveTo>
                    <a:cubicBezTo>
                      <a:pt x="874696" y="5561"/>
                      <a:pt x="874303" y="5246"/>
                      <a:pt x="873751" y="5089"/>
                    </a:cubicBezTo>
                    <a:cubicBezTo>
                      <a:pt x="873122" y="4223"/>
                      <a:pt x="872098" y="3593"/>
                      <a:pt x="870602" y="3593"/>
                    </a:cubicBezTo>
                    <a:cubicBezTo>
                      <a:pt x="646910" y="5089"/>
                      <a:pt x="423218" y="5167"/>
                      <a:pt x="199447" y="3199"/>
                    </a:cubicBezTo>
                    <a:cubicBezTo>
                      <a:pt x="136693" y="2648"/>
                      <a:pt x="73861" y="679"/>
                      <a:pt x="11029" y="1152"/>
                    </a:cubicBezTo>
                    <a:cubicBezTo>
                      <a:pt x="10951" y="1152"/>
                      <a:pt x="10872" y="1152"/>
                      <a:pt x="10793" y="1152"/>
                    </a:cubicBezTo>
                    <a:cubicBezTo>
                      <a:pt x="10085" y="-344"/>
                      <a:pt x="7407" y="-423"/>
                      <a:pt x="6698" y="1152"/>
                    </a:cubicBezTo>
                    <a:cubicBezTo>
                      <a:pt x="3156" y="8553"/>
                      <a:pt x="3706" y="15797"/>
                      <a:pt x="3549" y="23907"/>
                    </a:cubicBezTo>
                    <a:cubicBezTo>
                      <a:pt x="3392" y="34379"/>
                      <a:pt x="3470" y="44851"/>
                      <a:pt x="3392" y="55323"/>
                    </a:cubicBezTo>
                    <a:cubicBezTo>
                      <a:pt x="3313" y="75637"/>
                      <a:pt x="2762" y="95873"/>
                      <a:pt x="2840" y="116187"/>
                    </a:cubicBezTo>
                    <a:cubicBezTo>
                      <a:pt x="2998" y="156106"/>
                      <a:pt x="2290" y="196026"/>
                      <a:pt x="2132" y="235946"/>
                    </a:cubicBezTo>
                    <a:cubicBezTo>
                      <a:pt x="1738" y="316415"/>
                      <a:pt x="1266" y="396963"/>
                      <a:pt x="636" y="477432"/>
                    </a:cubicBezTo>
                    <a:cubicBezTo>
                      <a:pt x="321" y="523257"/>
                      <a:pt x="-781" y="569161"/>
                      <a:pt x="951" y="614907"/>
                    </a:cubicBezTo>
                    <a:cubicBezTo>
                      <a:pt x="951" y="616089"/>
                      <a:pt x="1817" y="616718"/>
                      <a:pt x="2683" y="616876"/>
                    </a:cubicBezTo>
                    <a:cubicBezTo>
                      <a:pt x="2290" y="618923"/>
                      <a:pt x="3392" y="621285"/>
                      <a:pt x="6069" y="621364"/>
                    </a:cubicBezTo>
                    <a:cubicBezTo>
                      <a:pt x="229052" y="624592"/>
                      <a:pt x="452115" y="624828"/>
                      <a:pt x="675098" y="624041"/>
                    </a:cubicBezTo>
                    <a:cubicBezTo>
                      <a:pt x="706593" y="623962"/>
                      <a:pt x="738087" y="623805"/>
                      <a:pt x="769582" y="623647"/>
                    </a:cubicBezTo>
                    <a:cubicBezTo>
                      <a:pt x="800683" y="623490"/>
                      <a:pt x="833123" y="625694"/>
                      <a:pt x="864067" y="621915"/>
                    </a:cubicBezTo>
                    <a:cubicBezTo>
                      <a:pt x="864775" y="621836"/>
                      <a:pt x="865327" y="621600"/>
                      <a:pt x="865799" y="621285"/>
                    </a:cubicBezTo>
                    <a:cubicBezTo>
                      <a:pt x="867059" y="622309"/>
                      <a:pt x="869342" y="621836"/>
                      <a:pt x="869421" y="619710"/>
                    </a:cubicBezTo>
                    <a:cubicBezTo>
                      <a:pt x="873909" y="539398"/>
                      <a:pt x="872256" y="458615"/>
                      <a:pt x="873437" y="378224"/>
                    </a:cubicBezTo>
                    <a:cubicBezTo>
                      <a:pt x="874538" y="297754"/>
                      <a:pt x="875248" y="217206"/>
                      <a:pt x="876350" y="136737"/>
                    </a:cubicBezTo>
                    <a:cubicBezTo>
                      <a:pt x="876664" y="114455"/>
                      <a:pt x="876743" y="92251"/>
                      <a:pt x="877058" y="69968"/>
                    </a:cubicBezTo>
                    <a:cubicBezTo>
                      <a:pt x="877216" y="58157"/>
                      <a:pt x="877452" y="46426"/>
                      <a:pt x="877609" y="34615"/>
                    </a:cubicBezTo>
                    <a:cubicBezTo>
                      <a:pt x="877688" y="24931"/>
                      <a:pt x="879027" y="14852"/>
                      <a:pt x="874932" y="5876"/>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0" name="Google Shape;1250;p33"/>
              <p:cNvSpPr/>
              <p:nvPr/>
            </p:nvSpPr>
            <p:spPr>
              <a:xfrm>
                <a:off x="8940757" y="4788568"/>
                <a:ext cx="508780" cy="249017"/>
              </a:xfrm>
              <a:custGeom>
                <a:avLst/>
                <a:gdLst/>
                <a:ahLst/>
                <a:cxnLst/>
                <a:rect l="l" t="t" r="r" b="b"/>
                <a:pathLst>
                  <a:path w="678373" h="332023" extrusionOk="0">
                    <a:moveTo>
                      <a:pt x="676099" y="208868"/>
                    </a:moveTo>
                    <a:cubicBezTo>
                      <a:pt x="675548" y="189342"/>
                      <a:pt x="675075" y="169736"/>
                      <a:pt x="673815" y="150210"/>
                    </a:cubicBezTo>
                    <a:cubicBezTo>
                      <a:pt x="672556" y="131155"/>
                      <a:pt x="672399" y="111707"/>
                      <a:pt x="668225" y="93046"/>
                    </a:cubicBezTo>
                    <a:cubicBezTo>
                      <a:pt x="668225" y="92889"/>
                      <a:pt x="668068" y="92889"/>
                      <a:pt x="667989" y="92731"/>
                    </a:cubicBezTo>
                    <a:cubicBezTo>
                      <a:pt x="659328" y="39111"/>
                      <a:pt x="608622" y="-1753"/>
                      <a:pt x="554293" y="58"/>
                    </a:cubicBezTo>
                    <a:cubicBezTo>
                      <a:pt x="525396" y="1003"/>
                      <a:pt x="496814" y="12262"/>
                      <a:pt x="476185" y="32734"/>
                    </a:cubicBezTo>
                    <a:cubicBezTo>
                      <a:pt x="456422" y="52339"/>
                      <a:pt x="443825" y="77220"/>
                      <a:pt x="429258" y="100527"/>
                    </a:cubicBezTo>
                    <a:cubicBezTo>
                      <a:pt x="414219" y="124620"/>
                      <a:pt x="395716" y="148084"/>
                      <a:pt x="366977" y="155564"/>
                    </a:cubicBezTo>
                    <a:cubicBezTo>
                      <a:pt x="338238" y="163044"/>
                      <a:pt x="305719" y="154225"/>
                      <a:pt x="284618" y="133517"/>
                    </a:cubicBezTo>
                    <a:cubicBezTo>
                      <a:pt x="261313" y="110683"/>
                      <a:pt x="255328" y="76354"/>
                      <a:pt x="235250" y="51158"/>
                    </a:cubicBezTo>
                    <a:cubicBezTo>
                      <a:pt x="218321" y="29978"/>
                      <a:pt x="192653" y="18403"/>
                      <a:pt x="166040" y="15648"/>
                    </a:cubicBezTo>
                    <a:cubicBezTo>
                      <a:pt x="95098" y="8246"/>
                      <a:pt x="34392" y="62654"/>
                      <a:pt x="1716" y="120526"/>
                    </a:cubicBezTo>
                    <a:cubicBezTo>
                      <a:pt x="1165" y="121549"/>
                      <a:pt x="1401" y="122573"/>
                      <a:pt x="1952" y="123360"/>
                    </a:cubicBezTo>
                    <a:cubicBezTo>
                      <a:pt x="141" y="156430"/>
                      <a:pt x="-409" y="189421"/>
                      <a:pt x="299" y="222490"/>
                    </a:cubicBezTo>
                    <a:cubicBezTo>
                      <a:pt x="692" y="239261"/>
                      <a:pt x="1244" y="256032"/>
                      <a:pt x="2346" y="272725"/>
                    </a:cubicBezTo>
                    <a:cubicBezTo>
                      <a:pt x="3291" y="287921"/>
                      <a:pt x="3133" y="304771"/>
                      <a:pt x="7070" y="319494"/>
                    </a:cubicBezTo>
                    <a:cubicBezTo>
                      <a:pt x="4550" y="321069"/>
                      <a:pt x="5102" y="325636"/>
                      <a:pt x="8723" y="325714"/>
                    </a:cubicBezTo>
                    <a:cubicBezTo>
                      <a:pt x="94389" y="327368"/>
                      <a:pt x="180134" y="323431"/>
                      <a:pt x="265800" y="323825"/>
                    </a:cubicBezTo>
                    <a:cubicBezTo>
                      <a:pt x="351466" y="324218"/>
                      <a:pt x="437132" y="324061"/>
                      <a:pt x="522877" y="325084"/>
                    </a:cubicBezTo>
                    <a:cubicBezTo>
                      <a:pt x="571300" y="325714"/>
                      <a:pt x="619645" y="326423"/>
                      <a:pt x="668068" y="327446"/>
                    </a:cubicBezTo>
                    <a:cubicBezTo>
                      <a:pt x="668540" y="327446"/>
                      <a:pt x="668934" y="327368"/>
                      <a:pt x="669328" y="327210"/>
                    </a:cubicBezTo>
                    <a:cubicBezTo>
                      <a:pt x="669328" y="327525"/>
                      <a:pt x="669328" y="327840"/>
                      <a:pt x="669328" y="328155"/>
                    </a:cubicBezTo>
                    <a:cubicBezTo>
                      <a:pt x="669564" y="333352"/>
                      <a:pt x="677044" y="333273"/>
                      <a:pt x="677359" y="328155"/>
                    </a:cubicBezTo>
                    <a:cubicBezTo>
                      <a:pt x="679799" y="288629"/>
                      <a:pt x="677201" y="248316"/>
                      <a:pt x="676178" y="208790"/>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1" name="Google Shape;1251;p33"/>
              <p:cNvSpPr/>
              <p:nvPr/>
            </p:nvSpPr>
            <p:spPr>
              <a:xfrm>
                <a:off x="8939799" y="4667169"/>
                <a:ext cx="525970" cy="369711"/>
              </a:xfrm>
              <a:custGeom>
                <a:avLst/>
                <a:gdLst/>
                <a:ahLst/>
                <a:cxnLst/>
                <a:rect l="l" t="t" r="r" b="b"/>
                <a:pathLst>
                  <a:path w="701293" h="492948" extrusionOk="0">
                    <a:moveTo>
                      <a:pt x="698793" y="486635"/>
                    </a:moveTo>
                    <a:cubicBezTo>
                      <a:pt x="519352" y="482619"/>
                      <a:pt x="339752" y="483564"/>
                      <a:pt x="160232" y="482698"/>
                    </a:cubicBezTo>
                    <a:cubicBezTo>
                      <a:pt x="135351" y="482619"/>
                      <a:pt x="110470" y="482461"/>
                      <a:pt x="85510" y="482383"/>
                    </a:cubicBezTo>
                    <a:cubicBezTo>
                      <a:pt x="59921" y="482225"/>
                      <a:pt x="33937" y="481202"/>
                      <a:pt x="8427" y="482777"/>
                    </a:cubicBezTo>
                    <a:cubicBezTo>
                      <a:pt x="10946" y="443880"/>
                      <a:pt x="8977" y="404118"/>
                      <a:pt x="8663" y="365143"/>
                    </a:cubicBezTo>
                    <a:cubicBezTo>
                      <a:pt x="8348" y="325224"/>
                      <a:pt x="8269" y="285146"/>
                      <a:pt x="8505" y="245226"/>
                    </a:cubicBezTo>
                    <a:cubicBezTo>
                      <a:pt x="9056" y="164679"/>
                      <a:pt x="8898" y="83973"/>
                      <a:pt x="7639" y="3425"/>
                    </a:cubicBezTo>
                    <a:cubicBezTo>
                      <a:pt x="7639" y="-1142"/>
                      <a:pt x="553" y="-1142"/>
                      <a:pt x="474" y="3425"/>
                    </a:cubicBezTo>
                    <a:cubicBezTo>
                      <a:pt x="-313" y="83973"/>
                      <a:pt x="-78" y="164679"/>
                      <a:pt x="868" y="245226"/>
                    </a:cubicBezTo>
                    <a:cubicBezTo>
                      <a:pt x="1340" y="285146"/>
                      <a:pt x="1419" y="325224"/>
                      <a:pt x="1340" y="365143"/>
                    </a:cubicBezTo>
                    <a:cubicBezTo>
                      <a:pt x="1261" y="405457"/>
                      <a:pt x="-707" y="446794"/>
                      <a:pt x="2442" y="487028"/>
                    </a:cubicBezTo>
                    <a:cubicBezTo>
                      <a:pt x="2600" y="489469"/>
                      <a:pt x="4962" y="490257"/>
                      <a:pt x="6616" y="489390"/>
                    </a:cubicBezTo>
                    <a:cubicBezTo>
                      <a:pt x="6695" y="489390"/>
                      <a:pt x="6773" y="489390"/>
                      <a:pt x="6851" y="489390"/>
                    </a:cubicBezTo>
                    <a:cubicBezTo>
                      <a:pt x="51653" y="492776"/>
                      <a:pt x="97478" y="490650"/>
                      <a:pt x="142437" y="490886"/>
                    </a:cubicBezTo>
                    <a:cubicBezTo>
                      <a:pt x="187632" y="491123"/>
                      <a:pt x="232827" y="491437"/>
                      <a:pt x="278022" y="491516"/>
                    </a:cubicBezTo>
                    <a:cubicBezTo>
                      <a:pt x="367152" y="491674"/>
                      <a:pt x="456204" y="492698"/>
                      <a:pt x="545334" y="492933"/>
                    </a:cubicBezTo>
                    <a:cubicBezTo>
                      <a:pt x="596435" y="493012"/>
                      <a:pt x="647535" y="492776"/>
                      <a:pt x="698636" y="492146"/>
                    </a:cubicBezTo>
                    <a:cubicBezTo>
                      <a:pt x="702179" y="492146"/>
                      <a:pt x="702179" y="486713"/>
                      <a:pt x="698636" y="48663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2" name="Google Shape;1252;p33"/>
              <p:cNvSpPr/>
              <p:nvPr/>
            </p:nvSpPr>
            <p:spPr>
              <a:xfrm>
                <a:off x="8942671" y="4785483"/>
                <a:ext cx="498415" cy="125984"/>
              </a:xfrm>
              <a:custGeom>
                <a:avLst/>
                <a:gdLst/>
                <a:ahLst/>
                <a:cxnLst/>
                <a:rect l="l" t="t" r="r" b="b"/>
                <a:pathLst>
                  <a:path w="664553" h="167979" extrusionOk="0">
                    <a:moveTo>
                      <a:pt x="664178" y="73066"/>
                    </a:moveTo>
                    <a:cubicBezTo>
                      <a:pt x="644808" y="22202"/>
                      <a:pt x="591425" y="-7325"/>
                      <a:pt x="537962" y="1573"/>
                    </a:cubicBezTo>
                    <a:cubicBezTo>
                      <a:pt x="473870" y="12202"/>
                      <a:pt x="446863" y="72751"/>
                      <a:pt x="407731" y="116450"/>
                    </a:cubicBezTo>
                    <a:cubicBezTo>
                      <a:pt x="387575" y="138969"/>
                      <a:pt x="360488" y="158732"/>
                      <a:pt x="328915" y="157866"/>
                    </a:cubicBezTo>
                    <a:cubicBezTo>
                      <a:pt x="296396" y="156921"/>
                      <a:pt x="276161" y="130623"/>
                      <a:pt x="261988" y="104325"/>
                    </a:cubicBezTo>
                    <a:cubicBezTo>
                      <a:pt x="248761" y="79837"/>
                      <a:pt x="237659" y="52988"/>
                      <a:pt x="215140" y="35351"/>
                    </a:cubicBezTo>
                    <a:cubicBezTo>
                      <a:pt x="195771" y="20076"/>
                      <a:pt x="170811" y="13383"/>
                      <a:pt x="146403" y="13777"/>
                    </a:cubicBezTo>
                    <a:cubicBezTo>
                      <a:pt x="81602" y="14722"/>
                      <a:pt x="33021" y="62122"/>
                      <a:pt x="345" y="113537"/>
                    </a:cubicBezTo>
                    <a:cubicBezTo>
                      <a:pt x="-1072" y="115742"/>
                      <a:pt x="2235" y="117474"/>
                      <a:pt x="3731" y="115506"/>
                    </a:cubicBezTo>
                    <a:cubicBezTo>
                      <a:pt x="36879" y="71885"/>
                      <a:pt x="81208" y="26848"/>
                      <a:pt x="139080" y="22911"/>
                    </a:cubicBezTo>
                    <a:cubicBezTo>
                      <a:pt x="165300" y="21178"/>
                      <a:pt x="193015" y="27635"/>
                      <a:pt x="212935" y="45508"/>
                    </a:cubicBezTo>
                    <a:cubicBezTo>
                      <a:pt x="233643" y="64011"/>
                      <a:pt x="243249" y="90861"/>
                      <a:pt x="256635" y="114560"/>
                    </a:cubicBezTo>
                    <a:cubicBezTo>
                      <a:pt x="268603" y="135741"/>
                      <a:pt x="284665" y="156213"/>
                      <a:pt x="308443" y="164322"/>
                    </a:cubicBezTo>
                    <a:cubicBezTo>
                      <a:pt x="332143" y="172432"/>
                      <a:pt x="358678" y="166212"/>
                      <a:pt x="379780" y="153929"/>
                    </a:cubicBezTo>
                    <a:cubicBezTo>
                      <a:pt x="430171" y="124639"/>
                      <a:pt x="449068" y="63381"/>
                      <a:pt x="495838" y="30076"/>
                    </a:cubicBezTo>
                    <a:cubicBezTo>
                      <a:pt x="523160" y="10628"/>
                      <a:pt x="558985" y="5116"/>
                      <a:pt x="590716" y="16061"/>
                    </a:cubicBezTo>
                    <a:cubicBezTo>
                      <a:pt x="620007" y="26139"/>
                      <a:pt x="642446" y="49209"/>
                      <a:pt x="654808" y="77239"/>
                    </a:cubicBezTo>
                    <a:cubicBezTo>
                      <a:pt x="657170" y="82515"/>
                      <a:pt x="666304" y="78735"/>
                      <a:pt x="664257" y="7322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3" name="Google Shape;1253;p33"/>
              <p:cNvSpPr/>
              <p:nvPr/>
            </p:nvSpPr>
            <p:spPr>
              <a:xfrm>
                <a:off x="9320434" y="4757292"/>
                <a:ext cx="65827" cy="65826"/>
              </a:xfrm>
              <a:custGeom>
                <a:avLst/>
                <a:gdLst/>
                <a:ahLst/>
                <a:cxnLst/>
                <a:rect l="l" t="t" r="r" b="b"/>
                <a:pathLst>
                  <a:path w="87769" h="87768" extrusionOk="0">
                    <a:moveTo>
                      <a:pt x="86166" y="32231"/>
                    </a:moveTo>
                    <a:cubicBezTo>
                      <a:pt x="84119" y="24830"/>
                      <a:pt x="80339" y="18373"/>
                      <a:pt x="74907" y="12862"/>
                    </a:cubicBezTo>
                    <a:cubicBezTo>
                      <a:pt x="71915" y="10579"/>
                      <a:pt x="69002" y="8295"/>
                      <a:pt x="66010" y="6012"/>
                    </a:cubicBezTo>
                    <a:cubicBezTo>
                      <a:pt x="59160" y="2075"/>
                      <a:pt x="51758" y="28"/>
                      <a:pt x="43884" y="28"/>
                    </a:cubicBezTo>
                    <a:cubicBezTo>
                      <a:pt x="37821" y="-208"/>
                      <a:pt x="32231" y="1051"/>
                      <a:pt x="26955" y="3807"/>
                    </a:cubicBezTo>
                    <a:cubicBezTo>
                      <a:pt x="21523" y="5539"/>
                      <a:pt x="16799" y="8610"/>
                      <a:pt x="12862" y="12862"/>
                    </a:cubicBezTo>
                    <a:cubicBezTo>
                      <a:pt x="8610" y="16799"/>
                      <a:pt x="5539" y="21523"/>
                      <a:pt x="3807" y="26956"/>
                    </a:cubicBezTo>
                    <a:cubicBezTo>
                      <a:pt x="1052" y="32152"/>
                      <a:pt x="-208" y="37822"/>
                      <a:pt x="28" y="43884"/>
                    </a:cubicBezTo>
                    <a:cubicBezTo>
                      <a:pt x="579" y="47743"/>
                      <a:pt x="1052" y="51680"/>
                      <a:pt x="1602" y="55538"/>
                    </a:cubicBezTo>
                    <a:cubicBezTo>
                      <a:pt x="3650" y="62939"/>
                      <a:pt x="7429" y="69395"/>
                      <a:pt x="12862" y="74907"/>
                    </a:cubicBezTo>
                    <a:cubicBezTo>
                      <a:pt x="15854" y="77190"/>
                      <a:pt x="18767" y="79473"/>
                      <a:pt x="21760" y="81757"/>
                    </a:cubicBezTo>
                    <a:cubicBezTo>
                      <a:pt x="28610" y="85694"/>
                      <a:pt x="36010" y="87741"/>
                      <a:pt x="43884" y="87741"/>
                    </a:cubicBezTo>
                    <a:cubicBezTo>
                      <a:pt x="49947" y="87977"/>
                      <a:pt x="55537" y="86717"/>
                      <a:pt x="60813" y="83962"/>
                    </a:cubicBezTo>
                    <a:cubicBezTo>
                      <a:pt x="66245" y="82230"/>
                      <a:pt x="70970" y="79159"/>
                      <a:pt x="74907" y="74907"/>
                    </a:cubicBezTo>
                    <a:cubicBezTo>
                      <a:pt x="79158" y="70970"/>
                      <a:pt x="82229" y="66246"/>
                      <a:pt x="83961" y="60813"/>
                    </a:cubicBezTo>
                    <a:cubicBezTo>
                      <a:pt x="86718" y="55616"/>
                      <a:pt x="87977" y="49947"/>
                      <a:pt x="87741" y="43884"/>
                    </a:cubicBezTo>
                    <a:cubicBezTo>
                      <a:pt x="87190" y="40026"/>
                      <a:pt x="86718" y="36089"/>
                      <a:pt x="86166" y="3223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254" name="Google Shape;1254;p33"/>
            <p:cNvSpPr/>
            <p:nvPr/>
          </p:nvSpPr>
          <p:spPr>
            <a:xfrm>
              <a:off x="820146" y="888101"/>
              <a:ext cx="251912" cy="265112"/>
            </a:xfrm>
            <a:custGeom>
              <a:avLst/>
              <a:gdLst/>
              <a:ahLst/>
              <a:cxnLst/>
              <a:rect l="l" t="t" r="r" b="b"/>
              <a:pathLst>
                <a:path w="335883" h="353482" extrusionOk="0">
                  <a:moveTo>
                    <a:pt x="314729" y="134672"/>
                  </a:moveTo>
                  <a:cubicBezTo>
                    <a:pt x="318351" y="131523"/>
                    <a:pt x="321895" y="128295"/>
                    <a:pt x="325516" y="125066"/>
                  </a:cubicBezTo>
                  <a:cubicBezTo>
                    <a:pt x="327327" y="123492"/>
                    <a:pt x="329138" y="121917"/>
                    <a:pt x="330870" y="120264"/>
                  </a:cubicBezTo>
                  <a:cubicBezTo>
                    <a:pt x="332524" y="118768"/>
                    <a:pt x="334571" y="117193"/>
                    <a:pt x="335674" y="115224"/>
                  </a:cubicBezTo>
                  <a:cubicBezTo>
                    <a:pt x="335830" y="114988"/>
                    <a:pt x="335674" y="114673"/>
                    <a:pt x="335516" y="114437"/>
                  </a:cubicBezTo>
                  <a:cubicBezTo>
                    <a:pt x="335516" y="114279"/>
                    <a:pt x="335516" y="114201"/>
                    <a:pt x="335516" y="114043"/>
                  </a:cubicBezTo>
                  <a:cubicBezTo>
                    <a:pt x="334964" y="111917"/>
                    <a:pt x="333232" y="110106"/>
                    <a:pt x="331972" y="108374"/>
                  </a:cubicBezTo>
                  <a:cubicBezTo>
                    <a:pt x="331500" y="107744"/>
                    <a:pt x="331106" y="107114"/>
                    <a:pt x="330713" y="106485"/>
                  </a:cubicBezTo>
                  <a:lnTo>
                    <a:pt x="320477" y="88690"/>
                  </a:lnTo>
                  <a:lnTo>
                    <a:pt x="305595" y="62864"/>
                  </a:lnTo>
                  <a:lnTo>
                    <a:pt x="304729" y="63100"/>
                  </a:lnTo>
                  <a:cubicBezTo>
                    <a:pt x="304729" y="63100"/>
                    <a:pt x="304493" y="63100"/>
                    <a:pt x="304414" y="63179"/>
                  </a:cubicBezTo>
                  <a:lnTo>
                    <a:pt x="303391" y="63494"/>
                  </a:lnTo>
                  <a:cubicBezTo>
                    <a:pt x="299690" y="64045"/>
                    <a:pt x="295911" y="65384"/>
                    <a:pt x="292289" y="66407"/>
                  </a:cubicBezTo>
                  <a:cubicBezTo>
                    <a:pt x="287958" y="67667"/>
                    <a:pt x="283627" y="68927"/>
                    <a:pt x="279376" y="70265"/>
                  </a:cubicBezTo>
                  <a:cubicBezTo>
                    <a:pt x="275518" y="71446"/>
                    <a:pt x="271739" y="72785"/>
                    <a:pt x="267959" y="74202"/>
                  </a:cubicBezTo>
                  <a:lnTo>
                    <a:pt x="260322" y="76486"/>
                  </a:lnTo>
                  <a:cubicBezTo>
                    <a:pt x="259534" y="75777"/>
                    <a:pt x="258747" y="75069"/>
                    <a:pt x="257960" y="74360"/>
                  </a:cubicBezTo>
                  <a:cubicBezTo>
                    <a:pt x="255755" y="72313"/>
                    <a:pt x="253393" y="70265"/>
                    <a:pt x="251031" y="68376"/>
                  </a:cubicBezTo>
                  <a:cubicBezTo>
                    <a:pt x="246385" y="64675"/>
                    <a:pt x="241503" y="61368"/>
                    <a:pt x="236464" y="58455"/>
                  </a:cubicBezTo>
                  <a:cubicBezTo>
                    <a:pt x="228355" y="53809"/>
                    <a:pt x="219142" y="49479"/>
                    <a:pt x="209772" y="47432"/>
                  </a:cubicBezTo>
                  <a:cubicBezTo>
                    <a:pt x="209142" y="45148"/>
                    <a:pt x="208434" y="42865"/>
                    <a:pt x="207882" y="40660"/>
                  </a:cubicBezTo>
                  <a:cubicBezTo>
                    <a:pt x="206781" y="36330"/>
                    <a:pt x="205757" y="31999"/>
                    <a:pt x="204734" y="27669"/>
                  </a:cubicBezTo>
                  <a:cubicBezTo>
                    <a:pt x="203710" y="23338"/>
                    <a:pt x="202608" y="19008"/>
                    <a:pt x="201584" y="14677"/>
                  </a:cubicBezTo>
                  <a:cubicBezTo>
                    <a:pt x="200718" y="11134"/>
                    <a:pt x="200166" y="6961"/>
                    <a:pt x="198513" y="3575"/>
                  </a:cubicBezTo>
                  <a:lnTo>
                    <a:pt x="197805" y="426"/>
                  </a:lnTo>
                  <a:lnTo>
                    <a:pt x="144893" y="426"/>
                  </a:lnTo>
                  <a:cubicBezTo>
                    <a:pt x="143240" y="268"/>
                    <a:pt x="141508" y="268"/>
                    <a:pt x="139932" y="426"/>
                  </a:cubicBezTo>
                  <a:lnTo>
                    <a:pt x="139618" y="426"/>
                  </a:lnTo>
                  <a:cubicBezTo>
                    <a:pt x="139066" y="-204"/>
                    <a:pt x="137886" y="-204"/>
                    <a:pt x="137571" y="898"/>
                  </a:cubicBezTo>
                  <a:cubicBezTo>
                    <a:pt x="134894" y="9402"/>
                    <a:pt x="133003" y="18299"/>
                    <a:pt x="131114" y="26960"/>
                  </a:cubicBezTo>
                  <a:cubicBezTo>
                    <a:pt x="130169" y="31212"/>
                    <a:pt x="129145" y="35542"/>
                    <a:pt x="128358" y="39873"/>
                  </a:cubicBezTo>
                  <a:cubicBezTo>
                    <a:pt x="127965" y="42156"/>
                    <a:pt x="127571" y="44361"/>
                    <a:pt x="127256" y="46644"/>
                  </a:cubicBezTo>
                  <a:cubicBezTo>
                    <a:pt x="127256" y="46723"/>
                    <a:pt x="127256" y="46802"/>
                    <a:pt x="127256" y="46881"/>
                  </a:cubicBezTo>
                  <a:cubicBezTo>
                    <a:pt x="108281" y="52313"/>
                    <a:pt x="89856" y="62471"/>
                    <a:pt x="75526" y="76328"/>
                  </a:cubicBezTo>
                  <a:lnTo>
                    <a:pt x="45133" y="67116"/>
                  </a:lnTo>
                  <a:cubicBezTo>
                    <a:pt x="44424" y="66880"/>
                    <a:pt x="43637" y="66565"/>
                    <a:pt x="42929" y="66329"/>
                  </a:cubicBezTo>
                  <a:cubicBezTo>
                    <a:pt x="40881" y="65620"/>
                    <a:pt x="38834" y="64833"/>
                    <a:pt x="36866" y="64045"/>
                  </a:cubicBezTo>
                  <a:cubicBezTo>
                    <a:pt x="35213" y="63415"/>
                    <a:pt x="31354" y="62864"/>
                    <a:pt x="31354" y="62864"/>
                  </a:cubicBezTo>
                  <a:lnTo>
                    <a:pt x="30567" y="62628"/>
                  </a:lnTo>
                  <a:lnTo>
                    <a:pt x="21355" y="78612"/>
                  </a:lnTo>
                  <a:cubicBezTo>
                    <a:pt x="19465" y="81604"/>
                    <a:pt x="17575" y="84674"/>
                    <a:pt x="15686" y="87666"/>
                  </a:cubicBezTo>
                  <a:cubicBezTo>
                    <a:pt x="10489" y="96012"/>
                    <a:pt x="4662" y="104280"/>
                    <a:pt x="410" y="113177"/>
                  </a:cubicBezTo>
                  <a:cubicBezTo>
                    <a:pt x="410" y="113335"/>
                    <a:pt x="410" y="113413"/>
                    <a:pt x="410" y="113571"/>
                  </a:cubicBezTo>
                  <a:cubicBezTo>
                    <a:pt x="96" y="113728"/>
                    <a:pt x="-140" y="114043"/>
                    <a:pt x="96" y="114437"/>
                  </a:cubicBezTo>
                  <a:cubicBezTo>
                    <a:pt x="1119" y="116091"/>
                    <a:pt x="2930" y="117429"/>
                    <a:pt x="4426" y="118689"/>
                  </a:cubicBezTo>
                  <a:cubicBezTo>
                    <a:pt x="6079" y="120185"/>
                    <a:pt x="7812" y="121602"/>
                    <a:pt x="9465" y="123098"/>
                  </a:cubicBezTo>
                  <a:cubicBezTo>
                    <a:pt x="12929" y="126090"/>
                    <a:pt x="16394" y="129161"/>
                    <a:pt x="19858" y="132153"/>
                  </a:cubicBezTo>
                  <a:lnTo>
                    <a:pt x="20646" y="132783"/>
                  </a:lnTo>
                  <a:lnTo>
                    <a:pt x="36079" y="147192"/>
                  </a:lnTo>
                  <a:cubicBezTo>
                    <a:pt x="34031" y="156640"/>
                    <a:pt x="32850" y="166403"/>
                    <a:pt x="32850" y="176403"/>
                  </a:cubicBezTo>
                  <a:cubicBezTo>
                    <a:pt x="32850" y="178135"/>
                    <a:pt x="32850" y="179868"/>
                    <a:pt x="33008" y="181678"/>
                  </a:cubicBezTo>
                  <a:cubicBezTo>
                    <a:pt x="32850" y="189710"/>
                    <a:pt x="33481" y="198213"/>
                    <a:pt x="35606" y="206008"/>
                  </a:cubicBezTo>
                  <a:cubicBezTo>
                    <a:pt x="33481" y="207898"/>
                    <a:pt x="31433" y="209866"/>
                    <a:pt x="29307" y="211756"/>
                  </a:cubicBezTo>
                  <a:cubicBezTo>
                    <a:pt x="26158" y="214669"/>
                    <a:pt x="23008" y="217504"/>
                    <a:pt x="19858" y="220417"/>
                  </a:cubicBezTo>
                  <a:cubicBezTo>
                    <a:pt x="13560" y="226165"/>
                    <a:pt x="7024" y="231755"/>
                    <a:pt x="1355" y="238133"/>
                  </a:cubicBezTo>
                  <a:cubicBezTo>
                    <a:pt x="1355" y="238133"/>
                    <a:pt x="1355" y="238133"/>
                    <a:pt x="1355" y="238212"/>
                  </a:cubicBezTo>
                  <a:lnTo>
                    <a:pt x="804" y="238684"/>
                  </a:lnTo>
                  <a:lnTo>
                    <a:pt x="1041" y="239078"/>
                  </a:lnTo>
                  <a:cubicBezTo>
                    <a:pt x="1041" y="239078"/>
                    <a:pt x="1041" y="239235"/>
                    <a:pt x="1041" y="239393"/>
                  </a:cubicBezTo>
                  <a:cubicBezTo>
                    <a:pt x="2458" y="243723"/>
                    <a:pt x="5134" y="247897"/>
                    <a:pt x="7339" y="251912"/>
                  </a:cubicBezTo>
                  <a:cubicBezTo>
                    <a:pt x="9702" y="256243"/>
                    <a:pt x="12142" y="260494"/>
                    <a:pt x="14662" y="264667"/>
                  </a:cubicBezTo>
                  <a:cubicBezTo>
                    <a:pt x="18205" y="270572"/>
                    <a:pt x="21984" y="276399"/>
                    <a:pt x="25921" y="282147"/>
                  </a:cubicBezTo>
                  <a:lnTo>
                    <a:pt x="30645" y="290414"/>
                  </a:lnTo>
                  <a:lnTo>
                    <a:pt x="31197" y="290257"/>
                  </a:lnTo>
                  <a:cubicBezTo>
                    <a:pt x="31197" y="290257"/>
                    <a:pt x="31433" y="290257"/>
                    <a:pt x="31669" y="290257"/>
                  </a:cubicBezTo>
                  <a:cubicBezTo>
                    <a:pt x="40566" y="288288"/>
                    <a:pt x="49385" y="285690"/>
                    <a:pt x="58046" y="283092"/>
                  </a:cubicBezTo>
                  <a:cubicBezTo>
                    <a:pt x="62298" y="281753"/>
                    <a:pt x="66629" y="280415"/>
                    <a:pt x="70881" y="279076"/>
                  </a:cubicBezTo>
                  <a:cubicBezTo>
                    <a:pt x="73085" y="278368"/>
                    <a:pt x="75368" y="277659"/>
                    <a:pt x="77573" y="276951"/>
                  </a:cubicBezTo>
                  <a:cubicBezTo>
                    <a:pt x="77810" y="277187"/>
                    <a:pt x="78045" y="277344"/>
                    <a:pt x="78281" y="277580"/>
                  </a:cubicBezTo>
                  <a:cubicBezTo>
                    <a:pt x="81037" y="280887"/>
                    <a:pt x="84502" y="283801"/>
                    <a:pt x="87808" y="286477"/>
                  </a:cubicBezTo>
                  <a:cubicBezTo>
                    <a:pt x="92060" y="289942"/>
                    <a:pt x="96706" y="292934"/>
                    <a:pt x="101431" y="295690"/>
                  </a:cubicBezTo>
                  <a:cubicBezTo>
                    <a:pt x="106076" y="298367"/>
                    <a:pt x="110879" y="300729"/>
                    <a:pt x="115839" y="302697"/>
                  </a:cubicBezTo>
                  <a:cubicBezTo>
                    <a:pt x="119618" y="304272"/>
                    <a:pt x="123713" y="305847"/>
                    <a:pt x="127807" y="306871"/>
                  </a:cubicBezTo>
                  <a:lnTo>
                    <a:pt x="130799" y="319626"/>
                  </a:lnTo>
                  <a:cubicBezTo>
                    <a:pt x="131193" y="322539"/>
                    <a:pt x="131587" y="325374"/>
                    <a:pt x="132137" y="328287"/>
                  </a:cubicBezTo>
                  <a:cubicBezTo>
                    <a:pt x="132847" y="331751"/>
                    <a:pt x="133713" y="335216"/>
                    <a:pt x="134657" y="338680"/>
                  </a:cubicBezTo>
                  <a:cubicBezTo>
                    <a:pt x="135287" y="340727"/>
                    <a:pt x="135839" y="343011"/>
                    <a:pt x="136705" y="345137"/>
                  </a:cubicBezTo>
                  <a:lnTo>
                    <a:pt x="138437" y="352696"/>
                  </a:lnTo>
                  <a:lnTo>
                    <a:pt x="139224" y="352696"/>
                  </a:lnTo>
                  <a:cubicBezTo>
                    <a:pt x="143712" y="353719"/>
                    <a:pt x="148751" y="353246"/>
                    <a:pt x="153397" y="353325"/>
                  </a:cubicBezTo>
                  <a:cubicBezTo>
                    <a:pt x="158279" y="353325"/>
                    <a:pt x="163081" y="353325"/>
                    <a:pt x="167963" y="353325"/>
                  </a:cubicBezTo>
                  <a:cubicBezTo>
                    <a:pt x="172845" y="353325"/>
                    <a:pt x="177648" y="353325"/>
                    <a:pt x="182529" y="353483"/>
                  </a:cubicBezTo>
                  <a:cubicBezTo>
                    <a:pt x="185128" y="353483"/>
                    <a:pt x="198119" y="352696"/>
                    <a:pt x="198119" y="352696"/>
                  </a:cubicBezTo>
                  <a:cubicBezTo>
                    <a:pt x="198119" y="352696"/>
                    <a:pt x="199458" y="348995"/>
                    <a:pt x="199852" y="347420"/>
                  </a:cubicBezTo>
                  <a:cubicBezTo>
                    <a:pt x="200482" y="345137"/>
                    <a:pt x="201032" y="342775"/>
                    <a:pt x="201505" y="340491"/>
                  </a:cubicBezTo>
                  <a:lnTo>
                    <a:pt x="204497" y="327578"/>
                  </a:lnTo>
                  <a:cubicBezTo>
                    <a:pt x="206150" y="320256"/>
                    <a:pt x="207804" y="312933"/>
                    <a:pt x="209458" y="305532"/>
                  </a:cubicBezTo>
                  <a:cubicBezTo>
                    <a:pt x="210087" y="305375"/>
                    <a:pt x="210639" y="305138"/>
                    <a:pt x="211269" y="304902"/>
                  </a:cubicBezTo>
                  <a:cubicBezTo>
                    <a:pt x="214182" y="304036"/>
                    <a:pt x="217016" y="302934"/>
                    <a:pt x="219693" y="301831"/>
                  </a:cubicBezTo>
                  <a:cubicBezTo>
                    <a:pt x="225519" y="299469"/>
                    <a:pt x="231189" y="296713"/>
                    <a:pt x="236622" y="293406"/>
                  </a:cubicBezTo>
                  <a:cubicBezTo>
                    <a:pt x="236937" y="293249"/>
                    <a:pt x="237252" y="293013"/>
                    <a:pt x="237566" y="292776"/>
                  </a:cubicBezTo>
                  <a:cubicBezTo>
                    <a:pt x="245283" y="288210"/>
                    <a:pt x="252448" y="282856"/>
                    <a:pt x="259062" y="276872"/>
                  </a:cubicBezTo>
                  <a:cubicBezTo>
                    <a:pt x="265440" y="278919"/>
                    <a:pt x="271817" y="280966"/>
                    <a:pt x="278274" y="283013"/>
                  </a:cubicBezTo>
                  <a:cubicBezTo>
                    <a:pt x="282683" y="284430"/>
                    <a:pt x="287092" y="285769"/>
                    <a:pt x="291501" y="287186"/>
                  </a:cubicBezTo>
                  <a:cubicBezTo>
                    <a:pt x="296069" y="288603"/>
                    <a:pt x="300635" y="290335"/>
                    <a:pt x="305280" y="291280"/>
                  </a:cubicBezTo>
                  <a:cubicBezTo>
                    <a:pt x="306304" y="291517"/>
                    <a:pt x="311108" y="281832"/>
                    <a:pt x="313233" y="277738"/>
                  </a:cubicBezTo>
                  <a:lnTo>
                    <a:pt x="320792" y="264589"/>
                  </a:lnTo>
                  <a:lnTo>
                    <a:pt x="335674" y="238842"/>
                  </a:lnTo>
                  <a:cubicBezTo>
                    <a:pt x="335674" y="238842"/>
                    <a:pt x="336145" y="237976"/>
                    <a:pt x="335674" y="237582"/>
                  </a:cubicBezTo>
                  <a:cubicBezTo>
                    <a:pt x="329611" y="232543"/>
                    <a:pt x="323705" y="227346"/>
                    <a:pt x="317800" y="222071"/>
                  </a:cubicBezTo>
                  <a:lnTo>
                    <a:pt x="308430" y="213331"/>
                  </a:lnTo>
                  <a:cubicBezTo>
                    <a:pt x="305753" y="210732"/>
                    <a:pt x="303155" y="208213"/>
                    <a:pt x="300398" y="205772"/>
                  </a:cubicBezTo>
                  <a:cubicBezTo>
                    <a:pt x="300714" y="204276"/>
                    <a:pt x="300950" y="202780"/>
                    <a:pt x="301265" y="201284"/>
                  </a:cubicBezTo>
                  <a:cubicBezTo>
                    <a:pt x="303234" y="193725"/>
                    <a:pt x="304021" y="185773"/>
                    <a:pt x="304257" y="178056"/>
                  </a:cubicBezTo>
                  <a:cubicBezTo>
                    <a:pt x="304572" y="168057"/>
                    <a:pt x="304021" y="156798"/>
                    <a:pt x="301108" y="146877"/>
                  </a:cubicBezTo>
                  <a:cubicBezTo>
                    <a:pt x="302053" y="146011"/>
                    <a:pt x="302997" y="145144"/>
                    <a:pt x="303863" y="144278"/>
                  </a:cubicBezTo>
                  <a:cubicBezTo>
                    <a:pt x="307564" y="140971"/>
                    <a:pt x="311264" y="137743"/>
                    <a:pt x="314966" y="134436"/>
                  </a:cubicBezTo>
                  <a:close/>
                  <a:moveTo>
                    <a:pt x="101115" y="187741"/>
                  </a:moveTo>
                  <a:cubicBezTo>
                    <a:pt x="98517" y="166561"/>
                    <a:pt x="105603" y="144593"/>
                    <a:pt x="121902" y="129397"/>
                  </a:cubicBezTo>
                  <a:cubicBezTo>
                    <a:pt x="144657" y="108217"/>
                    <a:pt x="179931" y="105618"/>
                    <a:pt x="205442" y="123570"/>
                  </a:cubicBezTo>
                  <a:cubicBezTo>
                    <a:pt x="230087" y="140893"/>
                    <a:pt x="239850" y="174749"/>
                    <a:pt x="228590" y="202465"/>
                  </a:cubicBezTo>
                  <a:cubicBezTo>
                    <a:pt x="216937" y="231204"/>
                    <a:pt x="185443" y="247581"/>
                    <a:pt x="155208" y="241834"/>
                  </a:cubicBezTo>
                  <a:cubicBezTo>
                    <a:pt x="138200" y="238605"/>
                    <a:pt x="123319" y="229708"/>
                    <a:pt x="112847" y="215929"/>
                  </a:cubicBezTo>
                  <a:cubicBezTo>
                    <a:pt x="106942" y="207662"/>
                    <a:pt x="102847" y="198056"/>
                    <a:pt x="101194" y="187662"/>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5" name="Google Shape;1255;p33"/>
            <p:cNvSpPr/>
            <p:nvPr/>
          </p:nvSpPr>
          <p:spPr>
            <a:xfrm>
              <a:off x="683052" y="1254812"/>
              <a:ext cx="183896" cy="193531"/>
            </a:xfrm>
            <a:custGeom>
              <a:avLst/>
              <a:gdLst/>
              <a:ahLst/>
              <a:cxnLst/>
              <a:rect l="l" t="t" r="r" b="b"/>
              <a:pathLst>
                <a:path w="335883" h="353482" extrusionOk="0">
                  <a:moveTo>
                    <a:pt x="314729" y="134672"/>
                  </a:moveTo>
                  <a:cubicBezTo>
                    <a:pt x="318351" y="131523"/>
                    <a:pt x="321895" y="128295"/>
                    <a:pt x="325516" y="125066"/>
                  </a:cubicBezTo>
                  <a:cubicBezTo>
                    <a:pt x="327327" y="123492"/>
                    <a:pt x="329138" y="121917"/>
                    <a:pt x="330870" y="120264"/>
                  </a:cubicBezTo>
                  <a:cubicBezTo>
                    <a:pt x="332524" y="118768"/>
                    <a:pt x="334571" y="117193"/>
                    <a:pt x="335674" y="115224"/>
                  </a:cubicBezTo>
                  <a:cubicBezTo>
                    <a:pt x="335830" y="114988"/>
                    <a:pt x="335674" y="114673"/>
                    <a:pt x="335516" y="114437"/>
                  </a:cubicBezTo>
                  <a:cubicBezTo>
                    <a:pt x="335516" y="114279"/>
                    <a:pt x="335516" y="114201"/>
                    <a:pt x="335516" y="114043"/>
                  </a:cubicBezTo>
                  <a:cubicBezTo>
                    <a:pt x="334964" y="111917"/>
                    <a:pt x="333232" y="110106"/>
                    <a:pt x="331972" y="108374"/>
                  </a:cubicBezTo>
                  <a:cubicBezTo>
                    <a:pt x="331500" y="107744"/>
                    <a:pt x="331106" y="107114"/>
                    <a:pt x="330713" y="106485"/>
                  </a:cubicBezTo>
                  <a:lnTo>
                    <a:pt x="320477" y="88690"/>
                  </a:lnTo>
                  <a:lnTo>
                    <a:pt x="305595" y="62864"/>
                  </a:lnTo>
                  <a:lnTo>
                    <a:pt x="304729" y="63100"/>
                  </a:lnTo>
                  <a:cubicBezTo>
                    <a:pt x="304729" y="63100"/>
                    <a:pt x="304493" y="63100"/>
                    <a:pt x="304414" y="63179"/>
                  </a:cubicBezTo>
                  <a:lnTo>
                    <a:pt x="303391" y="63494"/>
                  </a:lnTo>
                  <a:cubicBezTo>
                    <a:pt x="299690" y="64045"/>
                    <a:pt x="295911" y="65384"/>
                    <a:pt x="292289" y="66407"/>
                  </a:cubicBezTo>
                  <a:cubicBezTo>
                    <a:pt x="287958" y="67667"/>
                    <a:pt x="283627" y="68927"/>
                    <a:pt x="279376" y="70265"/>
                  </a:cubicBezTo>
                  <a:cubicBezTo>
                    <a:pt x="275518" y="71446"/>
                    <a:pt x="271739" y="72785"/>
                    <a:pt x="267959" y="74202"/>
                  </a:cubicBezTo>
                  <a:lnTo>
                    <a:pt x="260322" y="76486"/>
                  </a:lnTo>
                  <a:cubicBezTo>
                    <a:pt x="259534" y="75777"/>
                    <a:pt x="258747" y="75069"/>
                    <a:pt x="257960" y="74360"/>
                  </a:cubicBezTo>
                  <a:cubicBezTo>
                    <a:pt x="255755" y="72313"/>
                    <a:pt x="253393" y="70265"/>
                    <a:pt x="251031" y="68376"/>
                  </a:cubicBezTo>
                  <a:cubicBezTo>
                    <a:pt x="246385" y="64675"/>
                    <a:pt x="241503" y="61368"/>
                    <a:pt x="236464" y="58455"/>
                  </a:cubicBezTo>
                  <a:cubicBezTo>
                    <a:pt x="228355" y="53809"/>
                    <a:pt x="219142" y="49479"/>
                    <a:pt x="209772" y="47432"/>
                  </a:cubicBezTo>
                  <a:cubicBezTo>
                    <a:pt x="209142" y="45148"/>
                    <a:pt x="208434" y="42865"/>
                    <a:pt x="207882" y="40660"/>
                  </a:cubicBezTo>
                  <a:cubicBezTo>
                    <a:pt x="206781" y="36330"/>
                    <a:pt x="205757" y="31999"/>
                    <a:pt x="204734" y="27669"/>
                  </a:cubicBezTo>
                  <a:cubicBezTo>
                    <a:pt x="203710" y="23338"/>
                    <a:pt x="202608" y="19008"/>
                    <a:pt x="201584" y="14677"/>
                  </a:cubicBezTo>
                  <a:cubicBezTo>
                    <a:pt x="200718" y="11134"/>
                    <a:pt x="200166" y="6961"/>
                    <a:pt x="198513" y="3575"/>
                  </a:cubicBezTo>
                  <a:lnTo>
                    <a:pt x="197805" y="426"/>
                  </a:lnTo>
                  <a:lnTo>
                    <a:pt x="144893" y="426"/>
                  </a:lnTo>
                  <a:cubicBezTo>
                    <a:pt x="143240" y="268"/>
                    <a:pt x="141508" y="268"/>
                    <a:pt x="139932" y="426"/>
                  </a:cubicBezTo>
                  <a:lnTo>
                    <a:pt x="139618" y="426"/>
                  </a:lnTo>
                  <a:cubicBezTo>
                    <a:pt x="139066" y="-204"/>
                    <a:pt x="137886" y="-204"/>
                    <a:pt x="137571" y="898"/>
                  </a:cubicBezTo>
                  <a:cubicBezTo>
                    <a:pt x="134894" y="9402"/>
                    <a:pt x="133003" y="18299"/>
                    <a:pt x="131114" y="26960"/>
                  </a:cubicBezTo>
                  <a:cubicBezTo>
                    <a:pt x="130169" y="31212"/>
                    <a:pt x="129145" y="35542"/>
                    <a:pt x="128358" y="39873"/>
                  </a:cubicBezTo>
                  <a:cubicBezTo>
                    <a:pt x="127965" y="42156"/>
                    <a:pt x="127571" y="44361"/>
                    <a:pt x="127256" y="46644"/>
                  </a:cubicBezTo>
                  <a:cubicBezTo>
                    <a:pt x="127256" y="46723"/>
                    <a:pt x="127256" y="46802"/>
                    <a:pt x="127256" y="46881"/>
                  </a:cubicBezTo>
                  <a:cubicBezTo>
                    <a:pt x="108281" y="52313"/>
                    <a:pt x="89856" y="62471"/>
                    <a:pt x="75526" y="76328"/>
                  </a:cubicBezTo>
                  <a:lnTo>
                    <a:pt x="45133" y="67116"/>
                  </a:lnTo>
                  <a:cubicBezTo>
                    <a:pt x="44424" y="66880"/>
                    <a:pt x="43637" y="66565"/>
                    <a:pt x="42929" y="66329"/>
                  </a:cubicBezTo>
                  <a:cubicBezTo>
                    <a:pt x="40881" y="65620"/>
                    <a:pt x="38834" y="64833"/>
                    <a:pt x="36866" y="64045"/>
                  </a:cubicBezTo>
                  <a:cubicBezTo>
                    <a:pt x="35213" y="63415"/>
                    <a:pt x="31354" y="62864"/>
                    <a:pt x="31354" y="62864"/>
                  </a:cubicBezTo>
                  <a:lnTo>
                    <a:pt x="30567" y="62628"/>
                  </a:lnTo>
                  <a:lnTo>
                    <a:pt x="21355" y="78612"/>
                  </a:lnTo>
                  <a:cubicBezTo>
                    <a:pt x="19465" y="81604"/>
                    <a:pt x="17575" y="84674"/>
                    <a:pt x="15686" y="87666"/>
                  </a:cubicBezTo>
                  <a:cubicBezTo>
                    <a:pt x="10489" y="96012"/>
                    <a:pt x="4662" y="104280"/>
                    <a:pt x="410" y="113177"/>
                  </a:cubicBezTo>
                  <a:cubicBezTo>
                    <a:pt x="410" y="113335"/>
                    <a:pt x="410" y="113413"/>
                    <a:pt x="410" y="113571"/>
                  </a:cubicBezTo>
                  <a:cubicBezTo>
                    <a:pt x="96" y="113728"/>
                    <a:pt x="-140" y="114043"/>
                    <a:pt x="96" y="114437"/>
                  </a:cubicBezTo>
                  <a:cubicBezTo>
                    <a:pt x="1119" y="116091"/>
                    <a:pt x="2930" y="117429"/>
                    <a:pt x="4426" y="118689"/>
                  </a:cubicBezTo>
                  <a:cubicBezTo>
                    <a:pt x="6079" y="120185"/>
                    <a:pt x="7812" y="121602"/>
                    <a:pt x="9465" y="123098"/>
                  </a:cubicBezTo>
                  <a:cubicBezTo>
                    <a:pt x="12929" y="126090"/>
                    <a:pt x="16394" y="129161"/>
                    <a:pt x="19858" y="132153"/>
                  </a:cubicBezTo>
                  <a:lnTo>
                    <a:pt x="20646" y="132783"/>
                  </a:lnTo>
                  <a:lnTo>
                    <a:pt x="36079" y="147192"/>
                  </a:lnTo>
                  <a:cubicBezTo>
                    <a:pt x="34031" y="156640"/>
                    <a:pt x="32850" y="166403"/>
                    <a:pt x="32850" y="176403"/>
                  </a:cubicBezTo>
                  <a:cubicBezTo>
                    <a:pt x="32850" y="178135"/>
                    <a:pt x="32850" y="179868"/>
                    <a:pt x="33008" y="181678"/>
                  </a:cubicBezTo>
                  <a:cubicBezTo>
                    <a:pt x="32850" y="189710"/>
                    <a:pt x="33481" y="198213"/>
                    <a:pt x="35606" y="206008"/>
                  </a:cubicBezTo>
                  <a:cubicBezTo>
                    <a:pt x="33481" y="207898"/>
                    <a:pt x="31433" y="209866"/>
                    <a:pt x="29307" y="211756"/>
                  </a:cubicBezTo>
                  <a:cubicBezTo>
                    <a:pt x="26158" y="214669"/>
                    <a:pt x="23008" y="217504"/>
                    <a:pt x="19858" y="220417"/>
                  </a:cubicBezTo>
                  <a:cubicBezTo>
                    <a:pt x="13560" y="226165"/>
                    <a:pt x="7024" y="231755"/>
                    <a:pt x="1355" y="238133"/>
                  </a:cubicBezTo>
                  <a:cubicBezTo>
                    <a:pt x="1355" y="238133"/>
                    <a:pt x="1355" y="238133"/>
                    <a:pt x="1355" y="238212"/>
                  </a:cubicBezTo>
                  <a:lnTo>
                    <a:pt x="804" y="238684"/>
                  </a:lnTo>
                  <a:lnTo>
                    <a:pt x="1041" y="239078"/>
                  </a:lnTo>
                  <a:cubicBezTo>
                    <a:pt x="1041" y="239078"/>
                    <a:pt x="1041" y="239235"/>
                    <a:pt x="1041" y="239393"/>
                  </a:cubicBezTo>
                  <a:cubicBezTo>
                    <a:pt x="2458" y="243723"/>
                    <a:pt x="5134" y="247897"/>
                    <a:pt x="7339" y="251912"/>
                  </a:cubicBezTo>
                  <a:cubicBezTo>
                    <a:pt x="9702" y="256243"/>
                    <a:pt x="12142" y="260494"/>
                    <a:pt x="14662" y="264667"/>
                  </a:cubicBezTo>
                  <a:cubicBezTo>
                    <a:pt x="18205" y="270572"/>
                    <a:pt x="21984" y="276399"/>
                    <a:pt x="25921" y="282147"/>
                  </a:cubicBezTo>
                  <a:lnTo>
                    <a:pt x="30645" y="290414"/>
                  </a:lnTo>
                  <a:lnTo>
                    <a:pt x="31197" y="290257"/>
                  </a:lnTo>
                  <a:cubicBezTo>
                    <a:pt x="31197" y="290257"/>
                    <a:pt x="31433" y="290257"/>
                    <a:pt x="31669" y="290257"/>
                  </a:cubicBezTo>
                  <a:cubicBezTo>
                    <a:pt x="40566" y="288288"/>
                    <a:pt x="49385" y="285690"/>
                    <a:pt x="58046" y="283092"/>
                  </a:cubicBezTo>
                  <a:cubicBezTo>
                    <a:pt x="62298" y="281753"/>
                    <a:pt x="66629" y="280415"/>
                    <a:pt x="70881" y="279076"/>
                  </a:cubicBezTo>
                  <a:cubicBezTo>
                    <a:pt x="73085" y="278368"/>
                    <a:pt x="75368" y="277659"/>
                    <a:pt x="77573" y="276951"/>
                  </a:cubicBezTo>
                  <a:cubicBezTo>
                    <a:pt x="77810" y="277187"/>
                    <a:pt x="78045" y="277344"/>
                    <a:pt x="78281" y="277580"/>
                  </a:cubicBezTo>
                  <a:cubicBezTo>
                    <a:pt x="81037" y="280887"/>
                    <a:pt x="84502" y="283801"/>
                    <a:pt x="87808" y="286477"/>
                  </a:cubicBezTo>
                  <a:cubicBezTo>
                    <a:pt x="92060" y="289942"/>
                    <a:pt x="96706" y="292934"/>
                    <a:pt x="101431" y="295690"/>
                  </a:cubicBezTo>
                  <a:cubicBezTo>
                    <a:pt x="106076" y="298367"/>
                    <a:pt x="110879" y="300729"/>
                    <a:pt x="115839" y="302697"/>
                  </a:cubicBezTo>
                  <a:cubicBezTo>
                    <a:pt x="119618" y="304272"/>
                    <a:pt x="123713" y="305847"/>
                    <a:pt x="127807" y="306871"/>
                  </a:cubicBezTo>
                  <a:lnTo>
                    <a:pt x="130799" y="319626"/>
                  </a:lnTo>
                  <a:cubicBezTo>
                    <a:pt x="131193" y="322539"/>
                    <a:pt x="131587" y="325374"/>
                    <a:pt x="132137" y="328287"/>
                  </a:cubicBezTo>
                  <a:cubicBezTo>
                    <a:pt x="132847" y="331751"/>
                    <a:pt x="133713" y="335216"/>
                    <a:pt x="134657" y="338680"/>
                  </a:cubicBezTo>
                  <a:cubicBezTo>
                    <a:pt x="135287" y="340727"/>
                    <a:pt x="135839" y="343011"/>
                    <a:pt x="136705" y="345137"/>
                  </a:cubicBezTo>
                  <a:lnTo>
                    <a:pt x="138437" y="352696"/>
                  </a:lnTo>
                  <a:lnTo>
                    <a:pt x="139224" y="352696"/>
                  </a:lnTo>
                  <a:cubicBezTo>
                    <a:pt x="143712" y="353719"/>
                    <a:pt x="148751" y="353246"/>
                    <a:pt x="153397" y="353325"/>
                  </a:cubicBezTo>
                  <a:cubicBezTo>
                    <a:pt x="158279" y="353325"/>
                    <a:pt x="163081" y="353325"/>
                    <a:pt x="167963" y="353325"/>
                  </a:cubicBezTo>
                  <a:cubicBezTo>
                    <a:pt x="172845" y="353325"/>
                    <a:pt x="177648" y="353325"/>
                    <a:pt x="182529" y="353483"/>
                  </a:cubicBezTo>
                  <a:cubicBezTo>
                    <a:pt x="185128" y="353483"/>
                    <a:pt x="198119" y="352696"/>
                    <a:pt x="198119" y="352696"/>
                  </a:cubicBezTo>
                  <a:cubicBezTo>
                    <a:pt x="198119" y="352696"/>
                    <a:pt x="199458" y="348995"/>
                    <a:pt x="199852" y="347420"/>
                  </a:cubicBezTo>
                  <a:cubicBezTo>
                    <a:pt x="200482" y="345137"/>
                    <a:pt x="201032" y="342775"/>
                    <a:pt x="201505" y="340491"/>
                  </a:cubicBezTo>
                  <a:lnTo>
                    <a:pt x="204497" y="327578"/>
                  </a:lnTo>
                  <a:cubicBezTo>
                    <a:pt x="206150" y="320256"/>
                    <a:pt x="207804" y="312933"/>
                    <a:pt x="209458" y="305532"/>
                  </a:cubicBezTo>
                  <a:cubicBezTo>
                    <a:pt x="210087" y="305375"/>
                    <a:pt x="210639" y="305138"/>
                    <a:pt x="211269" y="304902"/>
                  </a:cubicBezTo>
                  <a:cubicBezTo>
                    <a:pt x="214182" y="304036"/>
                    <a:pt x="217016" y="302934"/>
                    <a:pt x="219693" y="301831"/>
                  </a:cubicBezTo>
                  <a:cubicBezTo>
                    <a:pt x="225519" y="299469"/>
                    <a:pt x="231189" y="296713"/>
                    <a:pt x="236622" y="293406"/>
                  </a:cubicBezTo>
                  <a:cubicBezTo>
                    <a:pt x="236937" y="293249"/>
                    <a:pt x="237252" y="293013"/>
                    <a:pt x="237566" y="292776"/>
                  </a:cubicBezTo>
                  <a:cubicBezTo>
                    <a:pt x="245283" y="288210"/>
                    <a:pt x="252448" y="282856"/>
                    <a:pt x="259062" y="276872"/>
                  </a:cubicBezTo>
                  <a:cubicBezTo>
                    <a:pt x="265440" y="278919"/>
                    <a:pt x="271817" y="280966"/>
                    <a:pt x="278274" y="283013"/>
                  </a:cubicBezTo>
                  <a:cubicBezTo>
                    <a:pt x="282683" y="284430"/>
                    <a:pt x="287092" y="285769"/>
                    <a:pt x="291501" y="287186"/>
                  </a:cubicBezTo>
                  <a:cubicBezTo>
                    <a:pt x="296069" y="288603"/>
                    <a:pt x="300635" y="290335"/>
                    <a:pt x="305280" y="291280"/>
                  </a:cubicBezTo>
                  <a:cubicBezTo>
                    <a:pt x="306304" y="291517"/>
                    <a:pt x="311108" y="281832"/>
                    <a:pt x="313233" y="277738"/>
                  </a:cubicBezTo>
                  <a:lnTo>
                    <a:pt x="320792" y="264589"/>
                  </a:lnTo>
                  <a:lnTo>
                    <a:pt x="335674" y="238842"/>
                  </a:lnTo>
                  <a:cubicBezTo>
                    <a:pt x="335674" y="238842"/>
                    <a:pt x="336145" y="237976"/>
                    <a:pt x="335674" y="237582"/>
                  </a:cubicBezTo>
                  <a:cubicBezTo>
                    <a:pt x="329611" y="232543"/>
                    <a:pt x="323705" y="227346"/>
                    <a:pt x="317800" y="222071"/>
                  </a:cubicBezTo>
                  <a:lnTo>
                    <a:pt x="308430" y="213331"/>
                  </a:lnTo>
                  <a:cubicBezTo>
                    <a:pt x="305753" y="210732"/>
                    <a:pt x="303155" y="208213"/>
                    <a:pt x="300398" y="205772"/>
                  </a:cubicBezTo>
                  <a:cubicBezTo>
                    <a:pt x="300714" y="204276"/>
                    <a:pt x="300950" y="202780"/>
                    <a:pt x="301265" y="201284"/>
                  </a:cubicBezTo>
                  <a:cubicBezTo>
                    <a:pt x="303234" y="193725"/>
                    <a:pt x="304021" y="185773"/>
                    <a:pt x="304257" y="178056"/>
                  </a:cubicBezTo>
                  <a:cubicBezTo>
                    <a:pt x="304572" y="168057"/>
                    <a:pt x="304021" y="156798"/>
                    <a:pt x="301108" y="146877"/>
                  </a:cubicBezTo>
                  <a:cubicBezTo>
                    <a:pt x="302053" y="146011"/>
                    <a:pt x="302997" y="145144"/>
                    <a:pt x="303863" y="144278"/>
                  </a:cubicBezTo>
                  <a:cubicBezTo>
                    <a:pt x="307564" y="140971"/>
                    <a:pt x="311264" y="137743"/>
                    <a:pt x="314966" y="134436"/>
                  </a:cubicBezTo>
                  <a:close/>
                  <a:moveTo>
                    <a:pt x="101115" y="187741"/>
                  </a:moveTo>
                  <a:cubicBezTo>
                    <a:pt x="98517" y="166561"/>
                    <a:pt x="105603" y="144593"/>
                    <a:pt x="121902" y="129397"/>
                  </a:cubicBezTo>
                  <a:cubicBezTo>
                    <a:pt x="144657" y="108217"/>
                    <a:pt x="179931" y="105618"/>
                    <a:pt x="205442" y="123570"/>
                  </a:cubicBezTo>
                  <a:cubicBezTo>
                    <a:pt x="230087" y="140893"/>
                    <a:pt x="239850" y="174749"/>
                    <a:pt x="228590" y="202465"/>
                  </a:cubicBezTo>
                  <a:cubicBezTo>
                    <a:pt x="216937" y="231204"/>
                    <a:pt x="185443" y="247581"/>
                    <a:pt x="155208" y="241834"/>
                  </a:cubicBezTo>
                  <a:cubicBezTo>
                    <a:pt x="138200" y="238605"/>
                    <a:pt x="123319" y="229708"/>
                    <a:pt x="112847" y="215929"/>
                  </a:cubicBezTo>
                  <a:cubicBezTo>
                    <a:pt x="106942" y="207662"/>
                    <a:pt x="102847" y="198056"/>
                    <a:pt x="101194" y="187662"/>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7" name="Google Shape;1257;p33"/>
            <p:cNvSpPr/>
            <p:nvPr/>
          </p:nvSpPr>
          <p:spPr>
            <a:xfrm rot="10800000" flipH="1">
              <a:off x="1007859" y="411199"/>
              <a:ext cx="1802654" cy="309324"/>
            </a:xfrm>
            <a:custGeom>
              <a:avLst/>
              <a:gdLst/>
              <a:ahLst/>
              <a:cxnLst/>
              <a:rect l="l" t="t" r="r" b="b"/>
              <a:pathLst>
                <a:path w="2403538" h="412432" extrusionOk="0">
                  <a:moveTo>
                    <a:pt x="0" y="412432"/>
                  </a:moveTo>
                  <a:lnTo>
                    <a:pt x="2403539" y="412432"/>
                  </a:lnTo>
                  <a:lnTo>
                    <a:pt x="2403539"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25"/>
        <p:cNvGrpSpPr/>
        <p:nvPr/>
      </p:nvGrpSpPr>
      <p:grpSpPr>
        <a:xfrm>
          <a:off x="0" y="0"/>
          <a:ext cx="0" cy="0"/>
          <a:chOff x="0" y="0"/>
          <a:chExt cx="0" cy="0"/>
        </a:xfrm>
      </p:grpSpPr>
      <p:sp>
        <p:nvSpPr>
          <p:cNvPr id="2626" name="Google Shape;2626;p53"/>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2627" name="Google Shape;2627;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31"/>
        <p:cNvGrpSpPr/>
        <p:nvPr/>
      </p:nvGrpSpPr>
      <p:grpSpPr>
        <a:xfrm>
          <a:off x="0" y="0"/>
          <a:ext cx="0" cy="0"/>
          <a:chOff x="0" y="0"/>
          <a:chExt cx="0" cy="0"/>
        </a:xfrm>
      </p:grpSpPr>
      <p:sp>
        <p:nvSpPr>
          <p:cNvPr id="2632" name="Google Shape;2632;p54"/>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Alexandria</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https://fonts.google.com/specimen/Alexandria</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Chivo</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https://fonts.google.com/specimen/Chivo</a:t>
            </a:r>
            <a:r>
              <a:rPr lang="en" sz="1100">
                <a:solidFill>
                  <a:schemeClr val="lt1"/>
                </a:solidFill>
              </a:rPr>
              <a:t>)</a:t>
            </a:r>
            <a:endParaRPr sz="1100">
              <a:solidFill>
                <a:schemeClr val="lt1"/>
              </a:solidFill>
            </a:endParaRPr>
          </a:p>
        </p:txBody>
      </p:sp>
      <p:sp>
        <p:nvSpPr>
          <p:cNvPr id="2633" name="Google Shape;2633;p5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
        <p:nvSpPr>
          <p:cNvPr id="2634" name="Google Shape;2634;p54"/>
          <p:cNvSpPr/>
          <p:nvPr/>
        </p:nvSpPr>
        <p:spPr>
          <a:xfrm>
            <a:off x="3114475" y="2947175"/>
            <a:ext cx="791400" cy="754200"/>
          </a:xfrm>
          <a:prstGeom prst="roundRect">
            <a:avLst>
              <a:gd name="adj" fmla="val 16667"/>
            </a:avLst>
          </a:prstGeom>
          <a:solidFill>
            <a:srgbClr val="053E5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4"/>
          <p:cNvSpPr/>
          <p:nvPr/>
        </p:nvSpPr>
        <p:spPr>
          <a:xfrm>
            <a:off x="4176295" y="2947175"/>
            <a:ext cx="791400" cy="754200"/>
          </a:xfrm>
          <a:prstGeom prst="roundRect">
            <a:avLst>
              <a:gd name="adj" fmla="val 16667"/>
            </a:avLst>
          </a:prstGeom>
          <a:solidFill>
            <a:srgbClr val="E2F2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4"/>
          <p:cNvSpPr/>
          <p:nvPr/>
        </p:nvSpPr>
        <p:spPr>
          <a:xfrm>
            <a:off x="5238114" y="2947175"/>
            <a:ext cx="791400" cy="754200"/>
          </a:xfrm>
          <a:prstGeom prst="roundRect">
            <a:avLst>
              <a:gd name="adj" fmla="val 16667"/>
            </a:avLst>
          </a:prstGeom>
          <a:solidFill>
            <a:srgbClr val="89DBE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4"/>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#053e53</a:t>
            </a:r>
            <a:endParaRPr sz="1000">
              <a:solidFill>
                <a:srgbClr val="FFFFFF"/>
              </a:solidFill>
            </a:endParaRPr>
          </a:p>
        </p:txBody>
      </p:sp>
      <p:sp>
        <p:nvSpPr>
          <p:cNvPr id="2638" name="Google Shape;2638;p54"/>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0E2A47"/>
                </a:solidFill>
              </a:rPr>
              <a:t>#e2f2f3</a:t>
            </a:r>
            <a:endParaRPr sz="1000">
              <a:solidFill>
                <a:srgbClr val="0E2A47"/>
              </a:solidFill>
            </a:endParaRPr>
          </a:p>
        </p:txBody>
      </p:sp>
      <p:sp>
        <p:nvSpPr>
          <p:cNvPr id="2639" name="Google Shape;2639;p54"/>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#89dbe0</a:t>
            </a:r>
            <a:endParaRPr sz="1000">
              <a:solidFill>
                <a:schemeClr val="dk1"/>
              </a:solidFill>
            </a:endParaRPr>
          </a:p>
        </p:txBody>
      </p:sp>
      <p:sp>
        <p:nvSpPr>
          <p:cNvPr id="2640" name="Google Shape;2640;p54"/>
          <p:cNvSpPr/>
          <p:nvPr/>
        </p:nvSpPr>
        <p:spPr>
          <a:xfrm>
            <a:off x="3114475" y="3878275"/>
            <a:ext cx="791400" cy="754200"/>
          </a:xfrm>
          <a:prstGeom prst="roundRect">
            <a:avLst>
              <a:gd name="adj" fmla="val 16667"/>
            </a:avLst>
          </a:prstGeom>
          <a:solidFill>
            <a:srgbClr val="00A2A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4"/>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#00a2af</a:t>
            </a:r>
            <a:endParaRPr sz="1000">
              <a:solidFill>
                <a:schemeClr val="dk1"/>
              </a:solidFill>
            </a:endParaRPr>
          </a:p>
        </p:txBody>
      </p:sp>
      <p:sp>
        <p:nvSpPr>
          <p:cNvPr id="2642" name="Google Shape;2642;p54"/>
          <p:cNvSpPr/>
          <p:nvPr/>
        </p:nvSpPr>
        <p:spPr>
          <a:xfrm>
            <a:off x="5238113" y="38782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4"/>
          <p:cNvSpPr txBox="1"/>
          <p:nvPr/>
        </p:nvSpPr>
        <p:spPr>
          <a:xfrm>
            <a:off x="523811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0E2A47"/>
                </a:solidFill>
              </a:rPr>
              <a:t>#ffffff</a:t>
            </a:r>
            <a:endParaRPr sz="1000">
              <a:solidFill>
                <a:srgbClr val="0E2A47"/>
              </a:solidFill>
            </a:endParaRPr>
          </a:p>
        </p:txBody>
      </p:sp>
      <p:sp>
        <p:nvSpPr>
          <p:cNvPr id="2644" name="Google Shape;2644;p54"/>
          <p:cNvSpPr/>
          <p:nvPr/>
        </p:nvSpPr>
        <p:spPr>
          <a:xfrm>
            <a:off x="4176300" y="3878275"/>
            <a:ext cx="791400" cy="754200"/>
          </a:xfrm>
          <a:prstGeom prst="roundRect">
            <a:avLst>
              <a:gd name="adj" fmla="val 16667"/>
            </a:avLst>
          </a:prstGeom>
          <a:solidFill>
            <a:srgbClr val="E6A15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4"/>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#e6a15c</a:t>
            </a:r>
            <a:endParaRPr sz="1000">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49"/>
        <p:cNvGrpSpPr/>
        <p:nvPr/>
      </p:nvGrpSpPr>
      <p:grpSpPr>
        <a:xfrm>
          <a:off x="0" y="0"/>
          <a:ext cx="0" cy="0"/>
          <a:chOff x="0" y="0"/>
          <a:chExt cx="0" cy="0"/>
        </a:xfrm>
      </p:grpSpPr>
      <p:sp>
        <p:nvSpPr>
          <p:cNvPr id="2650" name="Google Shape;2650;p55"/>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2651" name="Google Shape;2651;p5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2652" name="Google Shape;2652;p5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653" name="Google Shape;2653;p5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2654" name="Google Shape;2654;p5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2655" name="Google Shape;2655;p5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2656" name="Google Shape;2656;p5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2657" name="Google Shape;2657;p5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658" name="Google Shape;2658;p5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659" name="Google Shape;2659;p5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660" name="Google Shape;2660;p5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661" name="Google Shape;2661;p5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65"/>
        <p:cNvGrpSpPr/>
        <p:nvPr/>
      </p:nvGrpSpPr>
      <p:grpSpPr>
        <a:xfrm>
          <a:off x="0" y="0"/>
          <a:ext cx="0" cy="0"/>
          <a:chOff x="0" y="0"/>
          <a:chExt cx="0" cy="0"/>
        </a:xfrm>
      </p:grpSpPr>
      <p:sp>
        <p:nvSpPr>
          <p:cNvPr id="2666" name="Google Shape;2666;p56"/>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2667" name="Google Shape;2667;p5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2668" name="Google Shape;2668;p56"/>
          <p:cNvGrpSpPr/>
          <p:nvPr/>
        </p:nvGrpSpPr>
        <p:grpSpPr>
          <a:xfrm>
            <a:off x="5048544" y="3019584"/>
            <a:ext cx="442841" cy="514271"/>
            <a:chOff x="4727025" y="1332775"/>
            <a:chExt cx="59900" cy="69625"/>
          </a:xfrm>
        </p:grpSpPr>
        <p:sp>
          <p:nvSpPr>
            <p:cNvPr id="2669" name="Google Shape;2669;p5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56"/>
          <p:cNvGrpSpPr/>
          <p:nvPr/>
        </p:nvGrpSpPr>
        <p:grpSpPr>
          <a:xfrm>
            <a:off x="5723860" y="2267072"/>
            <a:ext cx="500909" cy="500899"/>
            <a:chOff x="4820425" y="1329900"/>
            <a:chExt cx="70175" cy="70350"/>
          </a:xfrm>
        </p:grpSpPr>
        <p:sp>
          <p:nvSpPr>
            <p:cNvPr id="2672" name="Google Shape;2672;p5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6" name="Google Shape;2676;p56"/>
          <p:cNvGrpSpPr/>
          <p:nvPr/>
        </p:nvGrpSpPr>
        <p:grpSpPr>
          <a:xfrm>
            <a:off x="6376484" y="2278862"/>
            <a:ext cx="538135" cy="493119"/>
            <a:chOff x="4903200" y="1331525"/>
            <a:chExt cx="73575" cy="67425"/>
          </a:xfrm>
        </p:grpSpPr>
        <p:sp>
          <p:nvSpPr>
            <p:cNvPr id="2677" name="Google Shape;2677;p5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678" name="Google Shape;2678;p5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9" name="Google Shape;2679;p56"/>
          <p:cNvGrpSpPr/>
          <p:nvPr/>
        </p:nvGrpSpPr>
        <p:grpSpPr>
          <a:xfrm>
            <a:off x="5636435" y="3020840"/>
            <a:ext cx="544563" cy="511895"/>
            <a:chOff x="4815575" y="1416800"/>
            <a:chExt cx="73750" cy="71400"/>
          </a:xfrm>
        </p:grpSpPr>
        <p:sp>
          <p:nvSpPr>
            <p:cNvPr id="2680" name="Google Shape;2680;p5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56"/>
          <p:cNvGrpSpPr/>
          <p:nvPr/>
        </p:nvGrpSpPr>
        <p:grpSpPr>
          <a:xfrm>
            <a:off x="6333060" y="3020546"/>
            <a:ext cx="602914" cy="512477"/>
            <a:chOff x="4902475" y="1418875"/>
            <a:chExt cx="74500" cy="63775"/>
          </a:xfrm>
        </p:grpSpPr>
        <p:sp>
          <p:nvSpPr>
            <p:cNvPr id="2684" name="Google Shape;2684;p5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6" name="Google Shape;2686;p56"/>
          <p:cNvGrpSpPr/>
          <p:nvPr/>
        </p:nvGrpSpPr>
        <p:grpSpPr>
          <a:xfrm>
            <a:off x="5748932" y="3759785"/>
            <a:ext cx="515391" cy="525699"/>
            <a:chOff x="4818100" y="1507675"/>
            <a:chExt cx="71225" cy="71625"/>
          </a:xfrm>
        </p:grpSpPr>
        <p:sp>
          <p:nvSpPr>
            <p:cNvPr id="2687" name="Google Shape;2687;p5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1" name="Google Shape;2691;p56"/>
          <p:cNvGrpSpPr/>
          <p:nvPr/>
        </p:nvGrpSpPr>
        <p:grpSpPr>
          <a:xfrm>
            <a:off x="5087034" y="3781317"/>
            <a:ext cx="522956" cy="489869"/>
            <a:chOff x="4721450" y="1509475"/>
            <a:chExt cx="79350" cy="74325"/>
          </a:xfrm>
        </p:grpSpPr>
        <p:sp>
          <p:nvSpPr>
            <p:cNvPr id="2692" name="Google Shape;2692;p5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6" name="Google Shape;2696;p56"/>
          <p:cNvGrpSpPr/>
          <p:nvPr/>
        </p:nvGrpSpPr>
        <p:grpSpPr>
          <a:xfrm>
            <a:off x="6410277" y="3761069"/>
            <a:ext cx="525704" cy="535436"/>
            <a:chOff x="4906800" y="1507500"/>
            <a:chExt cx="70350" cy="71075"/>
          </a:xfrm>
        </p:grpSpPr>
        <p:sp>
          <p:nvSpPr>
            <p:cNvPr id="2697" name="Google Shape;2697;p5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2" name="Google Shape;2702;p56"/>
          <p:cNvGrpSpPr/>
          <p:nvPr/>
        </p:nvGrpSpPr>
        <p:grpSpPr>
          <a:xfrm>
            <a:off x="4443099" y="2267050"/>
            <a:ext cx="508054" cy="508095"/>
            <a:chOff x="3736598" y="2170606"/>
            <a:chExt cx="404889" cy="404889"/>
          </a:xfrm>
        </p:grpSpPr>
        <p:sp>
          <p:nvSpPr>
            <p:cNvPr id="2703" name="Google Shape;2703;p5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7" name="Google Shape;2707;p56"/>
          <p:cNvGrpSpPr/>
          <p:nvPr/>
        </p:nvGrpSpPr>
        <p:grpSpPr>
          <a:xfrm>
            <a:off x="3731139" y="2267145"/>
            <a:ext cx="575790" cy="507904"/>
            <a:chOff x="3161917" y="2170682"/>
            <a:chExt cx="458870" cy="404737"/>
          </a:xfrm>
        </p:grpSpPr>
        <p:sp>
          <p:nvSpPr>
            <p:cNvPr id="2708" name="Google Shape;2708;p5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709" name="Google Shape;2709;p5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1" name="Google Shape;2711;p56"/>
          <p:cNvGrpSpPr/>
          <p:nvPr/>
        </p:nvGrpSpPr>
        <p:grpSpPr>
          <a:xfrm>
            <a:off x="3758669" y="3027517"/>
            <a:ext cx="520730" cy="498567"/>
            <a:chOff x="3179914" y="2889488"/>
            <a:chExt cx="422876" cy="404911"/>
          </a:xfrm>
        </p:grpSpPr>
        <p:sp>
          <p:nvSpPr>
            <p:cNvPr id="2712" name="Google Shape;2712;p5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8" name="Google Shape;2718;p56"/>
          <p:cNvGrpSpPr/>
          <p:nvPr/>
        </p:nvGrpSpPr>
        <p:grpSpPr>
          <a:xfrm>
            <a:off x="4387349" y="3027477"/>
            <a:ext cx="516145" cy="498648"/>
            <a:chOff x="3729467" y="2889422"/>
            <a:chExt cx="419153" cy="404977"/>
          </a:xfrm>
        </p:grpSpPr>
        <p:sp>
          <p:nvSpPr>
            <p:cNvPr id="2719" name="Google Shape;2719;p5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6" name="Google Shape;2726;p56"/>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6"/>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6"/>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6"/>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0" name="Google Shape;2730;p56"/>
          <p:cNvGrpSpPr/>
          <p:nvPr/>
        </p:nvGrpSpPr>
        <p:grpSpPr>
          <a:xfrm>
            <a:off x="7107677" y="2474362"/>
            <a:ext cx="166473" cy="141497"/>
            <a:chOff x="4660325" y="1866850"/>
            <a:chExt cx="68350" cy="58100"/>
          </a:xfrm>
        </p:grpSpPr>
        <p:sp>
          <p:nvSpPr>
            <p:cNvPr id="2731" name="Google Shape;2731;p5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3" name="Google Shape;2733;p56"/>
          <p:cNvGrpSpPr/>
          <p:nvPr/>
        </p:nvGrpSpPr>
        <p:grpSpPr>
          <a:xfrm>
            <a:off x="7417022" y="2500086"/>
            <a:ext cx="162515" cy="90049"/>
            <a:chOff x="4791775" y="1877500"/>
            <a:chExt cx="66725" cy="36975"/>
          </a:xfrm>
        </p:grpSpPr>
        <p:sp>
          <p:nvSpPr>
            <p:cNvPr id="2734" name="Google Shape;2734;p5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6" name="Google Shape;2736;p56"/>
          <p:cNvGrpSpPr/>
          <p:nvPr/>
        </p:nvGrpSpPr>
        <p:grpSpPr>
          <a:xfrm>
            <a:off x="7738734" y="2500086"/>
            <a:ext cx="144979" cy="90049"/>
            <a:chOff x="4923925" y="1877500"/>
            <a:chExt cx="59525" cy="36975"/>
          </a:xfrm>
        </p:grpSpPr>
        <p:sp>
          <p:nvSpPr>
            <p:cNvPr id="2737" name="Google Shape;2737;p5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9" name="Google Shape;2739;p56"/>
          <p:cNvGrpSpPr/>
          <p:nvPr/>
        </p:nvGrpSpPr>
        <p:grpSpPr>
          <a:xfrm>
            <a:off x="8033226" y="2482277"/>
            <a:ext cx="141447" cy="125667"/>
            <a:chOff x="5058450" y="1870100"/>
            <a:chExt cx="58075" cy="51600"/>
          </a:xfrm>
        </p:grpSpPr>
        <p:sp>
          <p:nvSpPr>
            <p:cNvPr id="2740" name="Google Shape;2740;p5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2" name="Google Shape;2742;p56"/>
          <p:cNvGrpSpPr/>
          <p:nvPr/>
        </p:nvGrpSpPr>
        <p:grpSpPr>
          <a:xfrm>
            <a:off x="7447741" y="2904685"/>
            <a:ext cx="101077" cy="107645"/>
            <a:chOff x="4811425" y="2065025"/>
            <a:chExt cx="41500" cy="44200"/>
          </a:xfrm>
        </p:grpSpPr>
        <p:sp>
          <p:nvSpPr>
            <p:cNvPr id="2743" name="Google Shape;2743;p5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5" name="Google Shape;2745;p56"/>
          <p:cNvGrpSpPr/>
          <p:nvPr/>
        </p:nvGrpSpPr>
        <p:grpSpPr>
          <a:xfrm>
            <a:off x="7740178" y="2904898"/>
            <a:ext cx="120867" cy="107218"/>
            <a:chOff x="4929875" y="2065025"/>
            <a:chExt cx="49625" cy="44025"/>
          </a:xfrm>
        </p:grpSpPr>
        <p:sp>
          <p:nvSpPr>
            <p:cNvPr id="2746" name="Google Shape;2746;p5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8" name="Google Shape;2748;p56"/>
          <p:cNvGrpSpPr/>
          <p:nvPr/>
        </p:nvGrpSpPr>
        <p:grpSpPr>
          <a:xfrm>
            <a:off x="8068847" y="2907912"/>
            <a:ext cx="70206" cy="101191"/>
            <a:chOff x="5083925" y="2066350"/>
            <a:chExt cx="28825" cy="41550"/>
          </a:xfrm>
        </p:grpSpPr>
        <p:sp>
          <p:nvSpPr>
            <p:cNvPr id="2749" name="Google Shape;2749;p5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1" name="Google Shape;2751;p56"/>
          <p:cNvGrpSpPr/>
          <p:nvPr/>
        </p:nvGrpSpPr>
        <p:grpSpPr>
          <a:xfrm>
            <a:off x="7100401" y="2923559"/>
            <a:ext cx="181026" cy="69896"/>
            <a:chOff x="4659775" y="2072775"/>
            <a:chExt cx="74325" cy="28700"/>
          </a:xfrm>
        </p:grpSpPr>
        <p:sp>
          <p:nvSpPr>
            <p:cNvPr id="2752" name="Google Shape;2752;p5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5" name="Google Shape;2755;p56"/>
          <p:cNvGrpSpPr/>
          <p:nvPr/>
        </p:nvGrpSpPr>
        <p:grpSpPr>
          <a:xfrm>
            <a:off x="8020257" y="2714124"/>
            <a:ext cx="167387" cy="89197"/>
            <a:chOff x="4662475" y="1976500"/>
            <a:chExt cx="68725" cy="36625"/>
          </a:xfrm>
        </p:grpSpPr>
        <p:sp>
          <p:nvSpPr>
            <p:cNvPr id="2756" name="Google Shape;2756;p5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9" name="Google Shape;2759;p56"/>
          <p:cNvGrpSpPr/>
          <p:nvPr/>
        </p:nvGrpSpPr>
        <p:grpSpPr>
          <a:xfrm>
            <a:off x="7717162" y="2717564"/>
            <a:ext cx="166899" cy="82317"/>
            <a:chOff x="4920150" y="1977875"/>
            <a:chExt cx="68525" cy="33800"/>
          </a:xfrm>
        </p:grpSpPr>
        <p:sp>
          <p:nvSpPr>
            <p:cNvPr id="2760" name="Google Shape;2760;p5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3" name="Google Shape;2763;p56"/>
          <p:cNvGrpSpPr/>
          <p:nvPr/>
        </p:nvGrpSpPr>
        <p:grpSpPr>
          <a:xfrm>
            <a:off x="7128319" y="3121482"/>
            <a:ext cx="125190" cy="127858"/>
            <a:chOff x="4676550" y="2160575"/>
            <a:chExt cx="51400" cy="52500"/>
          </a:xfrm>
        </p:grpSpPr>
        <p:sp>
          <p:nvSpPr>
            <p:cNvPr id="2764" name="Google Shape;2764;p5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7" name="Google Shape;2767;p56"/>
          <p:cNvGrpSpPr/>
          <p:nvPr/>
        </p:nvGrpSpPr>
        <p:grpSpPr>
          <a:xfrm>
            <a:off x="7425577" y="3128514"/>
            <a:ext cx="145405" cy="113794"/>
            <a:chOff x="4768325" y="2163475"/>
            <a:chExt cx="59700" cy="46725"/>
          </a:xfrm>
        </p:grpSpPr>
        <p:sp>
          <p:nvSpPr>
            <p:cNvPr id="2768" name="Google Shape;2768;p5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0" name="Google Shape;2770;p56"/>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6"/>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6"/>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6"/>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6"/>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6"/>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6" name="Google Shape;2776;p56"/>
          <p:cNvGrpSpPr/>
          <p:nvPr/>
        </p:nvGrpSpPr>
        <p:grpSpPr>
          <a:xfrm>
            <a:off x="7441895" y="3383608"/>
            <a:ext cx="112768" cy="106853"/>
            <a:chOff x="4768575" y="2253950"/>
            <a:chExt cx="46300" cy="43875"/>
          </a:xfrm>
        </p:grpSpPr>
        <p:sp>
          <p:nvSpPr>
            <p:cNvPr id="2777" name="Google Shape;2777;p5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9" name="Google Shape;2779;p56"/>
          <p:cNvGrpSpPr/>
          <p:nvPr/>
        </p:nvGrpSpPr>
        <p:grpSpPr>
          <a:xfrm>
            <a:off x="7741518" y="3872634"/>
            <a:ext cx="118187" cy="146246"/>
            <a:chOff x="4960900" y="2433225"/>
            <a:chExt cx="48525" cy="60050"/>
          </a:xfrm>
        </p:grpSpPr>
        <p:sp>
          <p:nvSpPr>
            <p:cNvPr id="2780" name="Google Shape;2780;p5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2" name="Google Shape;2782;p56"/>
          <p:cNvGrpSpPr/>
          <p:nvPr/>
        </p:nvGrpSpPr>
        <p:grpSpPr>
          <a:xfrm>
            <a:off x="7430083" y="4136695"/>
            <a:ext cx="136394" cy="143810"/>
            <a:chOff x="4854075" y="2527625"/>
            <a:chExt cx="56000" cy="59050"/>
          </a:xfrm>
        </p:grpSpPr>
        <p:sp>
          <p:nvSpPr>
            <p:cNvPr id="2783" name="Google Shape;2783;p5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5" name="Google Shape;2785;p56"/>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6"/>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6"/>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8" name="Google Shape;2788;p56"/>
          <p:cNvGrpSpPr/>
          <p:nvPr/>
        </p:nvGrpSpPr>
        <p:grpSpPr>
          <a:xfrm>
            <a:off x="8054294" y="3600439"/>
            <a:ext cx="99312" cy="160797"/>
            <a:chOff x="5059700" y="2334775"/>
            <a:chExt cx="40775" cy="66025"/>
          </a:xfrm>
        </p:grpSpPr>
        <p:sp>
          <p:nvSpPr>
            <p:cNvPr id="2789" name="Google Shape;2789;p5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8" name="Google Shape;2798;p56"/>
          <p:cNvGrpSpPr/>
          <p:nvPr/>
        </p:nvGrpSpPr>
        <p:grpSpPr>
          <a:xfrm>
            <a:off x="8011458" y="3865571"/>
            <a:ext cx="184984" cy="160371"/>
            <a:chOff x="5037700" y="2430325"/>
            <a:chExt cx="75950" cy="65850"/>
          </a:xfrm>
        </p:grpSpPr>
        <p:sp>
          <p:nvSpPr>
            <p:cNvPr id="2799" name="Google Shape;2799;p5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1" name="Google Shape;2801;p56"/>
          <p:cNvGrpSpPr/>
          <p:nvPr/>
        </p:nvGrpSpPr>
        <p:grpSpPr>
          <a:xfrm>
            <a:off x="7430964" y="3632023"/>
            <a:ext cx="173014" cy="97629"/>
            <a:chOff x="4756975" y="2341800"/>
            <a:chExt cx="91975" cy="51925"/>
          </a:xfrm>
        </p:grpSpPr>
        <p:sp>
          <p:nvSpPr>
            <p:cNvPr id="2802" name="Google Shape;2802;p5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2" name="Google Shape;2822;p56"/>
          <p:cNvGrpSpPr/>
          <p:nvPr/>
        </p:nvGrpSpPr>
        <p:grpSpPr>
          <a:xfrm>
            <a:off x="7697901" y="4120720"/>
            <a:ext cx="212497" cy="175761"/>
            <a:chOff x="4943575" y="2516350"/>
            <a:chExt cx="98675" cy="81700"/>
          </a:xfrm>
        </p:grpSpPr>
        <p:sp>
          <p:nvSpPr>
            <p:cNvPr id="2823" name="Google Shape;2823;p5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1" name="Google Shape;2901;p56"/>
          <p:cNvGrpSpPr/>
          <p:nvPr/>
        </p:nvGrpSpPr>
        <p:grpSpPr>
          <a:xfrm>
            <a:off x="1955962" y="3346963"/>
            <a:ext cx="965351" cy="134611"/>
            <a:chOff x="4411970" y="2962952"/>
            <a:chExt cx="706544" cy="104212"/>
          </a:xfrm>
        </p:grpSpPr>
        <p:sp>
          <p:nvSpPr>
            <p:cNvPr id="2902" name="Google Shape;2902;p5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6" name="Google Shape;2906;p56"/>
          <p:cNvGrpSpPr/>
          <p:nvPr/>
        </p:nvGrpSpPr>
        <p:grpSpPr>
          <a:xfrm>
            <a:off x="1955962" y="2935877"/>
            <a:ext cx="960158" cy="289172"/>
            <a:chOff x="4411970" y="2726085"/>
            <a:chExt cx="643107" cy="193659"/>
          </a:xfrm>
        </p:grpSpPr>
        <p:sp>
          <p:nvSpPr>
            <p:cNvPr id="2907" name="Google Shape;2907;p5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0" name="Google Shape;2910;p56"/>
          <p:cNvGrpSpPr/>
          <p:nvPr/>
        </p:nvGrpSpPr>
        <p:grpSpPr>
          <a:xfrm>
            <a:off x="958854" y="3201987"/>
            <a:ext cx="833173" cy="259209"/>
            <a:chOff x="4411970" y="4340222"/>
            <a:chExt cx="779467" cy="242683"/>
          </a:xfrm>
        </p:grpSpPr>
        <p:sp>
          <p:nvSpPr>
            <p:cNvPr id="2911" name="Google Shape;2911;p5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4" name="Google Shape;2914;p56"/>
          <p:cNvGrpSpPr/>
          <p:nvPr/>
        </p:nvGrpSpPr>
        <p:grpSpPr>
          <a:xfrm>
            <a:off x="1955962" y="2597733"/>
            <a:ext cx="965160" cy="216230"/>
            <a:chOff x="4411970" y="2468674"/>
            <a:chExt cx="747317" cy="167425"/>
          </a:xfrm>
        </p:grpSpPr>
        <p:sp>
          <p:nvSpPr>
            <p:cNvPr id="2915" name="Google Shape;2915;p5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7" name="Google Shape;2917;p56"/>
          <p:cNvGrpSpPr/>
          <p:nvPr/>
        </p:nvGrpSpPr>
        <p:grpSpPr>
          <a:xfrm>
            <a:off x="954709" y="2502450"/>
            <a:ext cx="810451" cy="319148"/>
            <a:chOff x="4411970" y="3686602"/>
            <a:chExt cx="797845" cy="314215"/>
          </a:xfrm>
        </p:grpSpPr>
        <p:sp>
          <p:nvSpPr>
            <p:cNvPr id="2918" name="Google Shape;2918;p5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3" name="Google Shape;2923;p56"/>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4" name="Google Shape;2924;p56"/>
          <p:cNvGrpSpPr/>
          <p:nvPr/>
        </p:nvGrpSpPr>
        <p:grpSpPr>
          <a:xfrm>
            <a:off x="954806" y="2256974"/>
            <a:ext cx="1970333" cy="208784"/>
            <a:chOff x="6336019" y="3733725"/>
            <a:chExt cx="2566206" cy="351310"/>
          </a:xfrm>
        </p:grpSpPr>
        <p:sp>
          <p:nvSpPr>
            <p:cNvPr id="2925" name="Google Shape;2925;p5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9" name="Google Shape;2929;p56"/>
          <p:cNvGrpSpPr/>
          <p:nvPr/>
        </p:nvGrpSpPr>
        <p:grpSpPr>
          <a:xfrm>
            <a:off x="1955962" y="3864529"/>
            <a:ext cx="946551" cy="153200"/>
            <a:chOff x="4404545" y="3301592"/>
            <a:chExt cx="782403" cy="129272"/>
          </a:xfrm>
        </p:grpSpPr>
        <p:sp>
          <p:nvSpPr>
            <p:cNvPr id="2930" name="Google Shape;2930;p5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2" name="Google Shape;2932;p56"/>
          <p:cNvGrpSpPr/>
          <p:nvPr/>
        </p:nvGrpSpPr>
        <p:grpSpPr>
          <a:xfrm>
            <a:off x="1955962" y="3603488"/>
            <a:ext cx="962257" cy="139127"/>
            <a:chOff x="4411970" y="3131459"/>
            <a:chExt cx="710520" cy="117397"/>
          </a:xfrm>
        </p:grpSpPr>
        <p:sp>
          <p:nvSpPr>
            <p:cNvPr id="2933" name="Google Shape;2933;p5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5" name="Google Shape;2935;p56"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6" name="Google Shape;2936;p56"/>
          <p:cNvGrpSpPr/>
          <p:nvPr/>
        </p:nvGrpSpPr>
        <p:grpSpPr>
          <a:xfrm>
            <a:off x="956107" y="3538282"/>
            <a:ext cx="823838" cy="458988"/>
            <a:chOff x="4411970" y="1801825"/>
            <a:chExt cx="734586" cy="409262"/>
          </a:xfrm>
        </p:grpSpPr>
        <p:sp>
          <p:nvSpPr>
            <p:cNvPr id="2937" name="Google Shape;2937;p5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9" name="Google Shape;2939;p56"/>
          <p:cNvGrpSpPr/>
          <p:nvPr/>
        </p:nvGrpSpPr>
        <p:grpSpPr>
          <a:xfrm>
            <a:off x="956107" y="4086708"/>
            <a:ext cx="856348" cy="212039"/>
            <a:chOff x="4411970" y="2233974"/>
            <a:chExt cx="763574" cy="189068"/>
          </a:xfrm>
        </p:grpSpPr>
        <p:sp>
          <p:nvSpPr>
            <p:cNvPr id="2940" name="Google Shape;2940;p5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2" name="Google Shape;2942;p56"/>
          <p:cNvGrpSpPr/>
          <p:nvPr/>
        </p:nvGrpSpPr>
        <p:grpSpPr>
          <a:xfrm>
            <a:off x="3066303" y="2262044"/>
            <a:ext cx="511602" cy="511602"/>
            <a:chOff x="5681300" y="2527788"/>
            <a:chExt cx="805800" cy="805800"/>
          </a:xfrm>
        </p:grpSpPr>
        <p:sp>
          <p:nvSpPr>
            <p:cNvPr id="2943" name="Google Shape;2943;p5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6"/>
          <p:cNvGrpSpPr/>
          <p:nvPr/>
        </p:nvGrpSpPr>
        <p:grpSpPr>
          <a:xfrm>
            <a:off x="3063497" y="3028627"/>
            <a:ext cx="513021" cy="512935"/>
            <a:chOff x="4049800" y="640400"/>
            <a:chExt cx="858900" cy="858900"/>
          </a:xfrm>
        </p:grpSpPr>
        <p:sp>
          <p:nvSpPr>
            <p:cNvPr id="2946" name="Google Shape;2946;p5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8" name="Google Shape;2948;p56"/>
          <p:cNvGrpSpPr/>
          <p:nvPr/>
        </p:nvGrpSpPr>
        <p:grpSpPr>
          <a:xfrm>
            <a:off x="2980696" y="3680519"/>
            <a:ext cx="686489" cy="686585"/>
            <a:chOff x="5080188" y="927900"/>
            <a:chExt cx="961200" cy="961200"/>
          </a:xfrm>
        </p:grpSpPr>
        <p:sp>
          <p:nvSpPr>
            <p:cNvPr id="2949" name="Google Shape;2949;p5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7" name="Google Shape;2957;p56"/>
          <p:cNvGrpSpPr/>
          <p:nvPr/>
        </p:nvGrpSpPr>
        <p:grpSpPr>
          <a:xfrm>
            <a:off x="3763848" y="3773248"/>
            <a:ext cx="510373" cy="510937"/>
            <a:chOff x="7508249" y="1522825"/>
            <a:chExt cx="1326332" cy="1322987"/>
          </a:xfrm>
        </p:grpSpPr>
        <p:sp>
          <p:nvSpPr>
            <p:cNvPr id="2958" name="Google Shape;2958;p5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8" name="Google Shape;2968;p56"/>
          <p:cNvGrpSpPr/>
          <p:nvPr/>
        </p:nvGrpSpPr>
        <p:grpSpPr>
          <a:xfrm>
            <a:off x="4455441" y="3774653"/>
            <a:ext cx="492652" cy="503348"/>
            <a:chOff x="6039282" y="1042577"/>
            <a:chExt cx="734315" cy="731929"/>
          </a:xfrm>
        </p:grpSpPr>
        <p:sp>
          <p:nvSpPr>
            <p:cNvPr id="2969" name="Google Shape;2969;p5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0" name="Google Shape;2990;p56"/>
          <p:cNvGrpSpPr/>
          <p:nvPr/>
        </p:nvGrpSpPr>
        <p:grpSpPr>
          <a:xfrm>
            <a:off x="5095855" y="2270694"/>
            <a:ext cx="483304" cy="504902"/>
            <a:chOff x="1825800" y="1651625"/>
            <a:chExt cx="568125" cy="591775"/>
          </a:xfrm>
        </p:grpSpPr>
        <p:sp>
          <p:nvSpPr>
            <p:cNvPr id="2991" name="Google Shape;2991;p5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7" name="Google Shape;2997;p56"/>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6"/>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6"/>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6"/>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004"/>
        <p:cNvGrpSpPr/>
        <p:nvPr/>
      </p:nvGrpSpPr>
      <p:grpSpPr>
        <a:xfrm>
          <a:off x="0" y="0"/>
          <a:ext cx="0" cy="0"/>
          <a:chOff x="0" y="0"/>
          <a:chExt cx="0" cy="0"/>
        </a:xfrm>
      </p:grpSpPr>
      <p:grpSp>
        <p:nvGrpSpPr>
          <p:cNvPr id="3005" name="Google Shape;3005;p57"/>
          <p:cNvGrpSpPr/>
          <p:nvPr/>
        </p:nvGrpSpPr>
        <p:grpSpPr>
          <a:xfrm>
            <a:off x="722059" y="974193"/>
            <a:ext cx="2492868" cy="1379876"/>
            <a:chOff x="2654821" y="2311071"/>
            <a:chExt cx="2279715" cy="1262120"/>
          </a:xfrm>
        </p:grpSpPr>
        <p:grpSp>
          <p:nvGrpSpPr>
            <p:cNvPr id="3006" name="Google Shape;3006;p57"/>
            <p:cNvGrpSpPr/>
            <p:nvPr/>
          </p:nvGrpSpPr>
          <p:grpSpPr>
            <a:xfrm>
              <a:off x="4034269" y="2840745"/>
              <a:ext cx="40212" cy="36437"/>
              <a:chOff x="4293400" y="2574725"/>
              <a:chExt cx="84425" cy="80100"/>
            </a:xfrm>
          </p:grpSpPr>
          <p:sp>
            <p:nvSpPr>
              <p:cNvPr id="3007" name="Google Shape;3007;p5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3008" name="Google Shape;3008;p5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9" name="Google Shape;3009;p57"/>
            <p:cNvGrpSpPr/>
            <p:nvPr/>
          </p:nvGrpSpPr>
          <p:grpSpPr>
            <a:xfrm>
              <a:off x="3894606" y="2334874"/>
              <a:ext cx="913198" cy="518984"/>
              <a:chOff x="4000175" y="1462675"/>
              <a:chExt cx="1917275" cy="1140875"/>
            </a:xfrm>
          </p:grpSpPr>
          <p:sp>
            <p:nvSpPr>
              <p:cNvPr id="3010" name="Google Shape;3010;p5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3011" name="Google Shape;3011;p57"/>
              <p:cNvGrpSpPr/>
              <p:nvPr/>
            </p:nvGrpSpPr>
            <p:grpSpPr>
              <a:xfrm>
                <a:off x="4000175" y="1462675"/>
                <a:ext cx="1917275" cy="1140875"/>
                <a:chOff x="4000175" y="1462675"/>
                <a:chExt cx="1917275" cy="1140875"/>
              </a:xfrm>
            </p:grpSpPr>
            <p:sp>
              <p:nvSpPr>
                <p:cNvPr id="3012" name="Google Shape;3012;p5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3013" name="Google Shape;3013;p5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17" name="Google Shape;3017;p5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18" name="Google Shape;3018;p57"/>
            <p:cNvGrpSpPr/>
            <p:nvPr/>
          </p:nvGrpSpPr>
          <p:grpSpPr>
            <a:xfrm>
              <a:off x="3875768" y="2846704"/>
              <a:ext cx="44796" cy="47366"/>
              <a:chOff x="3960625" y="2587825"/>
              <a:chExt cx="94050" cy="104125"/>
            </a:xfrm>
          </p:grpSpPr>
          <p:sp>
            <p:nvSpPr>
              <p:cNvPr id="3019" name="Google Shape;3019;p5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3020" name="Google Shape;3020;p5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1" name="Google Shape;3021;p57"/>
            <p:cNvGrpSpPr/>
            <p:nvPr/>
          </p:nvGrpSpPr>
          <p:grpSpPr>
            <a:xfrm>
              <a:off x="3782759" y="2807162"/>
              <a:ext cx="82686" cy="85487"/>
              <a:chOff x="3765350" y="2500900"/>
              <a:chExt cx="173600" cy="187925"/>
            </a:xfrm>
          </p:grpSpPr>
          <p:sp>
            <p:nvSpPr>
              <p:cNvPr id="3022" name="Google Shape;3022;p5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3023" name="Google Shape;3023;p5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8" name="Google Shape;3028;p57"/>
            <p:cNvGrpSpPr/>
            <p:nvPr/>
          </p:nvGrpSpPr>
          <p:grpSpPr>
            <a:xfrm>
              <a:off x="3775674" y="2798496"/>
              <a:ext cx="40545" cy="23564"/>
              <a:chOff x="3750475" y="2481850"/>
              <a:chExt cx="85125" cy="51800"/>
            </a:xfrm>
          </p:grpSpPr>
          <p:sp>
            <p:nvSpPr>
              <p:cNvPr id="3029" name="Google Shape;3029;p5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3031" name="Google Shape;3031;p57"/>
            <p:cNvGrpSpPr/>
            <p:nvPr/>
          </p:nvGrpSpPr>
          <p:grpSpPr>
            <a:xfrm>
              <a:off x="3716946" y="2776024"/>
              <a:ext cx="81971" cy="76912"/>
              <a:chOff x="3627175" y="2432450"/>
              <a:chExt cx="172100" cy="169075"/>
            </a:xfrm>
          </p:grpSpPr>
          <p:sp>
            <p:nvSpPr>
              <p:cNvPr id="3032" name="Google Shape;3032;p5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3034" name="Google Shape;3034;p5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3035" name="Google Shape;3035;p57"/>
            <p:cNvGrpSpPr/>
            <p:nvPr/>
          </p:nvGrpSpPr>
          <p:grpSpPr>
            <a:xfrm>
              <a:off x="3685682" y="2845624"/>
              <a:ext cx="29311" cy="45055"/>
              <a:chOff x="3561536" y="2585450"/>
              <a:chExt cx="61539" cy="99045"/>
            </a:xfrm>
          </p:grpSpPr>
          <p:sp>
            <p:nvSpPr>
              <p:cNvPr id="3036" name="Google Shape;3036;p5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3038" name="Google Shape;3038;p57"/>
            <p:cNvGrpSpPr/>
            <p:nvPr/>
          </p:nvGrpSpPr>
          <p:grpSpPr>
            <a:xfrm>
              <a:off x="3849905" y="2572252"/>
              <a:ext cx="74339" cy="119559"/>
              <a:chOff x="3906325" y="1984500"/>
              <a:chExt cx="156075" cy="262825"/>
            </a:xfrm>
          </p:grpSpPr>
          <p:sp>
            <p:nvSpPr>
              <p:cNvPr id="3039" name="Google Shape;3039;p5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3040" name="Google Shape;3040;p5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1" name="Google Shape;3041;p57"/>
            <p:cNvGrpSpPr/>
            <p:nvPr/>
          </p:nvGrpSpPr>
          <p:grpSpPr>
            <a:xfrm>
              <a:off x="2654821" y="2414345"/>
              <a:ext cx="667570" cy="558731"/>
              <a:chOff x="1397225" y="1637375"/>
              <a:chExt cx="1401575" cy="1228250"/>
            </a:xfrm>
          </p:grpSpPr>
          <p:sp>
            <p:nvSpPr>
              <p:cNvPr id="3042" name="Google Shape;3042;p5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3043" name="Google Shape;3043;p57"/>
              <p:cNvGrpSpPr/>
              <p:nvPr/>
            </p:nvGrpSpPr>
            <p:grpSpPr>
              <a:xfrm>
                <a:off x="1397225" y="1637375"/>
                <a:ext cx="1398775" cy="1228250"/>
                <a:chOff x="1397225" y="1637375"/>
                <a:chExt cx="1398775" cy="1228250"/>
              </a:xfrm>
            </p:grpSpPr>
            <p:sp>
              <p:nvSpPr>
                <p:cNvPr id="3044" name="Google Shape;3044;p5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46" name="Google Shape;3046;p57"/>
            <p:cNvGrpSpPr/>
            <p:nvPr/>
          </p:nvGrpSpPr>
          <p:grpSpPr>
            <a:xfrm>
              <a:off x="3230417" y="3103734"/>
              <a:ext cx="282982" cy="280332"/>
              <a:chOff x="2605700" y="3152850"/>
              <a:chExt cx="594125" cy="616250"/>
            </a:xfrm>
          </p:grpSpPr>
          <p:sp>
            <p:nvSpPr>
              <p:cNvPr id="3047" name="Google Shape;3047;p5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3048" name="Google Shape;3048;p5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3049" name="Google Shape;3049;p57"/>
            <p:cNvGrpSpPr/>
            <p:nvPr/>
          </p:nvGrpSpPr>
          <p:grpSpPr>
            <a:xfrm>
              <a:off x="3265985" y="3226989"/>
              <a:ext cx="87151" cy="346202"/>
              <a:chOff x="2680375" y="3423800"/>
              <a:chExt cx="182975" cy="761050"/>
            </a:xfrm>
          </p:grpSpPr>
          <p:sp>
            <p:nvSpPr>
              <p:cNvPr id="3050" name="Google Shape;3050;p5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3051" name="Google Shape;3051;p5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2" name="Google Shape;3052;p57"/>
            <p:cNvGrpSpPr/>
            <p:nvPr/>
          </p:nvGrpSpPr>
          <p:grpSpPr>
            <a:xfrm>
              <a:off x="3855466" y="3289811"/>
              <a:ext cx="112514" cy="94210"/>
              <a:chOff x="3918000" y="3561900"/>
              <a:chExt cx="236225" cy="207100"/>
            </a:xfrm>
          </p:grpSpPr>
          <p:sp>
            <p:nvSpPr>
              <p:cNvPr id="3053" name="Google Shape;3053;p5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3054" name="Google Shape;3054;p5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5" name="Google Shape;3055;p5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3058" name="Google Shape;3058;p57"/>
            <p:cNvGrpSpPr/>
            <p:nvPr/>
          </p:nvGrpSpPr>
          <p:grpSpPr>
            <a:xfrm>
              <a:off x="2905224" y="2311071"/>
              <a:ext cx="596721" cy="528992"/>
              <a:chOff x="1922950" y="1410350"/>
              <a:chExt cx="1252825" cy="1162875"/>
            </a:xfrm>
          </p:grpSpPr>
          <p:sp>
            <p:nvSpPr>
              <p:cNvPr id="3059" name="Google Shape;3059;p5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3075" name="Google Shape;3075;p5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095" name="Google Shape;3095;p5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96" name="Google Shape;3096;p5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7" name="Google Shape;3097;p57"/>
            <p:cNvGrpSpPr/>
            <p:nvPr/>
          </p:nvGrpSpPr>
          <p:grpSpPr>
            <a:xfrm>
              <a:off x="3280929" y="3294542"/>
              <a:ext cx="109894" cy="272224"/>
              <a:chOff x="2711750" y="3572300"/>
              <a:chExt cx="230725" cy="598425"/>
            </a:xfrm>
          </p:grpSpPr>
          <p:sp>
            <p:nvSpPr>
              <p:cNvPr id="3098" name="Google Shape;3098;p5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0" name="Google Shape;3100;p5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1" name="Google Shape;3101;p57"/>
            <p:cNvGrpSpPr/>
            <p:nvPr/>
          </p:nvGrpSpPr>
          <p:grpSpPr>
            <a:xfrm>
              <a:off x="3790439" y="2408636"/>
              <a:ext cx="73017" cy="75684"/>
              <a:chOff x="3781475" y="1624825"/>
              <a:chExt cx="153300" cy="166375"/>
            </a:xfrm>
          </p:grpSpPr>
          <p:sp>
            <p:nvSpPr>
              <p:cNvPr id="3102" name="Google Shape;3102;p5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6" name="Google Shape;3106;p5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3" name="Google Shape;3113;p57"/>
            <p:cNvGrpSpPr/>
            <p:nvPr/>
          </p:nvGrpSpPr>
          <p:grpSpPr>
            <a:xfrm>
              <a:off x="4403342" y="3107749"/>
              <a:ext cx="316680" cy="101374"/>
              <a:chOff x="5068275" y="3161675"/>
              <a:chExt cx="664875" cy="222850"/>
            </a:xfrm>
          </p:grpSpPr>
          <p:sp>
            <p:nvSpPr>
              <p:cNvPr id="3114" name="Google Shape;3114;p5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8" name="Google Shape;3118;p5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7" name="Google Shape;3147;p57"/>
            <p:cNvGrpSpPr/>
            <p:nvPr/>
          </p:nvGrpSpPr>
          <p:grpSpPr>
            <a:xfrm>
              <a:off x="3697513" y="2707266"/>
              <a:ext cx="59549" cy="79733"/>
              <a:chOff x="3586375" y="2281300"/>
              <a:chExt cx="125025" cy="175275"/>
            </a:xfrm>
          </p:grpSpPr>
          <p:sp>
            <p:nvSpPr>
              <p:cNvPr id="3148" name="Google Shape;3148;p5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0" name="Google Shape;3150;p5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1" name="Google Shape;3151;p57"/>
            <p:cNvGrpSpPr/>
            <p:nvPr/>
          </p:nvGrpSpPr>
          <p:grpSpPr>
            <a:xfrm>
              <a:off x="4513224" y="3221724"/>
              <a:ext cx="274563" cy="280321"/>
              <a:chOff x="5298975" y="3412225"/>
              <a:chExt cx="576450" cy="616225"/>
            </a:xfrm>
          </p:grpSpPr>
          <p:sp>
            <p:nvSpPr>
              <p:cNvPr id="3152" name="Google Shape;3152;p5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153" name="Google Shape;3153;p5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4" name="Google Shape;3154;p57"/>
            <p:cNvGrpSpPr/>
            <p:nvPr/>
          </p:nvGrpSpPr>
          <p:grpSpPr>
            <a:xfrm>
              <a:off x="4824403" y="3421846"/>
              <a:ext cx="110132" cy="130647"/>
              <a:chOff x="5952300" y="3852150"/>
              <a:chExt cx="231225" cy="287200"/>
            </a:xfrm>
          </p:grpSpPr>
          <p:sp>
            <p:nvSpPr>
              <p:cNvPr id="3155" name="Google Shape;3155;p5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7" name="Google Shape;3157;p5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5" name="Google Shape;3165;p57"/>
            <p:cNvGrpSpPr/>
            <p:nvPr/>
          </p:nvGrpSpPr>
          <p:grpSpPr>
            <a:xfrm>
              <a:off x="4295710" y="3079670"/>
              <a:ext cx="14968" cy="27135"/>
              <a:chOff x="4842300" y="3099950"/>
              <a:chExt cx="31425" cy="59650"/>
            </a:xfrm>
          </p:grpSpPr>
          <p:sp>
            <p:nvSpPr>
              <p:cNvPr id="3166" name="Google Shape;3166;p5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0" name="Google Shape;3170;p5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8" name="Google Shape;3178;p57"/>
            <p:cNvGrpSpPr/>
            <p:nvPr/>
          </p:nvGrpSpPr>
          <p:grpSpPr>
            <a:xfrm>
              <a:off x="3831056" y="2816010"/>
              <a:ext cx="37378" cy="27612"/>
              <a:chOff x="3866750" y="2520350"/>
              <a:chExt cx="78475" cy="60700"/>
            </a:xfrm>
          </p:grpSpPr>
          <p:sp>
            <p:nvSpPr>
              <p:cNvPr id="3179" name="Google Shape;3179;p5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83" name="Google Shape;3183;p5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200" name="Google Shape;3200;p5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212" name="Google Shape;3212;p5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5" name="Google Shape;3225;p57"/>
            <p:cNvGrpSpPr/>
            <p:nvPr/>
          </p:nvGrpSpPr>
          <p:grpSpPr>
            <a:xfrm>
              <a:off x="3632736" y="3051591"/>
              <a:ext cx="63288" cy="45217"/>
              <a:chOff x="3450375" y="3038225"/>
              <a:chExt cx="132875" cy="99400"/>
            </a:xfrm>
          </p:grpSpPr>
          <p:sp>
            <p:nvSpPr>
              <p:cNvPr id="3226" name="Google Shape;3226;p5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8" name="Google Shape;3228;p5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237" name="Google Shape;3237;p5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247" name="Google Shape;3247;p5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253" name="Google Shape;3253;p5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3" name="Google Shape;3263;p57"/>
          <p:cNvGrpSpPr/>
          <p:nvPr/>
        </p:nvGrpSpPr>
        <p:grpSpPr>
          <a:xfrm>
            <a:off x="719116" y="2869970"/>
            <a:ext cx="2622876" cy="1333540"/>
            <a:chOff x="238125" y="1038125"/>
            <a:chExt cx="7146800" cy="3633625"/>
          </a:xfrm>
        </p:grpSpPr>
        <p:sp>
          <p:nvSpPr>
            <p:cNvPr id="3264" name="Google Shape;3264;p5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6" name="Google Shape;4836;p57"/>
          <p:cNvGrpSpPr/>
          <p:nvPr/>
        </p:nvGrpSpPr>
        <p:grpSpPr>
          <a:xfrm>
            <a:off x="5834044" y="1012080"/>
            <a:ext cx="2590840" cy="1380235"/>
            <a:chOff x="233350" y="949250"/>
            <a:chExt cx="7137300" cy="3802300"/>
          </a:xfrm>
        </p:grpSpPr>
        <p:sp>
          <p:nvSpPr>
            <p:cNvPr id="4837" name="Google Shape;4837;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8" name="Google Shape;4888;p57"/>
          <p:cNvGrpSpPr/>
          <p:nvPr/>
        </p:nvGrpSpPr>
        <p:grpSpPr>
          <a:xfrm>
            <a:off x="7648473" y="3056853"/>
            <a:ext cx="104231" cy="320340"/>
            <a:chOff x="7564426" y="3224343"/>
            <a:chExt cx="119985" cy="368801"/>
          </a:xfrm>
        </p:grpSpPr>
        <p:sp>
          <p:nvSpPr>
            <p:cNvPr id="4889" name="Google Shape;4889;p5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1" name="Google Shape;4891;p57"/>
          <p:cNvGrpSpPr/>
          <p:nvPr/>
        </p:nvGrpSpPr>
        <p:grpSpPr>
          <a:xfrm>
            <a:off x="7347962" y="3050954"/>
            <a:ext cx="189489" cy="332132"/>
            <a:chOff x="8370831" y="3202002"/>
            <a:chExt cx="218129" cy="382376"/>
          </a:xfrm>
        </p:grpSpPr>
        <p:sp>
          <p:nvSpPr>
            <p:cNvPr id="4892" name="Google Shape;4892;p5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4" name="Google Shape;4894;p57"/>
          <p:cNvGrpSpPr/>
          <p:nvPr/>
        </p:nvGrpSpPr>
        <p:grpSpPr>
          <a:xfrm>
            <a:off x="8071351" y="3462086"/>
            <a:ext cx="309429" cy="267000"/>
            <a:chOff x="6742064" y="3750480"/>
            <a:chExt cx="399315" cy="344560"/>
          </a:xfrm>
        </p:grpSpPr>
        <p:sp>
          <p:nvSpPr>
            <p:cNvPr id="4895" name="Google Shape;4895;p5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7" name="Google Shape;4897;p57"/>
          <p:cNvGrpSpPr/>
          <p:nvPr/>
        </p:nvGrpSpPr>
        <p:grpSpPr>
          <a:xfrm>
            <a:off x="7610370" y="3813134"/>
            <a:ext cx="180437" cy="281608"/>
            <a:chOff x="7248525" y="3739696"/>
            <a:chExt cx="230531" cy="359790"/>
          </a:xfrm>
        </p:grpSpPr>
        <p:sp>
          <p:nvSpPr>
            <p:cNvPr id="4898" name="Google Shape;4898;p5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57"/>
          <p:cNvGrpSpPr/>
          <p:nvPr/>
        </p:nvGrpSpPr>
        <p:grpSpPr>
          <a:xfrm>
            <a:off x="7856289" y="3456358"/>
            <a:ext cx="162896" cy="278710"/>
            <a:chOff x="7601242" y="3729267"/>
            <a:chExt cx="222566" cy="380803"/>
          </a:xfrm>
        </p:grpSpPr>
        <p:sp>
          <p:nvSpPr>
            <p:cNvPr id="4901" name="Google Shape;4901;p5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3" name="Google Shape;4903;p57"/>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4" name="Google Shape;4904;p57"/>
          <p:cNvGrpSpPr/>
          <p:nvPr/>
        </p:nvGrpSpPr>
        <p:grpSpPr>
          <a:xfrm>
            <a:off x="7345935" y="3457498"/>
            <a:ext cx="193543" cy="275990"/>
            <a:chOff x="8304647" y="3738687"/>
            <a:chExt cx="225076" cy="320956"/>
          </a:xfrm>
        </p:grpSpPr>
        <p:sp>
          <p:nvSpPr>
            <p:cNvPr id="4905" name="Google Shape;4905;p5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8" name="Google Shape;4908;p57"/>
          <p:cNvGrpSpPr/>
          <p:nvPr/>
        </p:nvGrpSpPr>
        <p:grpSpPr>
          <a:xfrm>
            <a:off x="7618427" y="3457498"/>
            <a:ext cx="178492" cy="275990"/>
            <a:chOff x="8615101" y="3738687"/>
            <a:chExt cx="207573" cy="320956"/>
          </a:xfrm>
        </p:grpSpPr>
        <p:sp>
          <p:nvSpPr>
            <p:cNvPr id="4909" name="Google Shape;4909;p5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2" name="Google Shape;4912;p57"/>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3" name="Google Shape;4913;p57"/>
          <p:cNvGrpSpPr/>
          <p:nvPr/>
        </p:nvGrpSpPr>
        <p:grpSpPr>
          <a:xfrm>
            <a:off x="6013132" y="3578986"/>
            <a:ext cx="557671" cy="511283"/>
            <a:chOff x="6015419" y="3716859"/>
            <a:chExt cx="557671" cy="511283"/>
          </a:xfrm>
        </p:grpSpPr>
        <p:sp>
          <p:nvSpPr>
            <p:cNvPr id="4914" name="Google Shape;4914;p5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5" name="Google Shape;4915;p57"/>
            <p:cNvGrpSpPr/>
            <p:nvPr/>
          </p:nvGrpSpPr>
          <p:grpSpPr>
            <a:xfrm>
              <a:off x="6036094" y="3716980"/>
              <a:ext cx="529860" cy="510468"/>
              <a:chOff x="6036094" y="3716980"/>
              <a:chExt cx="529860" cy="510468"/>
            </a:xfrm>
          </p:grpSpPr>
          <p:sp>
            <p:nvSpPr>
              <p:cNvPr id="4916" name="Google Shape;4916;p5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26" name="Google Shape;4926;p57"/>
          <p:cNvGrpSpPr/>
          <p:nvPr/>
        </p:nvGrpSpPr>
        <p:grpSpPr>
          <a:xfrm>
            <a:off x="6642017" y="2935755"/>
            <a:ext cx="576302" cy="511871"/>
            <a:chOff x="6644304" y="3073628"/>
            <a:chExt cx="576302" cy="511871"/>
          </a:xfrm>
        </p:grpSpPr>
        <p:sp>
          <p:nvSpPr>
            <p:cNvPr id="4927" name="Google Shape;4927;p5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8" name="Google Shape;4928;p57"/>
            <p:cNvGrpSpPr/>
            <p:nvPr/>
          </p:nvGrpSpPr>
          <p:grpSpPr>
            <a:xfrm>
              <a:off x="6712169" y="3085440"/>
              <a:ext cx="481622" cy="494913"/>
              <a:chOff x="6712169" y="3085440"/>
              <a:chExt cx="481622" cy="494913"/>
            </a:xfrm>
          </p:grpSpPr>
          <p:sp>
            <p:nvSpPr>
              <p:cNvPr id="4929" name="Google Shape;4929;p5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4" name="Google Shape;4934;p5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7" name="Google Shape;4937;p57"/>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8" name="Google Shape;4938;p57"/>
          <p:cNvGrpSpPr/>
          <p:nvPr/>
        </p:nvGrpSpPr>
        <p:grpSpPr>
          <a:xfrm>
            <a:off x="6649868" y="3578750"/>
            <a:ext cx="560631" cy="511352"/>
            <a:chOff x="6652154" y="3716623"/>
            <a:chExt cx="560631" cy="511352"/>
          </a:xfrm>
        </p:grpSpPr>
        <p:sp>
          <p:nvSpPr>
            <p:cNvPr id="4939" name="Google Shape;4939;p5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0" name="Google Shape;4940;p57"/>
            <p:cNvGrpSpPr/>
            <p:nvPr/>
          </p:nvGrpSpPr>
          <p:grpSpPr>
            <a:xfrm>
              <a:off x="6669657" y="3716715"/>
              <a:ext cx="466779" cy="464290"/>
              <a:chOff x="6669657" y="3716715"/>
              <a:chExt cx="466779" cy="464290"/>
            </a:xfrm>
          </p:grpSpPr>
          <p:sp>
            <p:nvSpPr>
              <p:cNvPr id="4941" name="Google Shape;4941;p5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54" name="Google Shape;4954;p57"/>
          <p:cNvGrpSpPr/>
          <p:nvPr/>
        </p:nvGrpSpPr>
        <p:grpSpPr>
          <a:xfrm>
            <a:off x="7843959" y="3860159"/>
            <a:ext cx="187557" cy="187557"/>
            <a:chOff x="8565775" y="671075"/>
            <a:chExt cx="441000" cy="441000"/>
          </a:xfrm>
        </p:grpSpPr>
        <p:sp>
          <p:nvSpPr>
            <p:cNvPr id="4955" name="Google Shape;4955;p5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7" name="Google Shape;4957;p57"/>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7"/>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9" name="Google Shape;4959;p57"/>
          <p:cNvGrpSpPr/>
          <p:nvPr/>
        </p:nvGrpSpPr>
        <p:grpSpPr>
          <a:xfrm>
            <a:off x="5997814" y="2938377"/>
            <a:ext cx="587871" cy="512373"/>
            <a:chOff x="6000100" y="3076250"/>
            <a:chExt cx="587871" cy="512373"/>
          </a:xfrm>
        </p:grpSpPr>
        <p:sp>
          <p:nvSpPr>
            <p:cNvPr id="4960" name="Google Shape;4960;p5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1" name="Google Shape;4961;p57"/>
            <p:cNvGrpSpPr/>
            <p:nvPr/>
          </p:nvGrpSpPr>
          <p:grpSpPr>
            <a:xfrm>
              <a:off x="6031360" y="3076713"/>
              <a:ext cx="539107" cy="480965"/>
              <a:chOff x="6031360" y="3076713"/>
              <a:chExt cx="539107" cy="480965"/>
            </a:xfrm>
          </p:grpSpPr>
          <p:sp>
            <p:nvSpPr>
              <p:cNvPr id="4962" name="Google Shape;4962;p5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69" name="Google Shape;4969;p57"/>
          <p:cNvGrpSpPr/>
          <p:nvPr/>
        </p:nvGrpSpPr>
        <p:grpSpPr>
          <a:xfrm>
            <a:off x="3416805" y="919691"/>
            <a:ext cx="2310381" cy="1488888"/>
            <a:chOff x="229225" y="549050"/>
            <a:chExt cx="7161750" cy="4615275"/>
          </a:xfrm>
        </p:grpSpPr>
        <p:sp>
          <p:nvSpPr>
            <p:cNvPr id="4970" name="Google Shape;4970;p5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7" name="Google Shape;5087;p57"/>
          <p:cNvGrpSpPr/>
          <p:nvPr/>
        </p:nvGrpSpPr>
        <p:grpSpPr>
          <a:xfrm>
            <a:off x="3514723" y="2849588"/>
            <a:ext cx="2310282" cy="1374222"/>
            <a:chOff x="238125" y="732525"/>
            <a:chExt cx="7130500" cy="4241425"/>
          </a:xfrm>
        </p:grpSpPr>
        <p:sp>
          <p:nvSpPr>
            <p:cNvPr id="5088" name="Google Shape;5088;p5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205"/>
        <p:cNvGrpSpPr/>
        <p:nvPr/>
      </p:nvGrpSpPr>
      <p:grpSpPr>
        <a:xfrm>
          <a:off x="0" y="0"/>
          <a:ext cx="0" cy="0"/>
          <a:chOff x="0" y="0"/>
          <a:chExt cx="0" cy="0"/>
        </a:xfrm>
      </p:grpSpPr>
      <p:grpSp>
        <p:nvGrpSpPr>
          <p:cNvPr id="5206" name="Google Shape;5206;p58"/>
          <p:cNvGrpSpPr/>
          <p:nvPr/>
        </p:nvGrpSpPr>
        <p:grpSpPr>
          <a:xfrm>
            <a:off x="725414" y="969763"/>
            <a:ext cx="2507799" cy="206239"/>
            <a:chOff x="106648" y="895722"/>
            <a:chExt cx="4481413" cy="374300"/>
          </a:xfrm>
        </p:grpSpPr>
        <p:grpSp>
          <p:nvGrpSpPr>
            <p:cNvPr id="5207" name="Google Shape;5207;p58"/>
            <p:cNvGrpSpPr/>
            <p:nvPr/>
          </p:nvGrpSpPr>
          <p:grpSpPr>
            <a:xfrm>
              <a:off x="2233276" y="895722"/>
              <a:ext cx="1082667" cy="223591"/>
              <a:chOff x="4808316" y="2800065"/>
              <a:chExt cx="1999386" cy="412910"/>
            </a:xfrm>
          </p:grpSpPr>
          <p:sp>
            <p:nvSpPr>
              <p:cNvPr id="5208" name="Google Shape;5208;p5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9" name="Google Shape;5209;p58"/>
              <p:cNvGrpSpPr/>
              <p:nvPr/>
            </p:nvGrpSpPr>
            <p:grpSpPr>
              <a:xfrm>
                <a:off x="4808316" y="2800065"/>
                <a:ext cx="92400" cy="411825"/>
                <a:chOff x="845575" y="2563700"/>
                <a:chExt cx="92400" cy="411825"/>
              </a:xfrm>
            </p:grpSpPr>
            <p:cxnSp>
              <p:nvCxnSpPr>
                <p:cNvPr id="5210" name="Google Shape;5210;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211" name="Google Shape;5211;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2" name="Google Shape;5212;p58"/>
            <p:cNvGrpSpPr/>
            <p:nvPr/>
          </p:nvGrpSpPr>
          <p:grpSpPr>
            <a:xfrm>
              <a:off x="106648" y="895722"/>
              <a:ext cx="1088401" cy="223591"/>
              <a:chOff x="881025" y="2800065"/>
              <a:chExt cx="2009975" cy="412910"/>
            </a:xfrm>
          </p:grpSpPr>
          <p:sp>
            <p:nvSpPr>
              <p:cNvPr id="5213" name="Google Shape;5213;p5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4" name="Google Shape;5214;p58"/>
              <p:cNvGrpSpPr/>
              <p:nvPr/>
            </p:nvGrpSpPr>
            <p:grpSpPr>
              <a:xfrm>
                <a:off x="881025" y="2800065"/>
                <a:ext cx="92400" cy="411825"/>
                <a:chOff x="845575" y="2563700"/>
                <a:chExt cx="92400" cy="411825"/>
              </a:xfrm>
            </p:grpSpPr>
            <p:cxnSp>
              <p:nvCxnSpPr>
                <p:cNvPr id="5215" name="Google Shape;5215;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216" name="Google Shape;5216;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7" name="Google Shape;5217;p58"/>
            <p:cNvGrpSpPr/>
            <p:nvPr/>
          </p:nvGrpSpPr>
          <p:grpSpPr>
            <a:xfrm>
              <a:off x="1172346" y="1047018"/>
              <a:ext cx="1083151" cy="223003"/>
              <a:chOff x="2849073" y="3079467"/>
              <a:chExt cx="2000279" cy="411825"/>
            </a:xfrm>
          </p:grpSpPr>
          <p:sp>
            <p:nvSpPr>
              <p:cNvPr id="5218" name="Google Shape;5218;p5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9" name="Google Shape;5219;p58"/>
              <p:cNvGrpSpPr/>
              <p:nvPr/>
            </p:nvGrpSpPr>
            <p:grpSpPr>
              <a:xfrm rot="10800000">
                <a:off x="2849073" y="3079467"/>
                <a:ext cx="92400" cy="411825"/>
                <a:chOff x="2070100" y="2563700"/>
                <a:chExt cx="92400" cy="411825"/>
              </a:xfrm>
            </p:grpSpPr>
            <p:cxnSp>
              <p:nvCxnSpPr>
                <p:cNvPr id="5220" name="Google Shape;5220;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221" name="Google Shape;5221;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22" name="Google Shape;5222;p58"/>
            <p:cNvGrpSpPr/>
            <p:nvPr/>
          </p:nvGrpSpPr>
          <p:grpSpPr>
            <a:xfrm>
              <a:off x="3290132" y="1047018"/>
              <a:ext cx="1297929" cy="223003"/>
              <a:chOff x="6760035" y="3079467"/>
              <a:chExt cx="2396914" cy="411825"/>
            </a:xfrm>
          </p:grpSpPr>
          <p:sp>
            <p:nvSpPr>
              <p:cNvPr id="5223" name="Google Shape;5223;p5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4" name="Google Shape;5224;p58"/>
              <p:cNvGrpSpPr/>
              <p:nvPr/>
            </p:nvGrpSpPr>
            <p:grpSpPr>
              <a:xfrm rot="10800000">
                <a:off x="6760035" y="3079467"/>
                <a:ext cx="92400" cy="411825"/>
                <a:chOff x="2070100" y="2563700"/>
                <a:chExt cx="92400" cy="411825"/>
              </a:xfrm>
            </p:grpSpPr>
            <p:cxnSp>
              <p:nvCxnSpPr>
                <p:cNvPr id="5225" name="Google Shape;5225;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226" name="Google Shape;5226;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27" name="Google Shape;5227;p58"/>
          <p:cNvGrpSpPr/>
          <p:nvPr/>
        </p:nvGrpSpPr>
        <p:grpSpPr>
          <a:xfrm>
            <a:off x="2143176" y="3369134"/>
            <a:ext cx="1086701" cy="799429"/>
            <a:chOff x="2183288" y="3555572"/>
            <a:chExt cx="1136241" cy="835873"/>
          </a:xfrm>
        </p:grpSpPr>
        <p:sp>
          <p:nvSpPr>
            <p:cNvPr id="5228" name="Google Shape;5228;p5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9" name="Google Shape;5229;p58"/>
            <p:cNvGrpSpPr/>
            <p:nvPr/>
          </p:nvGrpSpPr>
          <p:grpSpPr>
            <a:xfrm>
              <a:off x="2205895" y="3637269"/>
              <a:ext cx="1089848" cy="724993"/>
              <a:chOff x="2205895" y="3637269"/>
              <a:chExt cx="1089848" cy="724993"/>
            </a:xfrm>
          </p:grpSpPr>
          <p:sp>
            <p:nvSpPr>
              <p:cNvPr id="5230" name="Google Shape;5230;p5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6" name="Google Shape;5236;p5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37" name="Google Shape;5237;p5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238" name="Google Shape;5238;p58"/>
            <p:cNvGrpSpPr/>
            <p:nvPr/>
          </p:nvGrpSpPr>
          <p:grpSpPr>
            <a:xfrm>
              <a:off x="3173850" y="3779426"/>
              <a:ext cx="145679" cy="70048"/>
              <a:chOff x="3173850" y="3779426"/>
              <a:chExt cx="145679" cy="70048"/>
            </a:xfrm>
          </p:grpSpPr>
          <p:cxnSp>
            <p:nvCxnSpPr>
              <p:cNvPr id="5239" name="Google Shape;5239;p5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240" name="Google Shape;5240;p5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1" name="Google Shape;5241;p58"/>
            <p:cNvGrpSpPr/>
            <p:nvPr/>
          </p:nvGrpSpPr>
          <p:grpSpPr>
            <a:xfrm>
              <a:off x="2183288" y="4139483"/>
              <a:ext cx="145133" cy="70048"/>
              <a:chOff x="2183288" y="4139483"/>
              <a:chExt cx="145133" cy="70048"/>
            </a:xfrm>
          </p:grpSpPr>
          <p:cxnSp>
            <p:nvCxnSpPr>
              <p:cNvPr id="5242" name="Google Shape;5242;p5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243" name="Google Shape;5243;p5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44" name="Google Shape;5244;p5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45" name="Google Shape;5245;p5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246" name="Google Shape;5246;p58"/>
            <p:cNvGrpSpPr/>
            <p:nvPr/>
          </p:nvGrpSpPr>
          <p:grpSpPr>
            <a:xfrm>
              <a:off x="2943836" y="4268886"/>
              <a:ext cx="60717" cy="122559"/>
              <a:chOff x="2943836" y="4268886"/>
              <a:chExt cx="60717" cy="122559"/>
            </a:xfrm>
          </p:grpSpPr>
          <p:sp>
            <p:nvSpPr>
              <p:cNvPr id="5247" name="Google Shape;5247;p5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48" name="Google Shape;5248;p5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249" name="Google Shape;5249;p58"/>
          <p:cNvGrpSpPr/>
          <p:nvPr/>
        </p:nvGrpSpPr>
        <p:grpSpPr>
          <a:xfrm>
            <a:off x="3406121" y="1290134"/>
            <a:ext cx="1675870" cy="758251"/>
            <a:chOff x="3530532" y="1496185"/>
            <a:chExt cx="1562000" cy="706730"/>
          </a:xfrm>
        </p:grpSpPr>
        <p:cxnSp>
          <p:nvCxnSpPr>
            <p:cNvPr id="5250" name="Google Shape;5250;p5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251" name="Google Shape;5251;p58"/>
            <p:cNvGrpSpPr/>
            <p:nvPr/>
          </p:nvGrpSpPr>
          <p:grpSpPr>
            <a:xfrm>
              <a:off x="3530532" y="1496185"/>
              <a:ext cx="323430" cy="463587"/>
              <a:chOff x="3530532" y="1496185"/>
              <a:chExt cx="323430" cy="463587"/>
            </a:xfrm>
          </p:grpSpPr>
          <p:grpSp>
            <p:nvGrpSpPr>
              <p:cNvPr id="5252" name="Google Shape;5252;p58"/>
              <p:cNvGrpSpPr/>
              <p:nvPr/>
            </p:nvGrpSpPr>
            <p:grpSpPr>
              <a:xfrm>
                <a:off x="3567462" y="1496185"/>
                <a:ext cx="286500" cy="361376"/>
                <a:chOff x="3567462" y="1496185"/>
                <a:chExt cx="286500" cy="361376"/>
              </a:xfrm>
            </p:grpSpPr>
            <p:cxnSp>
              <p:nvCxnSpPr>
                <p:cNvPr id="5253" name="Google Shape;5253;p5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254" name="Google Shape;5254;p5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55" name="Google Shape;5255;p5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6" name="Google Shape;5256;p58"/>
            <p:cNvGrpSpPr/>
            <p:nvPr/>
          </p:nvGrpSpPr>
          <p:grpSpPr>
            <a:xfrm>
              <a:off x="3891569" y="1779209"/>
              <a:ext cx="323945" cy="423706"/>
              <a:chOff x="3891569" y="1779209"/>
              <a:chExt cx="323945" cy="423706"/>
            </a:xfrm>
          </p:grpSpPr>
          <p:grpSp>
            <p:nvGrpSpPr>
              <p:cNvPr id="5257" name="Google Shape;5257;p58"/>
              <p:cNvGrpSpPr/>
              <p:nvPr/>
            </p:nvGrpSpPr>
            <p:grpSpPr>
              <a:xfrm>
                <a:off x="3929014" y="1881638"/>
                <a:ext cx="286500" cy="321278"/>
                <a:chOff x="3929014" y="1881638"/>
                <a:chExt cx="286500" cy="321278"/>
              </a:xfrm>
            </p:grpSpPr>
            <p:cxnSp>
              <p:nvCxnSpPr>
                <p:cNvPr id="5258" name="Google Shape;5258;p5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259" name="Google Shape;5259;p5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0" name="Google Shape;5260;p5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1" name="Google Shape;5261;p58"/>
            <p:cNvGrpSpPr/>
            <p:nvPr/>
          </p:nvGrpSpPr>
          <p:grpSpPr>
            <a:xfrm>
              <a:off x="4252606" y="1496185"/>
              <a:ext cx="324721" cy="463587"/>
              <a:chOff x="4252606" y="1496185"/>
              <a:chExt cx="324721" cy="463587"/>
            </a:xfrm>
          </p:grpSpPr>
          <p:grpSp>
            <p:nvGrpSpPr>
              <p:cNvPr id="5262" name="Google Shape;5262;p58"/>
              <p:cNvGrpSpPr/>
              <p:nvPr/>
            </p:nvGrpSpPr>
            <p:grpSpPr>
              <a:xfrm>
                <a:off x="4290828" y="1496185"/>
                <a:ext cx="286500" cy="361376"/>
                <a:chOff x="4290828" y="1496185"/>
                <a:chExt cx="286500" cy="361376"/>
              </a:xfrm>
            </p:grpSpPr>
            <p:cxnSp>
              <p:nvCxnSpPr>
                <p:cNvPr id="5263" name="Google Shape;5263;p5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264" name="Google Shape;5264;p5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5" name="Google Shape;5265;p5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58"/>
            <p:cNvGrpSpPr/>
            <p:nvPr/>
          </p:nvGrpSpPr>
          <p:grpSpPr>
            <a:xfrm>
              <a:off x="4613643" y="1763716"/>
              <a:ext cx="325308" cy="439200"/>
              <a:chOff x="4613643" y="1763716"/>
              <a:chExt cx="325308" cy="439200"/>
            </a:xfrm>
          </p:grpSpPr>
          <p:grpSp>
            <p:nvGrpSpPr>
              <p:cNvPr id="5267" name="Google Shape;5267;p58"/>
              <p:cNvGrpSpPr/>
              <p:nvPr/>
            </p:nvGrpSpPr>
            <p:grpSpPr>
              <a:xfrm>
                <a:off x="4652451" y="1879538"/>
                <a:ext cx="286500" cy="323378"/>
                <a:chOff x="4652451" y="1879538"/>
                <a:chExt cx="286500" cy="323378"/>
              </a:xfrm>
            </p:grpSpPr>
            <p:cxnSp>
              <p:nvCxnSpPr>
                <p:cNvPr id="5268" name="Google Shape;5268;p5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269" name="Google Shape;5269;p5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70" name="Google Shape;5270;p5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71" name="Google Shape;5271;p58"/>
          <p:cNvGrpSpPr/>
          <p:nvPr/>
        </p:nvGrpSpPr>
        <p:grpSpPr>
          <a:xfrm>
            <a:off x="3417981" y="2143759"/>
            <a:ext cx="1652173" cy="391517"/>
            <a:chOff x="3512551" y="2358270"/>
            <a:chExt cx="1597383" cy="378533"/>
          </a:xfrm>
        </p:grpSpPr>
        <p:cxnSp>
          <p:nvCxnSpPr>
            <p:cNvPr id="5272" name="Google Shape;5272;p58"/>
            <p:cNvCxnSpPr>
              <a:stCxn id="5273" idx="6"/>
              <a:endCxn id="5274"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275" name="Google Shape;5275;p58"/>
            <p:cNvGrpSpPr/>
            <p:nvPr/>
          </p:nvGrpSpPr>
          <p:grpSpPr>
            <a:xfrm>
              <a:off x="3512551" y="2358270"/>
              <a:ext cx="225647" cy="307714"/>
              <a:chOff x="2182679" y="2004714"/>
              <a:chExt cx="792300" cy="1080458"/>
            </a:xfrm>
          </p:grpSpPr>
          <p:cxnSp>
            <p:nvCxnSpPr>
              <p:cNvPr id="5276" name="Google Shape;5276;p58"/>
              <p:cNvCxnSpPr>
                <a:stCxn id="5277"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273" name="Google Shape;5273;p5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8" name="Google Shape;5278;p58"/>
            <p:cNvGrpSpPr/>
            <p:nvPr/>
          </p:nvGrpSpPr>
          <p:grpSpPr>
            <a:xfrm>
              <a:off x="3969644" y="2440153"/>
              <a:ext cx="225853" cy="296651"/>
              <a:chOff x="3775710" y="1729289"/>
              <a:chExt cx="136500" cy="179289"/>
            </a:xfrm>
          </p:grpSpPr>
          <p:cxnSp>
            <p:nvCxnSpPr>
              <p:cNvPr id="5279" name="Google Shape;5279;p5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280" name="Google Shape;5280;p5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2" name="Google Shape;5282;p58"/>
            <p:cNvGrpSpPr/>
            <p:nvPr/>
          </p:nvGrpSpPr>
          <p:grpSpPr>
            <a:xfrm>
              <a:off x="4427051" y="2358270"/>
              <a:ext cx="225647" cy="307714"/>
              <a:chOff x="5393704" y="2004714"/>
              <a:chExt cx="792300" cy="1080458"/>
            </a:xfrm>
          </p:grpSpPr>
          <p:cxnSp>
            <p:nvCxnSpPr>
              <p:cNvPr id="5283" name="Google Shape;5283;p58"/>
              <p:cNvCxnSpPr>
                <a:stCxn id="5284"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285" name="Google Shape;5285;p5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58"/>
            <p:cNvGrpSpPr/>
            <p:nvPr/>
          </p:nvGrpSpPr>
          <p:grpSpPr>
            <a:xfrm>
              <a:off x="4884287" y="2440252"/>
              <a:ext cx="225647" cy="296532"/>
              <a:chOff x="6999166" y="2292572"/>
              <a:chExt cx="792300" cy="1041192"/>
            </a:xfrm>
          </p:grpSpPr>
          <p:cxnSp>
            <p:nvCxnSpPr>
              <p:cNvPr id="5287" name="Google Shape;5287;p5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274" name="Google Shape;5274;p5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89" name="Google Shape;5289;p58"/>
          <p:cNvGrpSpPr/>
          <p:nvPr/>
        </p:nvGrpSpPr>
        <p:grpSpPr>
          <a:xfrm>
            <a:off x="6838789" y="979959"/>
            <a:ext cx="1581844" cy="732818"/>
            <a:chOff x="634175" y="2986275"/>
            <a:chExt cx="3147949" cy="1458344"/>
          </a:xfrm>
        </p:grpSpPr>
        <p:cxnSp>
          <p:nvCxnSpPr>
            <p:cNvPr id="5290" name="Google Shape;5290;p58"/>
            <p:cNvCxnSpPr>
              <a:stCxn id="5291" idx="4"/>
              <a:endCxn id="5292"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293" name="Google Shape;5293;p58"/>
            <p:cNvCxnSpPr>
              <a:stCxn id="5292" idx="0"/>
              <a:endCxn id="5294"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295" name="Google Shape;5295;p58"/>
            <p:cNvCxnSpPr>
              <a:stCxn id="5294" idx="4"/>
              <a:endCxn id="5296"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297" name="Google Shape;5297;p58"/>
            <p:cNvCxnSpPr>
              <a:stCxn id="5296" idx="0"/>
              <a:endCxn id="5298"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298" name="Google Shape;5298;p5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294" name="Google Shape;5294;p5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291" name="Google Shape;5291;p5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296" name="Google Shape;5296;p5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292" name="Google Shape;5292;p5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299" name="Google Shape;5299;p58"/>
          <p:cNvGrpSpPr/>
          <p:nvPr/>
        </p:nvGrpSpPr>
        <p:grpSpPr>
          <a:xfrm>
            <a:off x="3406504" y="2674269"/>
            <a:ext cx="1675128" cy="313674"/>
            <a:chOff x="998425" y="1182125"/>
            <a:chExt cx="1065400" cy="199500"/>
          </a:xfrm>
        </p:grpSpPr>
        <p:sp>
          <p:nvSpPr>
            <p:cNvPr id="5300" name="Google Shape;5300;p5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5" name="Google Shape;5305;p58"/>
          <p:cNvGrpSpPr/>
          <p:nvPr/>
        </p:nvGrpSpPr>
        <p:grpSpPr>
          <a:xfrm>
            <a:off x="3406503" y="3630235"/>
            <a:ext cx="1675129" cy="525345"/>
            <a:chOff x="5194708" y="3484366"/>
            <a:chExt cx="3148148" cy="987304"/>
          </a:xfrm>
        </p:grpSpPr>
        <p:grpSp>
          <p:nvGrpSpPr>
            <p:cNvPr id="5306" name="Google Shape;5306;p58"/>
            <p:cNvGrpSpPr/>
            <p:nvPr/>
          </p:nvGrpSpPr>
          <p:grpSpPr>
            <a:xfrm>
              <a:off x="7531521" y="3484366"/>
              <a:ext cx="811335" cy="987304"/>
              <a:chOff x="3379425" y="1617275"/>
              <a:chExt cx="1090650" cy="1327200"/>
            </a:xfrm>
          </p:grpSpPr>
          <p:sp>
            <p:nvSpPr>
              <p:cNvPr id="5307" name="Google Shape;5307;p5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0" name="Google Shape;5310;p58"/>
            <p:cNvGrpSpPr/>
            <p:nvPr/>
          </p:nvGrpSpPr>
          <p:grpSpPr>
            <a:xfrm>
              <a:off x="6752546" y="3484366"/>
              <a:ext cx="811428" cy="987304"/>
              <a:chOff x="2332275" y="1617275"/>
              <a:chExt cx="1090775" cy="1327200"/>
            </a:xfrm>
          </p:grpSpPr>
          <p:sp>
            <p:nvSpPr>
              <p:cNvPr id="5311" name="Google Shape;5311;p5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4" name="Google Shape;5314;p58"/>
            <p:cNvGrpSpPr/>
            <p:nvPr/>
          </p:nvGrpSpPr>
          <p:grpSpPr>
            <a:xfrm>
              <a:off x="5973664" y="3484366"/>
              <a:ext cx="811335" cy="987304"/>
              <a:chOff x="1285250" y="1617275"/>
              <a:chExt cx="1090650" cy="1327200"/>
            </a:xfrm>
          </p:grpSpPr>
          <p:sp>
            <p:nvSpPr>
              <p:cNvPr id="5315" name="Google Shape;5315;p5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58"/>
            <p:cNvGrpSpPr/>
            <p:nvPr/>
          </p:nvGrpSpPr>
          <p:grpSpPr>
            <a:xfrm>
              <a:off x="5194708" y="3484366"/>
              <a:ext cx="811409" cy="987304"/>
              <a:chOff x="238125" y="1617275"/>
              <a:chExt cx="1090750" cy="1327200"/>
            </a:xfrm>
          </p:grpSpPr>
          <p:sp>
            <p:nvSpPr>
              <p:cNvPr id="5319" name="Google Shape;5319;p5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22" name="Google Shape;5322;p58"/>
          <p:cNvGrpSpPr/>
          <p:nvPr/>
        </p:nvGrpSpPr>
        <p:grpSpPr>
          <a:xfrm>
            <a:off x="6840188" y="2276124"/>
            <a:ext cx="1579046" cy="522230"/>
            <a:chOff x="6853641" y="2534077"/>
            <a:chExt cx="1515545" cy="501229"/>
          </a:xfrm>
        </p:grpSpPr>
        <p:grpSp>
          <p:nvGrpSpPr>
            <p:cNvPr id="5323" name="Google Shape;5323;p58"/>
            <p:cNvGrpSpPr/>
            <p:nvPr/>
          </p:nvGrpSpPr>
          <p:grpSpPr>
            <a:xfrm>
              <a:off x="6853641" y="2618923"/>
              <a:ext cx="1515545" cy="324556"/>
              <a:chOff x="6853641" y="2618923"/>
              <a:chExt cx="1515545" cy="324556"/>
            </a:xfrm>
          </p:grpSpPr>
          <p:sp>
            <p:nvSpPr>
              <p:cNvPr id="5324" name="Google Shape;5324;p5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9" name="Google Shape;5329;p5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58"/>
          <p:cNvGrpSpPr/>
          <p:nvPr/>
        </p:nvGrpSpPr>
        <p:grpSpPr>
          <a:xfrm>
            <a:off x="3435080" y="3151165"/>
            <a:ext cx="1617976" cy="346616"/>
            <a:chOff x="1808063" y="4294338"/>
            <a:chExt cx="3370782" cy="721817"/>
          </a:xfrm>
        </p:grpSpPr>
        <p:sp>
          <p:nvSpPr>
            <p:cNvPr id="5335" name="Google Shape;5335;p5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5" name="Google Shape;5345;p58"/>
          <p:cNvGrpSpPr/>
          <p:nvPr/>
        </p:nvGrpSpPr>
        <p:grpSpPr>
          <a:xfrm>
            <a:off x="5261076" y="3817915"/>
            <a:ext cx="1417067" cy="350605"/>
            <a:chOff x="4234950" y="2101012"/>
            <a:chExt cx="4219974" cy="1044090"/>
          </a:xfrm>
        </p:grpSpPr>
        <p:sp>
          <p:nvSpPr>
            <p:cNvPr id="5346" name="Google Shape;5346;p5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58"/>
          <p:cNvGrpSpPr/>
          <p:nvPr/>
        </p:nvGrpSpPr>
        <p:grpSpPr>
          <a:xfrm>
            <a:off x="6836548" y="1808672"/>
            <a:ext cx="1586327" cy="371557"/>
            <a:chOff x="1247650" y="2075423"/>
            <a:chExt cx="6648477" cy="1557238"/>
          </a:xfrm>
        </p:grpSpPr>
        <p:sp>
          <p:nvSpPr>
            <p:cNvPr id="5363" name="Google Shape;5363;p5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58"/>
          <p:cNvGrpSpPr/>
          <p:nvPr/>
        </p:nvGrpSpPr>
        <p:grpSpPr>
          <a:xfrm>
            <a:off x="5267818" y="961862"/>
            <a:ext cx="1415601" cy="1648533"/>
            <a:chOff x="1839112" y="2209163"/>
            <a:chExt cx="1918159" cy="2233784"/>
          </a:xfrm>
        </p:grpSpPr>
        <p:sp>
          <p:nvSpPr>
            <p:cNvPr id="5370" name="Google Shape;5370;p5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73" name="Google Shape;5373;p58"/>
            <p:cNvCxnSpPr>
              <a:stCxn id="5370" idx="6"/>
              <a:endCxn id="5371"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374" name="Google Shape;5374;p58"/>
            <p:cNvCxnSpPr>
              <a:stCxn id="5371" idx="4"/>
              <a:endCxn id="5375"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376" name="Google Shape;5376;p58"/>
            <p:cNvCxnSpPr>
              <a:stCxn id="5375" idx="6"/>
              <a:endCxn id="5372"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377" name="Google Shape;5377;p58"/>
            <p:cNvCxnSpPr>
              <a:stCxn id="5372" idx="4"/>
              <a:endCxn id="5378"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375" name="Google Shape;5375;p5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80" name="Google Shape;5380;p58"/>
            <p:cNvCxnSpPr>
              <a:endCxn id="5379"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381" name="Google Shape;5381;p58"/>
          <p:cNvGrpSpPr/>
          <p:nvPr/>
        </p:nvGrpSpPr>
        <p:grpSpPr>
          <a:xfrm>
            <a:off x="3425084" y="979946"/>
            <a:ext cx="1637968" cy="154942"/>
            <a:chOff x="238125" y="2506075"/>
            <a:chExt cx="7115411" cy="673075"/>
          </a:xfrm>
        </p:grpSpPr>
        <p:sp>
          <p:nvSpPr>
            <p:cNvPr id="5382" name="Google Shape;5382;p5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58"/>
          <p:cNvGrpSpPr/>
          <p:nvPr/>
        </p:nvGrpSpPr>
        <p:grpSpPr>
          <a:xfrm>
            <a:off x="1965820" y="1294664"/>
            <a:ext cx="1262932" cy="785408"/>
            <a:chOff x="548861" y="389676"/>
            <a:chExt cx="3843371" cy="2390163"/>
          </a:xfrm>
        </p:grpSpPr>
        <p:cxnSp>
          <p:nvCxnSpPr>
            <p:cNvPr id="5388" name="Google Shape;5388;p5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389" name="Google Shape;5389;p5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390" name="Google Shape;5390;p5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391" name="Google Shape;5391;p5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392" name="Google Shape;5392;p5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393" name="Google Shape;5393;p5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94" name="Google Shape;5394;p5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395" name="Google Shape;5395;p5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1" name="Google Shape;5401;p58"/>
          <p:cNvGrpSpPr/>
          <p:nvPr/>
        </p:nvGrpSpPr>
        <p:grpSpPr>
          <a:xfrm>
            <a:off x="753952" y="2401541"/>
            <a:ext cx="1412054" cy="633562"/>
            <a:chOff x="1187400" y="2529299"/>
            <a:chExt cx="6769193" cy="2241903"/>
          </a:xfrm>
        </p:grpSpPr>
        <p:sp>
          <p:nvSpPr>
            <p:cNvPr id="5402" name="Google Shape;5402;p5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403" name="Google Shape;5403;p5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404" name="Google Shape;5404;p5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405" name="Google Shape;5405;p5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406" name="Google Shape;5406;p5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407" name="Google Shape;5407;p5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408" name="Google Shape;5408;p5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409" name="Google Shape;5409;p58"/>
            <p:cNvCxnSpPr>
              <a:stCxn id="5402" idx="2"/>
              <a:endCxn id="5403"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410" name="Google Shape;5410;p58"/>
            <p:cNvCxnSpPr>
              <a:stCxn id="5404" idx="0"/>
              <a:endCxn id="5402"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411" name="Google Shape;5411;p58"/>
            <p:cNvCxnSpPr>
              <a:stCxn id="5404" idx="2"/>
              <a:endCxn id="5406"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412" name="Google Shape;5412;p58"/>
            <p:cNvCxnSpPr>
              <a:stCxn id="5405" idx="0"/>
              <a:endCxn id="5404"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413" name="Google Shape;5413;p58"/>
            <p:cNvCxnSpPr>
              <a:stCxn id="5403" idx="2"/>
              <a:endCxn id="5408"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414" name="Google Shape;5414;p58"/>
            <p:cNvCxnSpPr>
              <a:stCxn id="5407" idx="0"/>
              <a:endCxn id="5403"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415" name="Google Shape;5415;p58"/>
          <p:cNvGrpSpPr/>
          <p:nvPr/>
        </p:nvGrpSpPr>
        <p:grpSpPr>
          <a:xfrm>
            <a:off x="6840198" y="2894250"/>
            <a:ext cx="1579035" cy="540873"/>
            <a:chOff x="6895650" y="3126697"/>
            <a:chExt cx="1436662" cy="492105"/>
          </a:xfrm>
        </p:grpSpPr>
        <p:sp>
          <p:nvSpPr>
            <p:cNvPr id="5416" name="Google Shape;5416;p5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1" name="Google Shape;5421;p58"/>
            <p:cNvGrpSpPr/>
            <p:nvPr/>
          </p:nvGrpSpPr>
          <p:grpSpPr>
            <a:xfrm>
              <a:off x="6995957" y="3335810"/>
              <a:ext cx="1230393" cy="71754"/>
              <a:chOff x="6995957" y="3287964"/>
              <a:chExt cx="1230393" cy="71754"/>
            </a:xfrm>
          </p:grpSpPr>
          <p:sp>
            <p:nvSpPr>
              <p:cNvPr id="5422" name="Google Shape;5422;p5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27" name="Google Shape;5427;p58"/>
          <p:cNvGrpSpPr/>
          <p:nvPr/>
        </p:nvGrpSpPr>
        <p:grpSpPr>
          <a:xfrm>
            <a:off x="6838780" y="3531013"/>
            <a:ext cx="1581862" cy="650625"/>
            <a:chOff x="6777990" y="3710194"/>
            <a:chExt cx="1646915" cy="677382"/>
          </a:xfrm>
        </p:grpSpPr>
        <p:grpSp>
          <p:nvGrpSpPr>
            <p:cNvPr id="5428" name="Google Shape;5428;p58"/>
            <p:cNvGrpSpPr/>
            <p:nvPr/>
          </p:nvGrpSpPr>
          <p:grpSpPr>
            <a:xfrm>
              <a:off x="6777990" y="3874492"/>
              <a:ext cx="411129" cy="513083"/>
              <a:chOff x="6777990" y="3874492"/>
              <a:chExt cx="411129" cy="513083"/>
            </a:xfrm>
          </p:grpSpPr>
          <p:cxnSp>
            <p:nvCxnSpPr>
              <p:cNvPr id="5429" name="Google Shape;5429;p5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430" name="Google Shape;5430;p5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1" name="Google Shape;5431;p58"/>
            <p:cNvGrpSpPr/>
            <p:nvPr/>
          </p:nvGrpSpPr>
          <p:grpSpPr>
            <a:xfrm>
              <a:off x="7188425" y="3710194"/>
              <a:ext cx="411123" cy="520535"/>
              <a:chOff x="7188425" y="3710194"/>
              <a:chExt cx="411123" cy="520535"/>
            </a:xfrm>
          </p:grpSpPr>
          <p:cxnSp>
            <p:nvCxnSpPr>
              <p:cNvPr id="5432" name="Google Shape;5432;p5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433" name="Google Shape;5433;p5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58"/>
            <p:cNvGrpSpPr/>
            <p:nvPr/>
          </p:nvGrpSpPr>
          <p:grpSpPr>
            <a:xfrm>
              <a:off x="7603341" y="3874492"/>
              <a:ext cx="411474" cy="513083"/>
              <a:chOff x="7603341" y="3874492"/>
              <a:chExt cx="411474" cy="513083"/>
            </a:xfrm>
          </p:grpSpPr>
          <p:cxnSp>
            <p:nvCxnSpPr>
              <p:cNvPr id="5435" name="Google Shape;5435;p5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436" name="Google Shape;5436;p5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7" name="Google Shape;5437;p58"/>
            <p:cNvGrpSpPr/>
            <p:nvPr/>
          </p:nvGrpSpPr>
          <p:grpSpPr>
            <a:xfrm>
              <a:off x="8013776" y="3722847"/>
              <a:ext cx="411129" cy="507881"/>
              <a:chOff x="8013776" y="3722847"/>
              <a:chExt cx="411129" cy="507881"/>
            </a:xfrm>
          </p:grpSpPr>
          <p:cxnSp>
            <p:nvCxnSpPr>
              <p:cNvPr id="5438" name="Google Shape;5438;p5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439" name="Google Shape;5439;p5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40" name="Google Shape;5440;p58"/>
          <p:cNvGrpSpPr/>
          <p:nvPr/>
        </p:nvGrpSpPr>
        <p:grpSpPr>
          <a:xfrm>
            <a:off x="5258295" y="2703853"/>
            <a:ext cx="1421889" cy="1020603"/>
            <a:chOff x="5190863" y="2824811"/>
            <a:chExt cx="1544860" cy="1108869"/>
          </a:xfrm>
        </p:grpSpPr>
        <p:grpSp>
          <p:nvGrpSpPr>
            <p:cNvPr id="5441" name="Google Shape;5441;p58"/>
            <p:cNvGrpSpPr/>
            <p:nvPr/>
          </p:nvGrpSpPr>
          <p:grpSpPr>
            <a:xfrm>
              <a:off x="5938695" y="3176919"/>
              <a:ext cx="685761" cy="404739"/>
              <a:chOff x="5938695" y="3176919"/>
              <a:chExt cx="685761" cy="404739"/>
            </a:xfrm>
          </p:grpSpPr>
          <p:grpSp>
            <p:nvGrpSpPr>
              <p:cNvPr id="5442" name="Google Shape;5442;p58"/>
              <p:cNvGrpSpPr/>
              <p:nvPr/>
            </p:nvGrpSpPr>
            <p:grpSpPr>
              <a:xfrm>
                <a:off x="5938695" y="3176919"/>
                <a:ext cx="685761" cy="404739"/>
                <a:chOff x="5938695" y="3176919"/>
                <a:chExt cx="685761" cy="404739"/>
              </a:xfrm>
            </p:grpSpPr>
            <p:sp>
              <p:nvSpPr>
                <p:cNvPr id="5443" name="Google Shape;5443;p5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5" name="Google Shape;5445;p5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58"/>
            <p:cNvGrpSpPr/>
            <p:nvPr/>
          </p:nvGrpSpPr>
          <p:grpSpPr>
            <a:xfrm>
              <a:off x="5305233" y="3176835"/>
              <a:ext cx="685971" cy="404655"/>
              <a:chOff x="5305233" y="3176835"/>
              <a:chExt cx="685971" cy="404655"/>
            </a:xfrm>
          </p:grpSpPr>
          <p:grpSp>
            <p:nvGrpSpPr>
              <p:cNvPr id="5447" name="Google Shape;5447;p58"/>
              <p:cNvGrpSpPr/>
              <p:nvPr/>
            </p:nvGrpSpPr>
            <p:grpSpPr>
              <a:xfrm>
                <a:off x="5305233" y="3176835"/>
                <a:ext cx="685971" cy="404655"/>
                <a:chOff x="5305233" y="3176835"/>
                <a:chExt cx="685971" cy="404655"/>
              </a:xfrm>
            </p:grpSpPr>
            <p:sp>
              <p:nvSpPr>
                <p:cNvPr id="5448" name="Google Shape;5448;p5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0" name="Google Shape;5450;p5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1" name="Google Shape;5451;p5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2" name="Google Shape;5452;p58"/>
            <p:cNvGrpSpPr/>
            <p:nvPr/>
          </p:nvGrpSpPr>
          <p:grpSpPr>
            <a:xfrm>
              <a:off x="5657361" y="2824811"/>
              <a:ext cx="1078361" cy="404655"/>
              <a:chOff x="5657361" y="2824811"/>
              <a:chExt cx="1078361" cy="404655"/>
            </a:xfrm>
          </p:grpSpPr>
          <p:grpSp>
            <p:nvGrpSpPr>
              <p:cNvPr id="5453" name="Google Shape;5453;p58"/>
              <p:cNvGrpSpPr/>
              <p:nvPr/>
            </p:nvGrpSpPr>
            <p:grpSpPr>
              <a:xfrm>
                <a:off x="5657361" y="2824811"/>
                <a:ext cx="1078361" cy="404655"/>
                <a:chOff x="5657361" y="2824811"/>
                <a:chExt cx="1078361" cy="404655"/>
              </a:xfrm>
            </p:grpSpPr>
            <p:grpSp>
              <p:nvGrpSpPr>
                <p:cNvPr id="5454" name="Google Shape;5454;p58"/>
                <p:cNvGrpSpPr/>
                <p:nvPr/>
              </p:nvGrpSpPr>
              <p:grpSpPr>
                <a:xfrm>
                  <a:off x="5938485" y="2824811"/>
                  <a:ext cx="797237" cy="404655"/>
                  <a:chOff x="5938485" y="2824811"/>
                  <a:chExt cx="797237" cy="404655"/>
                </a:xfrm>
              </p:grpSpPr>
              <p:sp>
                <p:nvSpPr>
                  <p:cNvPr id="5455" name="Google Shape;5455;p5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7" name="Google Shape;5457;p5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8" name="Google Shape;5458;p5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9" name="Google Shape;5459;p58"/>
            <p:cNvGrpSpPr/>
            <p:nvPr/>
          </p:nvGrpSpPr>
          <p:grpSpPr>
            <a:xfrm>
              <a:off x="5190863" y="3528942"/>
              <a:ext cx="1078026" cy="404739"/>
              <a:chOff x="5190863" y="3528942"/>
              <a:chExt cx="1078026" cy="404739"/>
            </a:xfrm>
          </p:grpSpPr>
          <p:sp>
            <p:nvSpPr>
              <p:cNvPr id="5460" name="Google Shape;5460;p5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1" name="Google Shape;5461;p58"/>
              <p:cNvGrpSpPr/>
              <p:nvPr/>
            </p:nvGrpSpPr>
            <p:grpSpPr>
              <a:xfrm>
                <a:off x="5190863" y="3528942"/>
                <a:ext cx="1078026" cy="404739"/>
                <a:chOff x="5190863" y="3528942"/>
                <a:chExt cx="1078026" cy="404739"/>
              </a:xfrm>
            </p:grpSpPr>
            <p:sp>
              <p:nvSpPr>
                <p:cNvPr id="5462" name="Google Shape;5462;p5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464" name="Google Shape;5464;p58"/>
          <p:cNvGrpSpPr/>
          <p:nvPr/>
        </p:nvGrpSpPr>
        <p:grpSpPr>
          <a:xfrm>
            <a:off x="724302" y="1268321"/>
            <a:ext cx="1086719" cy="879487"/>
            <a:chOff x="803162" y="1474292"/>
            <a:chExt cx="1086719" cy="879487"/>
          </a:xfrm>
        </p:grpSpPr>
        <p:grpSp>
          <p:nvGrpSpPr>
            <p:cNvPr id="5465" name="Google Shape;5465;p58"/>
            <p:cNvGrpSpPr/>
            <p:nvPr/>
          </p:nvGrpSpPr>
          <p:grpSpPr>
            <a:xfrm>
              <a:off x="803162" y="1625948"/>
              <a:ext cx="445856" cy="576579"/>
              <a:chOff x="803162" y="1625948"/>
              <a:chExt cx="445856" cy="576579"/>
            </a:xfrm>
          </p:grpSpPr>
          <p:sp>
            <p:nvSpPr>
              <p:cNvPr id="5466" name="Google Shape;5466;p5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7" name="Google Shape;5467;p58"/>
              <p:cNvGrpSpPr/>
              <p:nvPr/>
            </p:nvGrpSpPr>
            <p:grpSpPr>
              <a:xfrm>
                <a:off x="1056023" y="1625948"/>
                <a:ext cx="192995" cy="576579"/>
                <a:chOff x="1056023" y="1625948"/>
                <a:chExt cx="192995" cy="576579"/>
              </a:xfrm>
            </p:grpSpPr>
            <p:sp>
              <p:nvSpPr>
                <p:cNvPr id="5468" name="Google Shape;5468;p5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73" name="Google Shape;5473;p58"/>
            <p:cNvGrpSpPr/>
            <p:nvPr/>
          </p:nvGrpSpPr>
          <p:grpSpPr>
            <a:xfrm>
              <a:off x="1371406" y="1474292"/>
              <a:ext cx="518475" cy="879487"/>
              <a:chOff x="1398231" y="1474292"/>
              <a:chExt cx="518475" cy="879487"/>
            </a:xfrm>
          </p:grpSpPr>
          <p:grpSp>
            <p:nvGrpSpPr>
              <p:cNvPr id="5474" name="Google Shape;5474;p58"/>
              <p:cNvGrpSpPr/>
              <p:nvPr/>
            </p:nvGrpSpPr>
            <p:grpSpPr>
              <a:xfrm>
                <a:off x="1398231" y="1474292"/>
                <a:ext cx="518475" cy="341643"/>
                <a:chOff x="1398231" y="1474292"/>
                <a:chExt cx="518475" cy="341643"/>
              </a:xfrm>
            </p:grpSpPr>
            <p:sp>
              <p:nvSpPr>
                <p:cNvPr id="5475" name="Google Shape;5475;p5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6" name="Google Shape;5476;p58"/>
                <p:cNvGrpSpPr/>
                <p:nvPr/>
              </p:nvGrpSpPr>
              <p:grpSpPr>
                <a:xfrm>
                  <a:off x="1616453" y="1474292"/>
                  <a:ext cx="300253" cy="341643"/>
                  <a:chOff x="1616453" y="1475379"/>
                  <a:chExt cx="300253" cy="341643"/>
                </a:xfrm>
              </p:grpSpPr>
              <p:sp>
                <p:nvSpPr>
                  <p:cNvPr id="5477" name="Google Shape;5477;p5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4" name="Google Shape;5484;p58"/>
                  <p:cNvGrpSpPr/>
                  <p:nvPr/>
                </p:nvGrpSpPr>
                <p:grpSpPr>
                  <a:xfrm>
                    <a:off x="1839639" y="1475379"/>
                    <a:ext cx="77067" cy="341643"/>
                    <a:chOff x="1839639" y="1475379"/>
                    <a:chExt cx="77067" cy="341643"/>
                  </a:xfrm>
                </p:grpSpPr>
                <p:sp>
                  <p:nvSpPr>
                    <p:cNvPr id="5485" name="Google Shape;5485;p5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487" name="Google Shape;5487;p58"/>
              <p:cNvGrpSpPr/>
              <p:nvPr/>
            </p:nvGrpSpPr>
            <p:grpSpPr>
              <a:xfrm>
                <a:off x="1398451" y="2012951"/>
                <a:ext cx="518255" cy="340828"/>
                <a:chOff x="1398451" y="2012951"/>
                <a:chExt cx="518255" cy="340828"/>
              </a:xfrm>
            </p:grpSpPr>
            <p:sp>
              <p:nvSpPr>
                <p:cNvPr id="5488" name="Google Shape;5488;p5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9" name="Google Shape;5489;p58"/>
                <p:cNvGrpSpPr/>
                <p:nvPr/>
              </p:nvGrpSpPr>
              <p:grpSpPr>
                <a:xfrm>
                  <a:off x="1616453" y="2012951"/>
                  <a:ext cx="300253" cy="340828"/>
                  <a:chOff x="1616453" y="2013538"/>
                  <a:chExt cx="300253" cy="340828"/>
                </a:xfrm>
              </p:grpSpPr>
              <p:sp>
                <p:nvSpPr>
                  <p:cNvPr id="5490" name="Google Shape;5490;p5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7" name="Google Shape;5497;p58"/>
                  <p:cNvGrpSpPr/>
                  <p:nvPr/>
                </p:nvGrpSpPr>
                <p:grpSpPr>
                  <a:xfrm>
                    <a:off x="1839639" y="2013538"/>
                    <a:ext cx="77067" cy="340828"/>
                    <a:chOff x="1839639" y="2013538"/>
                    <a:chExt cx="77067" cy="340828"/>
                  </a:xfrm>
                </p:grpSpPr>
                <p:sp>
                  <p:nvSpPr>
                    <p:cNvPr id="5498" name="Google Shape;5498;p5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500" name="Google Shape;5500;p58"/>
          <p:cNvGrpSpPr/>
          <p:nvPr/>
        </p:nvGrpSpPr>
        <p:grpSpPr>
          <a:xfrm>
            <a:off x="721126" y="3399508"/>
            <a:ext cx="1368681" cy="682918"/>
            <a:chOff x="724986" y="3605478"/>
            <a:chExt cx="1368681" cy="682918"/>
          </a:xfrm>
        </p:grpSpPr>
        <p:grpSp>
          <p:nvGrpSpPr>
            <p:cNvPr id="5501" name="Google Shape;5501;p58"/>
            <p:cNvGrpSpPr/>
            <p:nvPr/>
          </p:nvGrpSpPr>
          <p:grpSpPr>
            <a:xfrm>
              <a:off x="1289102" y="3823629"/>
              <a:ext cx="240442" cy="250435"/>
              <a:chOff x="-165066" y="3843615"/>
              <a:chExt cx="221259" cy="230455"/>
            </a:xfrm>
          </p:grpSpPr>
          <p:sp>
            <p:nvSpPr>
              <p:cNvPr id="5502" name="Google Shape;5502;p5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2" name="Google Shape;5522;p58"/>
            <p:cNvGrpSpPr/>
            <p:nvPr/>
          </p:nvGrpSpPr>
          <p:grpSpPr>
            <a:xfrm>
              <a:off x="724986" y="3605478"/>
              <a:ext cx="1368681" cy="682918"/>
              <a:chOff x="724986" y="3605478"/>
              <a:chExt cx="1368681" cy="682918"/>
            </a:xfrm>
          </p:grpSpPr>
          <p:grpSp>
            <p:nvGrpSpPr>
              <p:cNvPr id="5523" name="Google Shape;5523;p58"/>
              <p:cNvGrpSpPr/>
              <p:nvPr/>
            </p:nvGrpSpPr>
            <p:grpSpPr>
              <a:xfrm>
                <a:off x="1498221" y="4047614"/>
                <a:ext cx="529172" cy="240783"/>
                <a:chOff x="1498221" y="4047614"/>
                <a:chExt cx="529172" cy="240783"/>
              </a:xfrm>
            </p:grpSpPr>
            <p:grpSp>
              <p:nvGrpSpPr>
                <p:cNvPr id="5524" name="Google Shape;5524;p58"/>
                <p:cNvGrpSpPr/>
                <p:nvPr/>
              </p:nvGrpSpPr>
              <p:grpSpPr>
                <a:xfrm>
                  <a:off x="1826655" y="4224370"/>
                  <a:ext cx="200738" cy="25631"/>
                  <a:chOff x="1826655" y="4224370"/>
                  <a:chExt cx="200738" cy="25631"/>
                </a:xfrm>
              </p:grpSpPr>
              <p:sp>
                <p:nvSpPr>
                  <p:cNvPr id="5525" name="Google Shape;5525;p5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7" name="Google Shape;5527;p58"/>
                <p:cNvGrpSpPr/>
                <p:nvPr/>
              </p:nvGrpSpPr>
              <p:grpSpPr>
                <a:xfrm>
                  <a:off x="1498221" y="4047614"/>
                  <a:ext cx="328444" cy="240783"/>
                  <a:chOff x="1498221" y="4047614"/>
                  <a:chExt cx="328444" cy="240783"/>
                </a:xfrm>
              </p:grpSpPr>
              <p:sp>
                <p:nvSpPr>
                  <p:cNvPr id="5528" name="Google Shape;5528;p5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9" name="Google Shape;5529;p58"/>
                  <p:cNvGrpSpPr/>
                  <p:nvPr/>
                </p:nvGrpSpPr>
                <p:grpSpPr>
                  <a:xfrm>
                    <a:off x="1498221" y="4047614"/>
                    <a:ext cx="150566" cy="190416"/>
                    <a:chOff x="1498221" y="4047614"/>
                    <a:chExt cx="150566" cy="190416"/>
                  </a:xfrm>
                </p:grpSpPr>
                <p:sp>
                  <p:nvSpPr>
                    <p:cNvPr id="5530" name="Google Shape;5530;p5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532" name="Google Shape;5532;p58"/>
              <p:cNvGrpSpPr/>
              <p:nvPr/>
            </p:nvGrpSpPr>
            <p:grpSpPr>
              <a:xfrm>
                <a:off x="1560718" y="3800594"/>
                <a:ext cx="532948" cy="302090"/>
                <a:chOff x="1560718" y="3800594"/>
                <a:chExt cx="532948" cy="302090"/>
              </a:xfrm>
            </p:grpSpPr>
            <p:grpSp>
              <p:nvGrpSpPr>
                <p:cNvPr id="5533" name="Google Shape;5533;p58"/>
                <p:cNvGrpSpPr/>
                <p:nvPr/>
              </p:nvGrpSpPr>
              <p:grpSpPr>
                <a:xfrm>
                  <a:off x="1912179" y="3827344"/>
                  <a:ext cx="181487" cy="25631"/>
                  <a:chOff x="1912179" y="3827344"/>
                  <a:chExt cx="181487" cy="25631"/>
                </a:xfrm>
              </p:grpSpPr>
              <p:sp>
                <p:nvSpPr>
                  <p:cNvPr id="5534" name="Google Shape;5534;p5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6" name="Google Shape;5536;p58"/>
                <p:cNvGrpSpPr/>
                <p:nvPr/>
              </p:nvGrpSpPr>
              <p:grpSpPr>
                <a:xfrm>
                  <a:off x="1912179" y="4044505"/>
                  <a:ext cx="181487" cy="25622"/>
                  <a:chOff x="1912179" y="4044506"/>
                  <a:chExt cx="181487" cy="25622"/>
                </a:xfrm>
              </p:grpSpPr>
              <p:sp>
                <p:nvSpPr>
                  <p:cNvPr id="5537" name="Google Shape;5537;p5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9" name="Google Shape;5539;p58"/>
                <p:cNvGrpSpPr/>
                <p:nvPr/>
              </p:nvGrpSpPr>
              <p:grpSpPr>
                <a:xfrm>
                  <a:off x="1560718" y="3800594"/>
                  <a:ext cx="351472" cy="302090"/>
                  <a:chOff x="1560718" y="3800594"/>
                  <a:chExt cx="351472" cy="302090"/>
                </a:xfrm>
              </p:grpSpPr>
              <p:grpSp>
                <p:nvGrpSpPr>
                  <p:cNvPr id="5540" name="Google Shape;5540;p58"/>
                  <p:cNvGrpSpPr/>
                  <p:nvPr/>
                </p:nvGrpSpPr>
                <p:grpSpPr>
                  <a:xfrm>
                    <a:off x="1560718" y="3842857"/>
                    <a:ext cx="173586" cy="217131"/>
                    <a:chOff x="1560718" y="3842857"/>
                    <a:chExt cx="173586" cy="217131"/>
                  </a:xfrm>
                </p:grpSpPr>
                <p:sp>
                  <p:nvSpPr>
                    <p:cNvPr id="5541" name="Google Shape;5541;p5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4" name="Google Shape;5544;p5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46" name="Google Shape;5546;p5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7" name="Google Shape;5547;p58"/>
              <p:cNvGrpSpPr/>
              <p:nvPr/>
            </p:nvGrpSpPr>
            <p:grpSpPr>
              <a:xfrm>
                <a:off x="785350" y="3605478"/>
                <a:ext cx="535311" cy="249245"/>
                <a:chOff x="785350" y="3605478"/>
                <a:chExt cx="535311" cy="249245"/>
              </a:xfrm>
            </p:grpSpPr>
            <p:grpSp>
              <p:nvGrpSpPr>
                <p:cNvPr id="5548" name="Google Shape;5548;p58"/>
                <p:cNvGrpSpPr/>
                <p:nvPr/>
              </p:nvGrpSpPr>
              <p:grpSpPr>
                <a:xfrm>
                  <a:off x="785350" y="3605478"/>
                  <a:ext cx="376191" cy="102736"/>
                  <a:chOff x="785350" y="3605478"/>
                  <a:chExt cx="376191" cy="102736"/>
                </a:xfrm>
              </p:grpSpPr>
              <p:sp>
                <p:nvSpPr>
                  <p:cNvPr id="5549" name="Google Shape;5549;p5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2" name="Google Shape;5552;p58"/>
                <p:cNvGrpSpPr/>
                <p:nvPr/>
              </p:nvGrpSpPr>
              <p:grpSpPr>
                <a:xfrm>
                  <a:off x="1161530" y="3655851"/>
                  <a:ext cx="159131" cy="198872"/>
                  <a:chOff x="1161530" y="3655851"/>
                  <a:chExt cx="159131" cy="198872"/>
                </a:xfrm>
              </p:grpSpPr>
              <p:sp>
                <p:nvSpPr>
                  <p:cNvPr id="5553" name="Google Shape;5553;p5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55" name="Google Shape;5555;p58"/>
              <p:cNvGrpSpPr/>
              <p:nvPr/>
            </p:nvGrpSpPr>
            <p:grpSpPr>
              <a:xfrm>
                <a:off x="785350" y="4047614"/>
                <a:ext cx="535311" cy="240783"/>
                <a:chOff x="785350" y="4047614"/>
                <a:chExt cx="535311" cy="240783"/>
              </a:xfrm>
            </p:grpSpPr>
            <p:grpSp>
              <p:nvGrpSpPr>
                <p:cNvPr id="5556" name="Google Shape;5556;p58"/>
                <p:cNvGrpSpPr/>
                <p:nvPr/>
              </p:nvGrpSpPr>
              <p:grpSpPr>
                <a:xfrm>
                  <a:off x="1161636" y="4047614"/>
                  <a:ext cx="159025" cy="190415"/>
                  <a:chOff x="1161636" y="4047614"/>
                  <a:chExt cx="159025" cy="190415"/>
                </a:xfrm>
              </p:grpSpPr>
              <p:sp>
                <p:nvSpPr>
                  <p:cNvPr id="5557" name="Google Shape;5557;p5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9" name="Google Shape;5559;p58"/>
                <p:cNvGrpSpPr/>
                <p:nvPr/>
              </p:nvGrpSpPr>
              <p:grpSpPr>
                <a:xfrm>
                  <a:off x="785350" y="4185661"/>
                  <a:ext cx="376191" cy="102736"/>
                  <a:chOff x="785350" y="4185661"/>
                  <a:chExt cx="376191" cy="102736"/>
                </a:xfrm>
              </p:grpSpPr>
              <p:sp>
                <p:nvSpPr>
                  <p:cNvPr id="5560" name="Google Shape;5560;p5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63" name="Google Shape;5563;p58"/>
              <p:cNvGrpSpPr/>
              <p:nvPr/>
            </p:nvGrpSpPr>
            <p:grpSpPr>
              <a:xfrm>
                <a:off x="1501054" y="3605478"/>
                <a:ext cx="526340" cy="249240"/>
                <a:chOff x="1501054" y="3605478"/>
                <a:chExt cx="526340" cy="249240"/>
              </a:xfrm>
            </p:grpSpPr>
            <p:grpSp>
              <p:nvGrpSpPr>
                <p:cNvPr id="5564" name="Google Shape;5564;p58"/>
                <p:cNvGrpSpPr/>
                <p:nvPr/>
              </p:nvGrpSpPr>
              <p:grpSpPr>
                <a:xfrm>
                  <a:off x="1834208" y="3643867"/>
                  <a:ext cx="193185" cy="25622"/>
                  <a:chOff x="1834208" y="3643867"/>
                  <a:chExt cx="193185" cy="25622"/>
                </a:xfrm>
              </p:grpSpPr>
              <p:sp>
                <p:nvSpPr>
                  <p:cNvPr id="5565" name="Google Shape;5565;p5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7" name="Google Shape;5567;p58"/>
                <p:cNvGrpSpPr/>
                <p:nvPr/>
              </p:nvGrpSpPr>
              <p:grpSpPr>
                <a:xfrm>
                  <a:off x="1501054" y="3605478"/>
                  <a:ext cx="333165" cy="249240"/>
                  <a:chOff x="1501054" y="3605478"/>
                  <a:chExt cx="333165" cy="249240"/>
                </a:xfrm>
              </p:grpSpPr>
              <p:sp>
                <p:nvSpPr>
                  <p:cNvPr id="5568" name="Google Shape;5568;p5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9" name="Google Shape;5569;p58"/>
                  <p:cNvGrpSpPr/>
                  <p:nvPr/>
                </p:nvGrpSpPr>
                <p:grpSpPr>
                  <a:xfrm>
                    <a:off x="1501054" y="3655851"/>
                    <a:ext cx="155286" cy="198867"/>
                    <a:chOff x="1501054" y="3655851"/>
                    <a:chExt cx="155286" cy="198867"/>
                  </a:xfrm>
                </p:grpSpPr>
                <p:sp>
                  <p:nvSpPr>
                    <p:cNvPr id="5570" name="Google Shape;5570;p5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572" name="Google Shape;5572;p58"/>
              <p:cNvGrpSpPr/>
              <p:nvPr/>
            </p:nvGrpSpPr>
            <p:grpSpPr>
              <a:xfrm>
                <a:off x="724986" y="3800594"/>
                <a:ext cx="532950" cy="302090"/>
                <a:chOff x="724986" y="3800594"/>
                <a:chExt cx="532950" cy="302090"/>
              </a:xfrm>
            </p:grpSpPr>
            <p:grpSp>
              <p:nvGrpSpPr>
                <p:cNvPr id="5573" name="Google Shape;5573;p58"/>
                <p:cNvGrpSpPr/>
                <p:nvPr/>
              </p:nvGrpSpPr>
              <p:grpSpPr>
                <a:xfrm>
                  <a:off x="724986" y="4044367"/>
                  <a:ext cx="181314" cy="25626"/>
                  <a:chOff x="724986" y="4044367"/>
                  <a:chExt cx="181314" cy="25626"/>
                </a:xfrm>
              </p:grpSpPr>
              <p:sp>
                <p:nvSpPr>
                  <p:cNvPr id="5574" name="Google Shape;5574;p5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58"/>
                <p:cNvGrpSpPr/>
                <p:nvPr/>
              </p:nvGrpSpPr>
              <p:grpSpPr>
                <a:xfrm>
                  <a:off x="906290" y="3800594"/>
                  <a:ext cx="351646" cy="302090"/>
                  <a:chOff x="906290" y="3800594"/>
                  <a:chExt cx="351646" cy="302090"/>
                </a:xfrm>
              </p:grpSpPr>
              <p:grpSp>
                <p:nvGrpSpPr>
                  <p:cNvPr id="5577" name="Google Shape;5577;p58"/>
                  <p:cNvGrpSpPr/>
                  <p:nvPr/>
                </p:nvGrpSpPr>
                <p:grpSpPr>
                  <a:xfrm>
                    <a:off x="1084172" y="3842857"/>
                    <a:ext cx="173764" cy="217131"/>
                    <a:chOff x="1084172" y="3842857"/>
                    <a:chExt cx="173764" cy="217131"/>
                  </a:xfrm>
                </p:grpSpPr>
                <p:grpSp>
                  <p:nvGrpSpPr>
                    <p:cNvPr id="5578" name="Google Shape;5578;p58"/>
                    <p:cNvGrpSpPr/>
                    <p:nvPr/>
                  </p:nvGrpSpPr>
                  <p:grpSpPr>
                    <a:xfrm>
                      <a:off x="1156862" y="3936509"/>
                      <a:ext cx="101073" cy="25622"/>
                      <a:chOff x="1156862" y="3936509"/>
                      <a:chExt cx="101073" cy="25622"/>
                    </a:xfrm>
                  </p:grpSpPr>
                  <p:sp>
                    <p:nvSpPr>
                      <p:cNvPr id="5579" name="Google Shape;5579;p5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1" name="Google Shape;5581;p5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2" name="Google Shape;5582;p5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4" name="Google Shape;5584;p58"/>
                <p:cNvGrpSpPr/>
                <p:nvPr/>
              </p:nvGrpSpPr>
              <p:grpSpPr>
                <a:xfrm>
                  <a:off x="724986" y="3830189"/>
                  <a:ext cx="189533" cy="25626"/>
                  <a:chOff x="724986" y="3830189"/>
                  <a:chExt cx="189533" cy="25626"/>
                </a:xfrm>
              </p:grpSpPr>
              <p:sp>
                <p:nvSpPr>
                  <p:cNvPr id="5585" name="Google Shape;5585;p5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587" name="Google Shape;5587;p58"/>
          <p:cNvGrpSpPr/>
          <p:nvPr/>
        </p:nvGrpSpPr>
        <p:grpSpPr>
          <a:xfrm>
            <a:off x="2249438" y="2249669"/>
            <a:ext cx="948701" cy="935378"/>
            <a:chOff x="2253298" y="2428317"/>
            <a:chExt cx="948701" cy="935378"/>
          </a:xfrm>
        </p:grpSpPr>
        <p:sp>
          <p:nvSpPr>
            <p:cNvPr id="5588" name="Google Shape;5588;p5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624"/>
        <p:cNvGrpSpPr/>
        <p:nvPr/>
      </p:nvGrpSpPr>
      <p:grpSpPr>
        <a:xfrm>
          <a:off x="0" y="0"/>
          <a:ext cx="0" cy="0"/>
          <a:chOff x="0" y="0"/>
          <a:chExt cx="0" cy="0"/>
        </a:xfrm>
      </p:grpSpPr>
      <p:graphicFrame>
        <p:nvGraphicFramePr>
          <p:cNvPr id="5625" name="Google Shape;5625;p59"/>
          <p:cNvGraphicFramePr/>
          <p:nvPr/>
        </p:nvGraphicFramePr>
        <p:xfrm>
          <a:off x="3342575" y="2130461"/>
          <a:ext cx="2363400" cy="868575"/>
        </p:xfrm>
        <a:graphic>
          <a:graphicData uri="http://schemas.openxmlformats.org/drawingml/2006/table">
            <a:tbl>
              <a:tblPr>
                <a:noFill/>
                <a:tableStyleId>{C2836479-CBA3-450F-9B51-4061ACEB05E9}</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626" name="Google Shape;5626;p59"/>
          <p:cNvGrpSpPr/>
          <p:nvPr/>
        </p:nvGrpSpPr>
        <p:grpSpPr>
          <a:xfrm>
            <a:off x="3339745" y="952988"/>
            <a:ext cx="2363393" cy="1017867"/>
            <a:chOff x="3292400" y="1219146"/>
            <a:chExt cx="2615240" cy="1110239"/>
          </a:xfrm>
        </p:grpSpPr>
        <p:sp>
          <p:nvSpPr>
            <p:cNvPr id="5627" name="Google Shape;5627;p5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5628" name="Google Shape;5628;p5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629" name="Google Shape;5629;p5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5630" name="Google Shape;5630;p5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5631" name="Google Shape;5631;p5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5632" name="Google Shape;5632;p5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5633" name="Google Shape;5633;p5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5634" name="Google Shape;5634;p5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5635" name="Google Shape;5635;p5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5636" name="Google Shape;5636;p5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5637" name="Google Shape;5637;p5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638" name="Google Shape;5638;p5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639" name="Google Shape;5639;p5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640" name="Google Shape;5640;p5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641" name="Google Shape;5641;p59"/>
            <p:cNvGrpSpPr/>
            <p:nvPr/>
          </p:nvGrpSpPr>
          <p:grpSpPr>
            <a:xfrm>
              <a:off x="3748438" y="1378608"/>
              <a:ext cx="2159202" cy="903971"/>
              <a:chOff x="1683525" y="2179850"/>
              <a:chExt cx="4519050" cy="2134525"/>
            </a:xfrm>
          </p:grpSpPr>
          <p:sp>
            <p:nvSpPr>
              <p:cNvPr id="5642" name="Google Shape;5642;p5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643" name="Google Shape;5643;p5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644" name="Google Shape;5644;p5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645" name="Google Shape;5645;p5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646" name="Google Shape;5646;p5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647" name="Google Shape;5647;p5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648" name="Google Shape;5648;p5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649" name="Google Shape;5649;p5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650" name="Google Shape;5650;p5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651" name="Google Shape;5651;p5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652" name="Google Shape;5652;p5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653" name="Google Shape;5653;p5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5654" name="Google Shape;5654;p59"/>
          <p:cNvGraphicFramePr/>
          <p:nvPr/>
        </p:nvGraphicFramePr>
        <p:xfrm>
          <a:off x="5935838" y="2130461"/>
          <a:ext cx="2491300" cy="868600"/>
        </p:xfrm>
        <a:graphic>
          <a:graphicData uri="http://schemas.openxmlformats.org/drawingml/2006/table">
            <a:tbl>
              <a:tblPr>
                <a:noFill/>
                <a:tableStyleId>{C2836479-CBA3-450F-9B51-4061ACEB05E9}</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655" name="Google Shape;5655;p59"/>
          <p:cNvGrpSpPr/>
          <p:nvPr/>
        </p:nvGrpSpPr>
        <p:grpSpPr>
          <a:xfrm>
            <a:off x="5910045" y="3189058"/>
            <a:ext cx="2522867" cy="1001454"/>
            <a:chOff x="1904318" y="789980"/>
            <a:chExt cx="1489472" cy="606868"/>
          </a:xfrm>
        </p:grpSpPr>
        <p:cxnSp>
          <p:nvCxnSpPr>
            <p:cNvPr id="5656" name="Google Shape;5656;p5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657" name="Google Shape;5657;p5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658" name="Google Shape;5658;p5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659" name="Google Shape;5659;p5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5660" name="Google Shape;5660;p5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5661" name="Google Shape;5661;p5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5662" name="Google Shape;5662;p5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5663" name="Google Shape;5663;p5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9"/>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5670" name="Google Shape;5670;p59"/>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671" name="Google Shape;5671;p59"/>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672" name="Google Shape;5672;p5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59"/>
          <p:cNvGrpSpPr/>
          <p:nvPr/>
        </p:nvGrpSpPr>
        <p:grpSpPr>
          <a:xfrm>
            <a:off x="712562" y="998017"/>
            <a:ext cx="2394370" cy="976502"/>
            <a:chOff x="749309" y="1112739"/>
            <a:chExt cx="2371603" cy="976502"/>
          </a:xfrm>
        </p:grpSpPr>
        <p:sp>
          <p:nvSpPr>
            <p:cNvPr id="5674" name="Google Shape;5674;p5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706" name="Google Shape;5706;p59"/>
          <p:cNvGraphicFramePr/>
          <p:nvPr/>
        </p:nvGraphicFramePr>
        <p:xfrm>
          <a:off x="5935863" y="996311"/>
          <a:ext cx="2491300" cy="976425"/>
        </p:xfrm>
        <a:graphic>
          <a:graphicData uri="http://schemas.openxmlformats.org/drawingml/2006/table">
            <a:tbl>
              <a:tblPr>
                <a:noFill/>
                <a:tableStyleId>{C2836479-CBA3-450F-9B51-4061ACEB05E9}</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5707" name="Google Shape;5707;p59"/>
          <p:cNvGrpSpPr/>
          <p:nvPr/>
        </p:nvGrpSpPr>
        <p:grpSpPr>
          <a:xfrm>
            <a:off x="4086505" y="2517104"/>
            <a:ext cx="1517436" cy="74460"/>
            <a:chOff x="3980086" y="2804397"/>
            <a:chExt cx="1227600" cy="66900"/>
          </a:xfrm>
        </p:grpSpPr>
        <p:sp>
          <p:nvSpPr>
            <p:cNvPr id="5708" name="Google Shape;5708;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0" name="Google Shape;5710;p59"/>
          <p:cNvGrpSpPr/>
          <p:nvPr/>
        </p:nvGrpSpPr>
        <p:grpSpPr>
          <a:xfrm>
            <a:off x="4711569" y="2809692"/>
            <a:ext cx="892956" cy="74460"/>
            <a:chOff x="3980086" y="2804397"/>
            <a:chExt cx="1227600" cy="66900"/>
          </a:xfrm>
        </p:grpSpPr>
        <p:sp>
          <p:nvSpPr>
            <p:cNvPr id="5711" name="Google Shape;5711;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3" name="Google Shape;5713;p59"/>
          <p:cNvGrpSpPr/>
          <p:nvPr/>
        </p:nvGrpSpPr>
        <p:grpSpPr>
          <a:xfrm>
            <a:off x="3344661" y="3168575"/>
            <a:ext cx="2363244" cy="1005943"/>
            <a:chOff x="3358415" y="3361302"/>
            <a:chExt cx="2363244" cy="1024695"/>
          </a:xfrm>
        </p:grpSpPr>
        <p:grpSp>
          <p:nvGrpSpPr>
            <p:cNvPr id="5714" name="Google Shape;5714;p59"/>
            <p:cNvGrpSpPr/>
            <p:nvPr/>
          </p:nvGrpSpPr>
          <p:grpSpPr>
            <a:xfrm>
              <a:off x="3358415" y="3361302"/>
              <a:ext cx="441300" cy="1024695"/>
              <a:chOff x="3358415" y="3361302"/>
              <a:chExt cx="441300" cy="1024695"/>
            </a:xfrm>
          </p:grpSpPr>
          <p:sp>
            <p:nvSpPr>
              <p:cNvPr id="5715" name="Google Shape;5715;p5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1" name="Google Shape;5721;p59"/>
            <p:cNvGrpSpPr/>
            <p:nvPr/>
          </p:nvGrpSpPr>
          <p:grpSpPr>
            <a:xfrm>
              <a:off x="3838901" y="3361302"/>
              <a:ext cx="441300" cy="1024695"/>
              <a:chOff x="3838901" y="3361302"/>
              <a:chExt cx="441300" cy="1024695"/>
            </a:xfrm>
          </p:grpSpPr>
          <p:sp>
            <p:nvSpPr>
              <p:cNvPr id="5722" name="Google Shape;5722;p5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8" name="Google Shape;5728;p59"/>
            <p:cNvGrpSpPr/>
            <p:nvPr/>
          </p:nvGrpSpPr>
          <p:grpSpPr>
            <a:xfrm>
              <a:off x="4319387" y="3361302"/>
              <a:ext cx="441300" cy="1024695"/>
              <a:chOff x="4319387" y="3361302"/>
              <a:chExt cx="441300" cy="1024695"/>
            </a:xfrm>
          </p:grpSpPr>
          <p:sp>
            <p:nvSpPr>
              <p:cNvPr id="5729" name="Google Shape;5729;p5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5" name="Google Shape;5735;p59"/>
            <p:cNvGrpSpPr/>
            <p:nvPr/>
          </p:nvGrpSpPr>
          <p:grpSpPr>
            <a:xfrm>
              <a:off x="4799873" y="3361302"/>
              <a:ext cx="441300" cy="1024695"/>
              <a:chOff x="4799873" y="3361302"/>
              <a:chExt cx="441300" cy="1024695"/>
            </a:xfrm>
          </p:grpSpPr>
          <p:sp>
            <p:nvSpPr>
              <p:cNvPr id="5736" name="Google Shape;5736;p5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2" name="Google Shape;5742;p59"/>
            <p:cNvGrpSpPr/>
            <p:nvPr/>
          </p:nvGrpSpPr>
          <p:grpSpPr>
            <a:xfrm>
              <a:off x="5280360" y="3361302"/>
              <a:ext cx="441300" cy="1024695"/>
              <a:chOff x="5280360" y="3361302"/>
              <a:chExt cx="441300" cy="1024695"/>
            </a:xfrm>
          </p:grpSpPr>
          <p:sp>
            <p:nvSpPr>
              <p:cNvPr id="5743" name="Google Shape;5743;p5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749" name="Google Shape;5749;p59"/>
          <p:cNvGraphicFramePr/>
          <p:nvPr/>
        </p:nvGraphicFramePr>
        <p:xfrm>
          <a:off x="711088" y="2130461"/>
          <a:ext cx="2403600" cy="881400"/>
        </p:xfrm>
        <a:graphic>
          <a:graphicData uri="http://schemas.openxmlformats.org/drawingml/2006/table">
            <a:tbl>
              <a:tblPr>
                <a:noFill/>
                <a:tableStyleId>{C2836479-CBA3-450F-9B51-4061ACEB05E9}</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750" name="Google Shape;5750;p59"/>
          <p:cNvGrpSpPr/>
          <p:nvPr/>
        </p:nvGrpSpPr>
        <p:grpSpPr>
          <a:xfrm>
            <a:off x="712613" y="3180186"/>
            <a:ext cx="2403614" cy="1005900"/>
            <a:chOff x="726450" y="3372825"/>
            <a:chExt cx="2403614" cy="1005900"/>
          </a:xfrm>
        </p:grpSpPr>
        <p:grpSp>
          <p:nvGrpSpPr>
            <p:cNvPr id="5751" name="Google Shape;5751;p59"/>
            <p:cNvGrpSpPr/>
            <p:nvPr/>
          </p:nvGrpSpPr>
          <p:grpSpPr>
            <a:xfrm>
              <a:off x="726450" y="3696000"/>
              <a:ext cx="2403614" cy="500898"/>
              <a:chOff x="726450" y="3696000"/>
              <a:chExt cx="2403614" cy="500898"/>
            </a:xfrm>
          </p:grpSpPr>
          <p:sp>
            <p:nvSpPr>
              <p:cNvPr id="5752" name="Google Shape;5752;p5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753" name="Google Shape;5753;p5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754" name="Google Shape;5754;p59"/>
            <p:cNvGrpSpPr/>
            <p:nvPr/>
          </p:nvGrpSpPr>
          <p:grpSpPr>
            <a:xfrm>
              <a:off x="1348050" y="3372825"/>
              <a:ext cx="1720425" cy="1005900"/>
              <a:chOff x="1348050" y="3372825"/>
              <a:chExt cx="1720425" cy="1005900"/>
            </a:xfrm>
          </p:grpSpPr>
          <p:sp>
            <p:nvSpPr>
              <p:cNvPr id="5755" name="Google Shape;5755;p5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756" name="Google Shape;5756;p5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757" name="Google Shape;5757;p5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758" name="Google Shape;5758;p5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759" name="Google Shape;5759;p5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760" name="Google Shape;5760;p59"/>
            <p:cNvGrpSpPr/>
            <p:nvPr/>
          </p:nvGrpSpPr>
          <p:grpSpPr>
            <a:xfrm>
              <a:off x="1455707" y="3731058"/>
              <a:ext cx="1491150" cy="417657"/>
              <a:chOff x="1455707" y="3731058"/>
              <a:chExt cx="1491150" cy="417657"/>
            </a:xfrm>
          </p:grpSpPr>
          <p:grpSp>
            <p:nvGrpSpPr>
              <p:cNvPr id="5761" name="Google Shape;5761;p59"/>
              <p:cNvGrpSpPr/>
              <p:nvPr/>
            </p:nvGrpSpPr>
            <p:grpSpPr>
              <a:xfrm>
                <a:off x="1472938" y="3745828"/>
                <a:ext cx="72126" cy="53788"/>
                <a:chOff x="1472938" y="3745828"/>
                <a:chExt cx="72126" cy="53788"/>
              </a:xfrm>
            </p:grpSpPr>
            <p:sp>
              <p:nvSpPr>
                <p:cNvPr id="5762" name="Google Shape;5762;p5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4" name="Google Shape;5764;p59"/>
              <p:cNvGrpSpPr/>
              <p:nvPr/>
            </p:nvGrpSpPr>
            <p:grpSpPr>
              <a:xfrm>
                <a:off x="1819181" y="4089633"/>
                <a:ext cx="72126" cy="53788"/>
                <a:chOff x="1819181" y="4089633"/>
                <a:chExt cx="72126" cy="53788"/>
              </a:xfrm>
            </p:grpSpPr>
            <p:sp>
              <p:nvSpPr>
                <p:cNvPr id="5765" name="Google Shape;5765;p5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7" name="Google Shape;5767;p59"/>
              <p:cNvGrpSpPr/>
              <p:nvPr/>
            </p:nvGrpSpPr>
            <p:grpSpPr>
              <a:xfrm>
                <a:off x="1455707" y="4084171"/>
                <a:ext cx="64321" cy="64544"/>
                <a:chOff x="1455707" y="4084171"/>
                <a:chExt cx="64321" cy="64544"/>
              </a:xfrm>
            </p:grpSpPr>
            <p:sp>
              <p:nvSpPr>
                <p:cNvPr id="5768" name="Google Shape;5768;p5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59"/>
              <p:cNvGrpSpPr/>
              <p:nvPr/>
            </p:nvGrpSpPr>
            <p:grpSpPr>
              <a:xfrm>
                <a:off x="1818610" y="3731058"/>
                <a:ext cx="64321" cy="64544"/>
                <a:chOff x="1818610" y="3731058"/>
                <a:chExt cx="64321" cy="64544"/>
              </a:xfrm>
            </p:grpSpPr>
            <p:sp>
              <p:nvSpPr>
                <p:cNvPr id="5771" name="Google Shape;5771;p5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3" name="Google Shape;5773;p59"/>
              <p:cNvGrpSpPr/>
              <p:nvPr/>
            </p:nvGrpSpPr>
            <p:grpSpPr>
              <a:xfrm>
                <a:off x="2172491" y="4089633"/>
                <a:ext cx="72126" cy="53788"/>
                <a:chOff x="2172491" y="4089633"/>
                <a:chExt cx="72126" cy="53788"/>
              </a:xfrm>
            </p:grpSpPr>
            <p:sp>
              <p:nvSpPr>
                <p:cNvPr id="5774" name="Google Shape;5774;p5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59"/>
              <p:cNvGrpSpPr/>
              <p:nvPr/>
            </p:nvGrpSpPr>
            <p:grpSpPr>
              <a:xfrm>
                <a:off x="2171920" y="3731058"/>
                <a:ext cx="64321" cy="64544"/>
                <a:chOff x="2171920" y="3731058"/>
                <a:chExt cx="64321" cy="64544"/>
              </a:xfrm>
            </p:grpSpPr>
            <p:sp>
              <p:nvSpPr>
                <p:cNvPr id="5777" name="Google Shape;5777;p5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9" name="Google Shape;5779;p59"/>
              <p:cNvGrpSpPr/>
              <p:nvPr/>
            </p:nvGrpSpPr>
            <p:grpSpPr>
              <a:xfrm>
                <a:off x="2874730" y="3745828"/>
                <a:ext cx="72126" cy="53788"/>
                <a:chOff x="2874730" y="3745828"/>
                <a:chExt cx="72126" cy="53788"/>
              </a:xfrm>
            </p:grpSpPr>
            <p:sp>
              <p:nvSpPr>
                <p:cNvPr id="5780" name="Google Shape;5780;p5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2" name="Google Shape;5782;p59"/>
              <p:cNvGrpSpPr/>
              <p:nvPr/>
            </p:nvGrpSpPr>
            <p:grpSpPr>
              <a:xfrm>
                <a:off x="2878589" y="4081481"/>
                <a:ext cx="64321" cy="64544"/>
                <a:chOff x="2878589" y="4081481"/>
                <a:chExt cx="64321" cy="64544"/>
              </a:xfrm>
            </p:grpSpPr>
            <p:sp>
              <p:nvSpPr>
                <p:cNvPr id="5783" name="Google Shape;5783;p5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5" name="Google Shape;5785;p59"/>
              <p:cNvGrpSpPr/>
              <p:nvPr/>
            </p:nvGrpSpPr>
            <p:grpSpPr>
              <a:xfrm>
                <a:off x="2525796" y="4089633"/>
                <a:ext cx="72126" cy="53788"/>
                <a:chOff x="2525796" y="4089633"/>
                <a:chExt cx="72126" cy="53788"/>
              </a:xfrm>
            </p:grpSpPr>
            <p:sp>
              <p:nvSpPr>
                <p:cNvPr id="5786" name="Google Shape;5786;p5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59"/>
              <p:cNvGrpSpPr/>
              <p:nvPr/>
            </p:nvGrpSpPr>
            <p:grpSpPr>
              <a:xfrm>
                <a:off x="2525225" y="3731058"/>
                <a:ext cx="64321" cy="64544"/>
                <a:chOff x="2525225" y="3731058"/>
                <a:chExt cx="64321" cy="64544"/>
              </a:xfrm>
            </p:grpSpPr>
            <p:sp>
              <p:nvSpPr>
                <p:cNvPr id="5789" name="Google Shape;5789;p5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794"/>
        <p:cNvGrpSpPr/>
        <p:nvPr/>
      </p:nvGrpSpPr>
      <p:grpSpPr>
        <a:xfrm>
          <a:off x="0" y="0"/>
          <a:ext cx="0" cy="0"/>
          <a:chOff x="0" y="0"/>
          <a:chExt cx="0" cy="0"/>
        </a:xfrm>
      </p:grpSpPr>
      <p:grpSp>
        <p:nvGrpSpPr>
          <p:cNvPr id="5795" name="Google Shape;5795;p60"/>
          <p:cNvGrpSpPr/>
          <p:nvPr/>
        </p:nvGrpSpPr>
        <p:grpSpPr>
          <a:xfrm>
            <a:off x="716996" y="971307"/>
            <a:ext cx="845921" cy="690752"/>
            <a:chOff x="732428" y="1198513"/>
            <a:chExt cx="845921" cy="690752"/>
          </a:xfrm>
        </p:grpSpPr>
        <p:grpSp>
          <p:nvGrpSpPr>
            <p:cNvPr id="5796" name="Google Shape;5796;p60"/>
            <p:cNvGrpSpPr/>
            <p:nvPr/>
          </p:nvGrpSpPr>
          <p:grpSpPr>
            <a:xfrm>
              <a:off x="823030" y="1198513"/>
              <a:ext cx="755319" cy="690752"/>
              <a:chOff x="823030" y="1198513"/>
              <a:chExt cx="755319" cy="690752"/>
            </a:xfrm>
          </p:grpSpPr>
          <p:sp>
            <p:nvSpPr>
              <p:cNvPr id="5797" name="Google Shape;5797;p6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9" name="Google Shape;5799;p60"/>
            <p:cNvGrpSpPr/>
            <p:nvPr/>
          </p:nvGrpSpPr>
          <p:grpSpPr>
            <a:xfrm>
              <a:off x="732428" y="1239937"/>
              <a:ext cx="739912" cy="607886"/>
              <a:chOff x="732428" y="1239937"/>
              <a:chExt cx="739912" cy="607886"/>
            </a:xfrm>
          </p:grpSpPr>
          <p:sp>
            <p:nvSpPr>
              <p:cNvPr id="5800" name="Google Shape;5800;p6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2" name="Google Shape;5802;p60"/>
            <p:cNvGrpSpPr/>
            <p:nvPr/>
          </p:nvGrpSpPr>
          <p:grpSpPr>
            <a:xfrm>
              <a:off x="732428" y="1277018"/>
              <a:ext cx="702832" cy="533758"/>
              <a:chOff x="732428" y="1277018"/>
              <a:chExt cx="702832" cy="533758"/>
            </a:xfrm>
          </p:grpSpPr>
          <p:sp>
            <p:nvSpPr>
              <p:cNvPr id="5803" name="Google Shape;5803;p6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5" name="Google Shape;5805;p60"/>
            <p:cNvGrpSpPr/>
            <p:nvPr/>
          </p:nvGrpSpPr>
          <p:grpSpPr>
            <a:xfrm>
              <a:off x="931170" y="1306653"/>
              <a:ext cx="647179" cy="474455"/>
              <a:chOff x="931170" y="1306653"/>
              <a:chExt cx="647179" cy="474455"/>
            </a:xfrm>
          </p:grpSpPr>
          <p:sp>
            <p:nvSpPr>
              <p:cNvPr id="5806" name="Google Shape;5806;p6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8" name="Google Shape;5808;p6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9" name="Google Shape;5809;p60"/>
          <p:cNvGrpSpPr/>
          <p:nvPr/>
        </p:nvGrpSpPr>
        <p:grpSpPr>
          <a:xfrm>
            <a:off x="3948605" y="971313"/>
            <a:ext cx="634656" cy="699982"/>
            <a:chOff x="5985650" y="2860025"/>
            <a:chExt cx="1396075" cy="1539775"/>
          </a:xfrm>
        </p:grpSpPr>
        <p:sp>
          <p:nvSpPr>
            <p:cNvPr id="5810" name="Google Shape;5810;p6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2" name="Google Shape;5842;p60"/>
          <p:cNvGrpSpPr/>
          <p:nvPr/>
        </p:nvGrpSpPr>
        <p:grpSpPr>
          <a:xfrm>
            <a:off x="4704254" y="971307"/>
            <a:ext cx="725845" cy="699975"/>
            <a:chOff x="4249973" y="1201875"/>
            <a:chExt cx="1958568" cy="1888762"/>
          </a:xfrm>
        </p:grpSpPr>
        <p:sp>
          <p:nvSpPr>
            <p:cNvPr id="5843" name="Google Shape;5843;p6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4" name="Google Shape;5844;p60"/>
            <p:cNvGrpSpPr/>
            <p:nvPr/>
          </p:nvGrpSpPr>
          <p:grpSpPr>
            <a:xfrm>
              <a:off x="5853086" y="1789142"/>
              <a:ext cx="355454" cy="1048099"/>
              <a:chOff x="5576108" y="2016725"/>
              <a:chExt cx="565200" cy="1666560"/>
            </a:xfrm>
          </p:grpSpPr>
          <p:sp>
            <p:nvSpPr>
              <p:cNvPr id="5845" name="Google Shape;5845;p6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846" name="Google Shape;5846;p6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7" name="Google Shape;5847;p60"/>
            <p:cNvGrpSpPr/>
            <p:nvPr/>
          </p:nvGrpSpPr>
          <p:grpSpPr>
            <a:xfrm>
              <a:off x="4869455" y="2691676"/>
              <a:ext cx="1013897" cy="398961"/>
              <a:chOff x="4012057" y="3451825"/>
              <a:chExt cx="1612175" cy="634379"/>
            </a:xfrm>
          </p:grpSpPr>
          <p:sp>
            <p:nvSpPr>
              <p:cNvPr id="5848" name="Google Shape;5848;p6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849" name="Google Shape;5849;p6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0" name="Google Shape;5850;p60"/>
            <p:cNvGrpSpPr/>
            <p:nvPr/>
          </p:nvGrpSpPr>
          <p:grpSpPr>
            <a:xfrm>
              <a:off x="4276937" y="2155961"/>
              <a:ext cx="651965" cy="891358"/>
              <a:chOff x="3069908" y="2599997"/>
              <a:chExt cx="1036675" cy="1417328"/>
            </a:xfrm>
          </p:grpSpPr>
          <p:sp>
            <p:nvSpPr>
              <p:cNvPr id="5851" name="Google Shape;5851;p6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852" name="Google Shape;5852;p6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3" name="Google Shape;5853;p60"/>
            <p:cNvGrpSpPr/>
            <p:nvPr/>
          </p:nvGrpSpPr>
          <p:grpSpPr>
            <a:xfrm>
              <a:off x="5054918" y="1201875"/>
              <a:ext cx="999548" cy="602711"/>
              <a:chOff x="4306958" y="1082925"/>
              <a:chExt cx="1589359" cy="958358"/>
            </a:xfrm>
          </p:grpSpPr>
          <p:sp>
            <p:nvSpPr>
              <p:cNvPr id="5854" name="Google Shape;5854;p6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855" name="Google Shape;5855;p6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6" name="Google Shape;5856;p60"/>
            <p:cNvGrpSpPr/>
            <p:nvPr/>
          </p:nvGrpSpPr>
          <p:grpSpPr>
            <a:xfrm>
              <a:off x="4249973" y="1303451"/>
              <a:ext cx="799317" cy="841334"/>
              <a:chOff x="3027033" y="1244439"/>
              <a:chExt cx="1270977" cy="1337786"/>
            </a:xfrm>
          </p:grpSpPr>
          <p:sp>
            <p:nvSpPr>
              <p:cNvPr id="5857" name="Google Shape;5857;p6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858" name="Google Shape;5858;p6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59" name="Google Shape;5859;p60"/>
          <p:cNvGrpSpPr/>
          <p:nvPr/>
        </p:nvGrpSpPr>
        <p:grpSpPr>
          <a:xfrm>
            <a:off x="4057119" y="1858087"/>
            <a:ext cx="750769" cy="683784"/>
            <a:chOff x="4204684" y="2104422"/>
            <a:chExt cx="699822" cy="637382"/>
          </a:xfrm>
        </p:grpSpPr>
        <p:grpSp>
          <p:nvGrpSpPr>
            <p:cNvPr id="5860" name="Google Shape;5860;p60"/>
            <p:cNvGrpSpPr/>
            <p:nvPr/>
          </p:nvGrpSpPr>
          <p:grpSpPr>
            <a:xfrm>
              <a:off x="4204684" y="2430067"/>
              <a:ext cx="342957" cy="311738"/>
              <a:chOff x="4204684" y="2430067"/>
              <a:chExt cx="342957" cy="311738"/>
            </a:xfrm>
          </p:grpSpPr>
          <p:sp>
            <p:nvSpPr>
              <p:cNvPr id="5861" name="Google Shape;5861;p6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3" name="Google Shape;5863;p60"/>
            <p:cNvGrpSpPr/>
            <p:nvPr/>
          </p:nvGrpSpPr>
          <p:grpSpPr>
            <a:xfrm>
              <a:off x="4561586" y="2430067"/>
              <a:ext cx="342920" cy="311738"/>
              <a:chOff x="4561586" y="2430067"/>
              <a:chExt cx="342920" cy="311738"/>
            </a:xfrm>
          </p:grpSpPr>
          <p:sp>
            <p:nvSpPr>
              <p:cNvPr id="5864" name="Google Shape;5864;p6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6" name="Google Shape;5866;p60"/>
            <p:cNvGrpSpPr/>
            <p:nvPr/>
          </p:nvGrpSpPr>
          <p:grpSpPr>
            <a:xfrm>
              <a:off x="4561586" y="2104422"/>
              <a:ext cx="342920" cy="311738"/>
              <a:chOff x="4561586" y="2104422"/>
              <a:chExt cx="342920" cy="311738"/>
            </a:xfrm>
          </p:grpSpPr>
          <p:sp>
            <p:nvSpPr>
              <p:cNvPr id="5867" name="Google Shape;5867;p6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9" name="Google Shape;5869;p60"/>
            <p:cNvGrpSpPr/>
            <p:nvPr/>
          </p:nvGrpSpPr>
          <p:grpSpPr>
            <a:xfrm>
              <a:off x="4204684" y="2104422"/>
              <a:ext cx="342957" cy="311664"/>
              <a:chOff x="4204684" y="2104422"/>
              <a:chExt cx="342957" cy="311664"/>
            </a:xfrm>
          </p:grpSpPr>
          <p:sp>
            <p:nvSpPr>
              <p:cNvPr id="5870" name="Google Shape;5870;p6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72" name="Google Shape;5872;p60"/>
          <p:cNvGrpSpPr/>
          <p:nvPr/>
        </p:nvGrpSpPr>
        <p:grpSpPr>
          <a:xfrm>
            <a:off x="5521552" y="971301"/>
            <a:ext cx="660591" cy="688867"/>
            <a:chOff x="5830645" y="1267368"/>
            <a:chExt cx="530340" cy="553040"/>
          </a:xfrm>
        </p:grpSpPr>
        <p:sp>
          <p:nvSpPr>
            <p:cNvPr id="5873" name="Google Shape;5873;p6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4" name="Google Shape;5874;p60"/>
            <p:cNvGrpSpPr/>
            <p:nvPr/>
          </p:nvGrpSpPr>
          <p:grpSpPr>
            <a:xfrm>
              <a:off x="5830645" y="1267368"/>
              <a:ext cx="259743" cy="269909"/>
              <a:chOff x="5830645" y="1267368"/>
              <a:chExt cx="259743" cy="269909"/>
            </a:xfrm>
          </p:grpSpPr>
          <p:sp>
            <p:nvSpPr>
              <p:cNvPr id="5875" name="Google Shape;5875;p6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7" name="Google Shape;5877;p60"/>
            <p:cNvGrpSpPr/>
            <p:nvPr/>
          </p:nvGrpSpPr>
          <p:grpSpPr>
            <a:xfrm>
              <a:off x="6101293" y="1267368"/>
              <a:ext cx="259692" cy="269909"/>
              <a:chOff x="6101293" y="1267368"/>
              <a:chExt cx="259692" cy="269909"/>
            </a:xfrm>
          </p:grpSpPr>
          <p:sp>
            <p:nvSpPr>
              <p:cNvPr id="5878" name="Google Shape;5878;p6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0" name="Google Shape;5880;p60"/>
            <p:cNvGrpSpPr/>
            <p:nvPr/>
          </p:nvGrpSpPr>
          <p:grpSpPr>
            <a:xfrm>
              <a:off x="5830645" y="1550500"/>
              <a:ext cx="259692" cy="269909"/>
              <a:chOff x="5830645" y="1550500"/>
              <a:chExt cx="259692" cy="269909"/>
            </a:xfrm>
          </p:grpSpPr>
          <p:sp>
            <p:nvSpPr>
              <p:cNvPr id="5881" name="Google Shape;5881;p6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3" name="Google Shape;5883;p60"/>
            <p:cNvGrpSpPr/>
            <p:nvPr/>
          </p:nvGrpSpPr>
          <p:grpSpPr>
            <a:xfrm>
              <a:off x="6101293" y="1550500"/>
              <a:ext cx="259692" cy="269909"/>
              <a:chOff x="6101293" y="1550500"/>
              <a:chExt cx="259692" cy="269909"/>
            </a:xfrm>
          </p:grpSpPr>
          <p:sp>
            <p:nvSpPr>
              <p:cNvPr id="5884" name="Google Shape;5884;p6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86" name="Google Shape;5886;p60"/>
          <p:cNvGrpSpPr/>
          <p:nvPr/>
        </p:nvGrpSpPr>
        <p:grpSpPr>
          <a:xfrm>
            <a:off x="723705" y="1861761"/>
            <a:ext cx="697154" cy="679574"/>
            <a:chOff x="2679875" y="2361475"/>
            <a:chExt cx="780425" cy="760575"/>
          </a:xfrm>
        </p:grpSpPr>
        <p:sp>
          <p:nvSpPr>
            <p:cNvPr id="5887" name="Google Shape;5887;p6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3" name="Google Shape;5893;p60"/>
          <p:cNvGrpSpPr/>
          <p:nvPr/>
        </p:nvGrpSpPr>
        <p:grpSpPr>
          <a:xfrm>
            <a:off x="3122864" y="971353"/>
            <a:ext cx="735829" cy="684547"/>
            <a:chOff x="3351965" y="1148808"/>
            <a:chExt cx="750770" cy="698375"/>
          </a:xfrm>
        </p:grpSpPr>
        <p:grpSp>
          <p:nvGrpSpPr>
            <p:cNvPr id="5894" name="Google Shape;5894;p60"/>
            <p:cNvGrpSpPr/>
            <p:nvPr/>
          </p:nvGrpSpPr>
          <p:grpSpPr>
            <a:xfrm>
              <a:off x="3586796" y="1148808"/>
              <a:ext cx="294857" cy="286830"/>
              <a:chOff x="3750225" y="1774000"/>
              <a:chExt cx="149575" cy="145525"/>
            </a:xfrm>
          </p:grpSpPr>
          <p:sp>
            <p:nvSpPr>
              <p:cNvPr id="5895" name="Google Shape;5895;p6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60"/>
            <p:cNvGrpSpPr/>
            <p:nvPr/>
          </p:nvGrpSpPr>
          <p:grpSpPr>
            <a:xfrm>
              <a:off x="3779245" y="1375768"/>
              <a:ext cx="323490" cy="286978"/>
              <a:chOff x="3847850" y="1889150"/>
              <a:chExt cx="164100" cy="145600"/>
            </a:xfrm>
          </p:grpSpPr>
          <p:sp>
            <p:nvSpPr>
              <p:cNvPr id="5898" name="Google Shape;5898;p6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0" name="Google Shape;5900;p60"/>
            <p:cNvGrpSpPr/>
            <p:nvPr/>
          </p:nvGrpSpPr>
          <p:grpSpPr>
            <a:xfrm>
              <a:off x="3351965" y="1330435"/>
              <a:ext cx="295449" cy="285401"/>
              <a:chOff x="3631100" y="1866150"/>
              <a:chExt cx="149875" cy="144800"/>
            </a:xfrm>
          </p:grpSpPr>
          <p:sp>
            <p:nvSpPr>
              <p:cNvPr id="5901" name="Google Shape;5901;p6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3" name="Google Shape;5903;p60"/>
            <p:cNvGrpSpPr/>
            <p:nvPr/>
          </p:nvGrpSpPr>
          <p:grpSpPr>
            <a:xfrm>
              <a:off x="3548208" y="1560352"/>
              <a:ext cx="294808" cy="286830"/>
              <a:chOff x="3730650" y="1982800"/>
              <a:chExt cx="149550" cy="145525"/>
            </a:xfrm>
          </p:grpSpPr>
          <p:sp>
            <p:nvSpPr>
              <p:cNvPr id="5904" name="Google Shape;5904;p6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06" name="Google Shape;5906;p60"/>
          <p:cNvGrpSpPr/>
          <p:nvPr/>
        </p:nvGrpSpPr>
        <p:grpSpPr>
          <a:xfrm>
            <a:off x="7624517" y="971307"/>
            <a:ext cx="804565" cy="677795"/>
            <a:chOff x="7636443" y="1204988"/>
            <a:chExt cx="804565" cy="677795"/>
          </a:xfrm>
        </p:grpSpPr>
        <p:grpSp>
          <p:nvGrpSpPr>
            <p:cNvPr id="5907" name="Google Shape;5907;p60"/>
            <p:cNvGrpSpPr/>
            <p:nvPr/>
          </p:nvGrpSpPr>
          <p:grpSpPr>
            <a:xfrm>
              <a:off x="7636443" y="1509705"/>
              <a:ext cx="804565" cy="373078"/>
              <a:chOff x="7636443" y="1509705"/>
              <a:chExt cx="804565" cy="373078"/>
            </a:xfrm>
          </p:grpSpPr>
          <p:sp>
            <p:nvSpPr>
              <p:cNvPr id="5908" name="Google Shape;5908;p6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60"/>
            <p:cNvGrpSpPr/>
            <p:nvPr/>
          </p:nvGrpSpPr>
          <p:grpSpPr>
            <a:xfrm>
              <a:off x="7636443" y="1408133"/>
              <a:ext cx="804565" cy="373078"/>
              <a:chOff x="7636443" y="1408133"/>
              <a:chExt cx="804565" cy="373078"/>
            </a:xfrm>
          </p:grpSpPr>
          <p:sp>
            <p:nvSpPr>
              <p:cNvPr id="5911" name="Google Shape;5911;p6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3" name="Google Shape;5913;p60"/>
            <p:cNvGrpSpPr/>
            <p:nvPr/>
          </p:nvGrpSpPr>
          <p:grpSpPr>
            <a:xfrm>
              <a:off x="7636443" y="1306560"/>
              <a:ext cx="804565" cy="373078"/>
              <a:chOff x="7636443" y="1306560"/>
              <a:chExt cx="804565" cy="373078"/>
            </a:xfrm>
          </p:grpSpPr>
          <p:sp>
            <p:nvSpPr>
              <p:cNvPr id="5914" name="Google Shape;5914;p6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6" name="Google Shape;5916;p60"/>
            <p:cNvGrpSpPr/>
            <p:nvPr/>
          </p:nvGrpSpPr>
          <p:grpSpPr>
            <a:xfrm>
              <a:off x="7636443" y="1204988"/>
              <a:ext cx="804565" cy="373078"/>
              <a:chOff x="7636443" y="1204988"/>
              <a:chExt cx="804565" cy="373078"/>
            </a:xfrm>
          </p:grpSpPr>
          <p:sp>
            <p:nvSpPr>
              <p:cNvPr id="5917" name="Google Shape;5917;p6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19" name="Google Shape;5919;p60"/>
          <p:cNvGrpSpPr/>
          <p:nvPr/>
        </p:nvGrpSpPr>
        <p:grpSpPr>
          <a:xfrm>
            <a:off x="4963363" y="1878721"/>
            <a:ext cx="661339" cy="661188"/>
            <a:chOff x="3990000" y="975400"/>
            <a:chExt cx="3934200" cy="3933300"/>
          </a:xfrm>
        </p:grpSpPr>
        <p:sp>
          <p:nvSpPr>
            <p:cNvPr id="5920" name="Google Shape;5920;p6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4" name="Google Shape;5924;p60"/>
          <p:cNvGrpSpPr/>
          <p:nvPr/>
        </p:nvGrpSpPr>
        <p:grpSpPr>
          <a:xfrm>
            <a:off x="6607011" y="1857359"/>
            <a:ext cx="868881" cy="684241"/>
            <a:chOff x="6598259" y="2078634"/>
            <a:chExt cx="868881" cy="684241"/>
          </a:xfrm>
        </p:grpSpPr>
        <p:sp>
          <p:nvSpPr>
            <p:cNvPr id="5925" name="Google Shape;5925;p6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1" name="Google Shape;5931;p60"/>
            <p:cNvGrpSpPr/>
            <p:nvPr/>
          </p:nvGrpSpPr>
          <p:grpSpPr>
            <a:xfrm>
              <a:off x="6808175" y="2078634"/>
              <a:ext cx="452229" cy="684241"/>
              <a:chOff x="6808175" y="2078634"/>
              <a:chExt cx="452229" cy="684241"/>
            </a:xfrm>
          </p:grpSpPr>
          <p:sp>
            <p:nvSpPr>
              <p:cNvPr id="5932" name="Google Shape;5932;p6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8" name="Google Shape;5938;p60"/>
              <p:cNvGrpSpPr/>
              <p:nvPr/>
            </p:nvGrpSpPr>
            <p:grpSpPr>
              <a:xfrm>
                <a:off x="6821586" y="2078634"/>
                <a:ext cx="426871" cy="684241"/>
                <a:chOff x="6821586" y="2078634"/>
                <a:chExt cx="426871" cy="684241"/>
              </a:xfrm>
            </p:grpSpPr>
            <p:grpSp>
              <p:nvGrpSpPr>
                <p:cNvPr id="5939" name="Google Shape;5939;p60"/>
                <p:cNvGrpSpPr/>
                <p:nvPr/>
              </p:nvGrpSpPr>
              <p:grpSpPr>
                <a:xfrm>
                  <a:off x="6821586" y="2078634"/>
                  <a:ext cx="426871" cy="684241"/>
                  <a:chOff x="6821586" y="2078634"/>
                  <a:chExt cx="426871" cy="684241"/>
                </a:xfrm>
              </p:grpSpPr>
              <p:sp>
                <p:nvSpPr>
                  <p:cNvPr id="5940" name="Google Shape;5940;p6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9" name="Google Shape;5959;p6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965" name="Google Shape;5965;p60"/>
          <p:cNvGrpSpPr/>
          <p:nvPr/>
        </p:nvGrpSpPr>
        <p:grpSpPr>
          <a:xfrm>
            <a:off x="5780178" y="1862968"/>
            <a:ext cx="671358" cy="671358"/>
            <a:chOff x="6535625" y="760425"/>
            <a:chExt cx="1665900" cy="1665900"/>
          </a:xfrm>
        </p:grpSpPr>
        <p:sp>
          <p:nvSpPr>
            <p:cNvPr id="5966" name="Google Shape;5966;p6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0" name="Google Shape;5970;p60"/>
          <p:cNvGrpSpPr/>
          <p:nvPr/>
        </p:nvGrpSpPr>
        <p:grpSpPr>
          <a:xfrm>
            <a:off x="716994" y="3531369"/>
            <a:ext cx="1340789" cy="640830"/>
            <a:chOff x="238125" y="1151100"/>
            <a:chExt cx="7139450" cy="3412300"/>
          </a:xfrm>
        </p:grpSpPr>
        <p:sp>
          <p:nvSpPr>
            <p:cNvPr id="5971" name="Google Shape;5971;p6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3" name="Google Shape;5983;p60"/>
          <p:cNvGrpSpPr/>
          <p:nvPr/>
        </p:nvGrpSpPr>
        <p:grpSpPr>
          <a:xfrm>
            <a:off x="5584217" y="2734650"/>
            <a:ext cx="985357" cy="585764"/>
            <a:chOff x="5145061" y="2881789"/>
            <a:chExt cx="1107641" cy="658458"/>
          </a:xfrm>
        </p:grpSpPr>
        <p:grpSp>
          <p:nvGrpSpPr>
            <p:cNvPr id="5984" name="Google Shape;5984;p60"/>
            <p:cNvGrpSpPr/>
            <p:nvPr/>
          </p:nvGrpSpPr>
          <p:grpSpPr>
            <a:xfrm>
              <a:off x="5722989" y="3244587"/>
              <a:ext cx="529713" cy="295659"/>
              <a:chOff x="5722989" y="3244587"/>
              <a:chExt cx="529713" cy="295659"/>
            </a:xfrm>
          </p:grpSpPr>
          <p:sp>
            <p:nvSpPr>
              <p:cNvPr id="5985" name="Google Shape;5985;p6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986" name="Google Shape;5986;p6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987" name="Google Shape;5987;p60"/>
            <p:cNvGrpSpPr/>
            <p:nvPr/>
          </p:nvGrpSpPr>
          <p:grpSpPr>
            <a:xfrm>
              <a:off x="5145061" y="3244587"/>
              <a:ext cx="536807" cy="295659"/>
              <a:chOff x="5145061" y="3244587"/>
              <a:chExt cx="536807" cy="295659"/>
            </a:xfrm>
          </p:grpSpPr>
          <p:sp>
            <p:nvSpPr>
              <p:cNvPr id="5988" name="Google Shape;5988;p6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989" name="Google Shape;5989;p6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990" name="Google Shape;5990;p60"/>
            <p:cNvGrpSpPr/>
            <p:nvPr/>
          </p:nvGrpSpPr>
          <p:grpSpPr>
            <a:xfrm>
              <a:off x="5341327" y="2898245"/>
              <a:ext cx="532309" cy="614891"/>
              <a:chOff x="5341327" y="2898245"/>
              <a:chExt cx="532309" cy="614891"/>
            </a:xfrm>
          </p:grpSpPr>
          <p:sp>
            <p:nvSpPr>
              <p:cNvPr id="5991" name="Google Shape;5991;p6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992" name="Google Shape;5992;p6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993" name="Google Shape;5993;p60"/>
            <p:cNvGrpSpPr/>
            <p:nvPr/>
          </p:nvGrpSpPr>
          <p:grpSpPr>
            <a:xfrm>
              <a:off x="5532290" y="2881789"/>
              <a:ext cx="620516" cy="305456"/>
              <a:chOff x="5532290" y="2881789"/>
              <a:chExt cx="620516" cy="305456"/>
            </a:xfrm>
          </p:grpSpPr>
          <p:sp>
            <p:nvSpPr>
              <p:cNvPr id="5994" name="Google Shape;5994;p6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995" name="Google Shape;5995;p6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996" name="Google Shape;5996;p60"/>
          <p:cNvGrpSpPr/>
          <p:nvPr/>
        </p:nvGrpSpPr>
        <p:grpSpPr>
          <a:xfrm>
            <a:off x="8163140" y="3526708"/>
            <a:ext cx="269068" cy="645491"/>
            <a:chOff x="7026852" y="3311869"/>
            <a:chExt cx="434331" cy="1041954"/>
          </a:xfrm>
        </p:grpSpPr>
        <p:sp>
          <p:nvSpPr>
            <p:cNvPr id="5997" name="Google Shape;5997;p6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60"/>
          <p:cNvGrpSpPr/>
          <p:nvPr/>
        </p:nvGrpSpPr>
        <p:grpSpPr>
          <a:xfrm>
            <a:off x="6179721" y="3565945"/>
            <a:ext cx="293882" cy="293836"/>
            <a:chOff x="4873519" y="3311869"/>
            <a:chExt cx="499374" cy="499296"/>
          </a:xfrm>
        </p:grpSpPr>
        <p:sp>
          <p:nvSpPr>
            <p:cNvPr id="6001" name="Google Shape;6001;p6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3" name="Google Shape;6003;p60"/>
          <p:cNvGrpSpPr/>
          <p:nvPr/>
        </p:nvGrpSpPr>
        <p:grpSpPr>
          <a:xfrm>
            <a:off x="6179721" y="3878317"/>
            <a:ext cx="293882" cy="293882"/>
            <a:chOff x="4873519" y="3875839"/>
            <a:chExt cx="499374" cy="499374"/>
          </a:xfrm>
        </p:grpSpPr>
        <p:sp>
          <p:nvSpPr>
            <p:cNvPr id="6004" name="Google Shape;6004;p6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6" name="Google Shape;6006;p60"/>
          <p:cNvGrpSpPr/>
          <p:nvPr/>
        </p:nvGrpSpPr>
        <p:grpSpPr>
          <a:xfrm>
            <a:off x="2410248" y="1850269"/>
            <a:ext cx="698104" cy="698208"/>
            <a:chOff x="2565073" y="2075876"/>
            <a:chExt cx="672482" cy="672518"/>
          </a:xfrm>
        </p:grpSpPr>
        <p:sp>
          <p:nvSpPr>
            <p:cNvPr id="6007" name="Google Shape;6007;p6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3" name="Google Shape;6013;p60"/>
          <p:cNvGrpSpPr/>
          <p:nvPr/>
        </p:nvGrpSpPr>
        <p:grpSpPr>
          <a:xfrm>
            <a:off x="5633660" y="3534870"/>
            <a:ext cx="438354" cy="637329"/>
            <a:chOff x="1697726" y="3244179"/>
            <a:chExt cx="788124" cy="1146069"/>
          </a:xfrm>
        </p:grpSpPr>
        <p:sp>
          <p:nvSpPr>
            <p:cNvPr id="6014" name="Google Shape;6014;p6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6" name="Google Shape;6016;p60"/>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7" name="Google Shape;6017;p60"/>
          <p:cNvGrpSpPr/>
          <p:nvPr/>
        </p:nvGrpSpPr>
        <p:grpSpPr>
          <a:xfrm>
            <a:off x="7634874" y="1863232"/>
            <a:ext cx="799565" cy="670282"/>
            <a:chOff x="7617850" y="2063282"/>
            <a:chExt cx="799565" cy="670282"/>
          </a:xfrm>
        </p:grpSpPr>
        <p:cxnSp>
          <p:nvCxnSpPr>
            <p:cNvPr id="6018" name="Google Shape;6018;p6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019" name="Google Shape;6019;p6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020" name="Google Shape;6020;p6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021" name="Google Shape;6021;p6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022" name="Google Shape;6022;p6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023" name="Google Shape;6023;p6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024" name="Google Shape;6024;p60"/>
            <p:cNvGrpSpPr/>
            <p:nvPr/>
          </p:nvGrpSpPr>
          <p:grpSpPr>
            <a:xfrm>
              <a:off x="7734309" y="2063282"/>
              <a:ext cx="570957" cy="620095"/>
              <a:chOff x="7734309" y="2063282"/>
              <a:chExt cx="570957" cy="620095"/>
            </a:xfrm>
          </p:grpSpPr>
          <p:grpSp>
            <p:nvGrpSpPr>
              <p:cNvPr id="6025" name="Google Shape;6025;p60"/>
              <p:cNvGrpSpPr/>
              <p:nvPr/>
            </p:nvGrpSpPr>
            <p:grpSpPr>
              <a:xfrm>
                <a:off x="8031573" y="2063282"/>
                <a:ext cx="273693" cy="620095"/>
                <a:chOff x="8031573" y="2063282"/>
                <a:chExt cx="273693" cy="620095"/>
              </a:xfrm>
            </p:grpSpPr>
            <p:sp>
              <p:nvSpPr>
                <p:cNvPr id="6026" name="Google Shape;6026;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0" name="Google Shape;6030;p60"/>
              <p:cNvGrpSpPr/>
              <p:nvPr/>
            </p:nvGrpSpPr>
            <p:grpSpPr>
              <a:xfrm flipH="1">
                <a:off x="7734309" y="2063282"/>
                <a:ext cx="273693" cy="620095"/>
                <a:chOff x="8031573" y="2063282"/>
                <a:chExt cx="273693" cy="620095"/>
              </a:xfrm>
            </p:grpSpPr>
            <p:sp>
              <p:nvSpPr>
                <p:cNvPr id="6031" name="Google Shape;6031;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035" name="Google Shape;6035;p60"/>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0"/>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7" name="Google Shape;6037;p60"/>
          <p:cNvGrpSpPr/>
          <p:nvPr/>
        </p:nvGrpSpPr>
        <p:grpSpPr>
          <a:xfrm>
            <a:off x="7821480" y="2716716"/>
            <a:ext cx="602567" cy="601884"/>
            <a:chOff x="1186975" y="238125"/>
            <a:chExt cx="5244275" cy="5238325"/>
          </a:xfrm>
        </p:grpSpPr>
        <p:sp>
          <p:nvSpPr>
            <p:cNvPr id="6038" name="Google Shape;6038;p6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2" name="Google Shape;6042;p60"/>
          <p:cNvGrpSpPr/>
          <p:nvPr/>
        </p:nvGrpSpPr>
        <p:grpSpPr>
          <a:xfrm>
            <a:off x="3264218" y="1856199"/>
            <a:ext cx="651848" cy="687338"/>
            <a:chOff x="3400515" y="2056248"/>
            <a:chExt cx="698134" cy="735987"/>
          </a:xfrm>
        </p:grpSpPr>
        <p:grpSp>
          <p:nvGrpSpPr>
            <p:cNvPr id="6043" name="Google Shape;6043;p60"/>
            <p:cNvGrpSpPr/>
            <p:nvPr/>
          </p:nvGrpSpPr>
          <p:grpSpPr>
            <a:xfrm>
              <a:off x="3400515" y="2283913"/>
              <a:ext cx="312919" cy="219900"/>
              <a:chOff x="3400515" y="2283913"/>
              <a:chExt cx="312919" cy="219900"/>
            </a:xfrm>
          </p:grpSpPr>
          <p:sp>
            <p:nvSpPr>
              <p:cNvPr id="6044" name="Google Shape;6044;p6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045" name="Google Shape;6045;p6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046" name="Google Shape;6046;p60"/>
            <p:cNvGrpSpPr/>
            <p:nvPr/>
          </p:nvGrpSpPr>
          <p:grpSpPr>
            <a:xfrm>
              <a:off x="3547823" y="2461089"/>
              <a:ext cx="219900" cy="331146"/>
              <a:chOff x="3547823" y="2461089"/>
              <a:chExt cx="219900" cy="331146"/>
            </a:xfrm>
          </p:grpSpPr>
          <p:sp>
            <p:nvSpPr>
              <p:cNvPr id="6047" name="Google Shape;6047;p6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048" name="Google Shape;6048;p6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049" name="Google Shape;6049;p60"/>
            <p:cNvGrpSpPr/>
            <p:nvPr/>
          </p:nvGrpSpPr>
          <p:grpSpPr>
            <a:xfrm>
              <a:off x="3734138" y="2461089"/>
              <a:ext cx="219900" cy="331146"/>
              <a:chOff x="3734138" y="2461089"/>
              <a:chExt cx="219900" cy="331146"/>
            </a:xfrm>
          </p:grpSpPr>
          <p:sp>
            <p:nvSpPr>
              <p:cNvPr id="6050" name="Google Shape;6050;p6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051" name="Google Shape;6051;p6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052" name="Google Shape;6052;p60"/>
            <p:cNvGrpSpPr/>
            <p:nvPr/>
          </p:nvGrpSpPr>
          <p:grpSpPr>
            <a:xfrm>
              <a:off x="3787560" y="2281742"/>
              <a:ext cx="311089" cy="219900"/>
              <a:chOff x="3787560" y="2281742"/>
              <a:chExt cx="311089" cy="219900"/>
            </a:xfrm>
          </p:grpSpPr>
          <p:sp>
            <p:nvSpPr>
              <p:cNvPr id="6053" name="Google Shape;6053;p6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054" name="Google Shape;6054;p6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055" name="Google Shape;6055;p60"/>
            <p:cNvGrpSpPr/>
            <p:nvPr/>
          </p:nvGrpSpPr>
          <p:grpSpPr>
            <a:xfrm>
              <a:off x="3637290" y="2056248"/>
              <a:ext cx="219900" cy="330736"/>
              <a:chOff x="3637290" y="2056248"/>
              <a:chExt cx="219900" cy="330736"/>
            </a:xfrm>
          </p:grpSpPr>
          <p:sp>
            <p:nvSpPr>
              <p:cNvPr id="6056" name="Google Shape;6056;p6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057" name="Google Shape;6057;p6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058" name="Google Shape;6058;p60"/>
          <p:cNvGrpSpPr/>
          <p:nvPr/>
        </p:nvGrpSpPr>
        <p:grpSpPr>
          <a:xfrm>
            <a:off x="2555923" y="2726206"/>
            <a:ext cx="1268144" cy="592394"/>
            <a:chOff x="238125" y="1188750"/>
            <a:chExt cx="7140450" cy="3335550"/>
          </a:xfrm>
        </p:grpSpPr>
        <p:sp>
          <p:nvSpPr>
            <p:cNvPr id="6059" name="Google Shape;6059;p6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4" name="Google Shape;6064;p60"/>
          <p:cNvGrpSpPr/>
          <p:nvPr/>
        </p:nvGrpSpPr>
        <p:grpSpPr>
          <a:xfrm>
            <a:off x="6663824" y="2728360"/>
            <a:ext cx="1053944" cy="590147"/>
            <a:chOff x="238125" y="1335475"/>
            <a:chExt cx="5418735" cy="3034175"/>
          </a:xfrm>
        </p:grpSpPr>
        <p:sp>
          <p:nvSpPr>
            <p:cNvPr id="6065" name="Google Shape;6065;p6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8" name="Google Shape;6068;p60"/>
          <p:cNvGrpSpPr/>
          <p:nvPr/>
        </p:nvGrpSpPr>
        <p:grpSpPr>
          <a:xfrm>
            <a:off x="4094633" y="3533260"/>
            <a:ext cx="1268207" cy="638939"/>
            <a:chOff x="3967651" y="3645904"/>
            <a:chExt cx="1479304" cy="745292"/>
          </a:xfrm>
        </p:grpSpPr>
        <p:grpSp>
          <p:nvGrpSpPr>
            <p:cNvPr id="6069" name="Google Shape;6069;p60"/>
            <p:cNvGrpSpPr/>
            <p:nvPr/>
          </p:nvGrpSpPr>
          <p:grpSpPr>
            <a:xfrm>
              <a:off x="3967651" y="4009026"/>
              <a:ext cx="1479304" cy="382170"/>
              <a:chOff x="3967651" y="4009026"/>
              <a:chExt cx="1479304" cy="382170"/>
            </a:xfrm>
          </p:grpSpPr>
          <p:grpSp>
            <p:nvGrpSpPr>
              <p:cNvPr id="6070" name="Google Shape;6070;p60"/>
              <p:cNvGrpSpPr/>
              <p:nvPr/>
            </p:nvGrpSpPr>
            <p:grpSpPr>
              <a:xfrm>
                <a:off x="4892216" y="4195630"/>
                <a:ext cx="554739" cy="195566"/>
                <a:chOff x="3604375" y="4892160"/>
                <a:chExt cx="1651500" cy="582215"/>
              </a:xfrm>
            </p:grpSpPr>
            <p:sp>
              <p:nvSpPr>
                <p:cNvPr id="6071" name="Google Shape;6071;p6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3" name="Google Shape;6073;p60"/>
              <p:cNvGrpSpPr/>
              <p:nvPr/>
            </p:nvGrpSpPr>
            <p:grpSpPr>
              <a:xfrm>
                <a:off x="3967651" y="4146303"/>
                <a:ext cx="579402" cy="244893"/>
                <a:chOff x="851875" y="4745310"/>
                <a:chExt cx="1724925" cy="729065"/>
              </a:xfrm>
            </p:grpSpPr>
            <p:sp>
              <p:nvSpPr>
                <p:cNvPr id="6074" name="Google Shape;6074;p6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6" name="Google Shape;6076;p60"/>
              <p:cNvGrpSpPr/>
              <p:nvPr/>
            </p:nvGrpSpPr>
            <p:grpSpPr>
              <a:xfrm>
                <a:off x="4460753" y="4009026"/>
                <a:ext cx="493110" cy="382170"/>
                <a:chOff x="2319875" y="4336625"/>
                <a:chExt cx="1468025" cy="1137750"/>
              </a:xfrm>
            </p:grpSpPr>
            <p:sp>
              <p:nvSpPr>
                <p:cNvPr id="6077" name="Google Shape;6077;p6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79" name="Google Shape;6079;p60"/>
            <p:cNvGrpSpPr/>
            <p:nvPr/>
          </p:nvGrpSpPr>
          <p:grpSpPr>
            <a:xfrm>
              <a:off x="4479443" y="3645904"/>
              <a:ext cx="455965" cy="388789"/>
              <a:chOff x="2957425" y="238100"/>
              <a:chExt cx="1910200" cy="1628775"/>
            </a:xfrm>
          </p:grpSpPr>
          <p:sp>
            <p:nvSpPr>
              <p:cNvPr id="6080" name="Google Shape;6080;p6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90" name="Google Shape;6090;p60"/>
          <p:cNvGrpSpPr/>
          <p:nvPr/>
        </p:nvGrpSpPr>
        <p:grpSpPr>
          <a:xfrm>
            <a:off x="2480746" y="3534460"/>
            <a:ext cx="1243128" cy="637739"/>
            <a:chOff x="2496310" y="3693351"/>
            <a:chExt cx="1342906" cy="688926"/>
          </a:xfrm>
        </p:grpSpPr>
        <p:grpSp>
          <p:nvGrpSpPr>
            <p:cNvPr id="6091" name="Google Shape;6091;p60"/>
            <p:cNvGrpSpPr/>
            <p:nvPr/>
          </p:nvGrpSpPr>
          <p:grpSpPr>
            <a:xfrm>
              <a:off x="2496310" y="3693351"/>
              <a:ext cx="1342906" cy="688875"/>
              <a:chOff x="2496310" y="3693351"/>
              <a:chExt cx="1342906" cy="688875"/>
            </a:xfrm>
          </p:grpSpPr>
          <p:sp>
            <p:nvSpPr>
              <p:cNvPr id="6092" name="Google Shape;6092;p6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98" name="Google Shape;6098;p60"/>
              <p:cNvCxnSpPr>
                <a:stCxn id="6096"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099" name="Google Shape;6099;p60"/>
              <p:cNvCxnSpPr>
                <a:stCxn id="6093"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100" name="Google Shape;6100;p60"/>
              <p:cNvCxnSpPr>
                <a:stCxn id="6094"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101" name="Google Shape;6101;p60"/>
              <p:cNvCxnSpPr>
                <a:stCxn id="6097"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102" name="Google Shape;6102;p60"/>
              <p:cNvCxnSpPr>
                <a:stCxn id="6095"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103" name="Google Shape;6103;p60"/>
            <p:cNvGrpSpPr/>
            <p:nvPr/>
          </p:nvGrpSpPr>
          <p:grpSpPr>
            <a:xfrm>
              <a:off x="2675275" y="3930557"/>
              <a:ext cx="1003306" cy="451719"/>
              <a:chOff x="2675275" y="4174282"/>
              <a:chExt cx="1003306" cy="451719"/>
            </a:xfrm>
          </p:grpSpPr>
          <p:sp>
            <p:nvSpPr>
              <p:cNvPr id="6104" name="Google Shape;6104;p6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07" name="Google Shape;6107;p60"/>
          <p:cNvGrpSpPr/>
          <p:nvPr/>
        </p:nvGrpSpPr>
        <p:grpSpPr>
          <a:xfrm>
            <a:off x="1654417" y="971307"/>
            <a:ext cx="574511" cy="874709"/>
            <a:chOff x="1715404" y="1112080"/>
            <a:chExt cx="642270" cy="977984"/>
          </a:xfrm>
        </p:grpSpPr>
        <p:grpSp>
          <p:nvGrpSpPr>
            <p:cNvPr id="6108" name="Google Shape;6108;p60"/>
            <p:cNvGrpSpPr/>
            <p:nvPr/>
          </p:nvGrpSpPr>
          <p:grpSpPr>
            <a:xfrm>
              <a:off x="1715404" y="1112080"/>
              <a:ext cx="642270" cy="977984"/>
              <a:chOff x="1715404" y="1112080"/>
              <a:chExt cx="642270" cy="977984"/>
            </a:xfrm>
          </p:grpSpPr>
          <p:sp>
            <p:nvSpPr>
              <p:cNvPr id="6109" name="Google Shape;6109;p6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1" name="Google Shape;6111;p60"/>
            <p:cNvGrpSpPr/>
            <p:nvPr/>
          </p:nvGrpSpPr>
          <p:grpSpPr>
            <a:xfrm>
              <a:off x="1768927" y="1165603"/>
              <a:ext cx="535225" cy="851367"/>
              <a:chOff x="1768927" y="1165603"/>
              <a:chExt cx="535225" cy="851367"/>
            </a:xfrm>
          </p:grpSpPr>
          <p:sp>
            <p:nvSpPr>
              <p:cNvPr id="6112" name="Google Shape;6112;p6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4" name="Google Shape;6114;p60"/>
            <p:cNvGrpSpPr/>
            <p:nvPr/>
          </p:nvGrpSpPr>
          <p:grpSpPr>
            <a:xfrm>
              <a:off x="1822449" y="1219125"/>
              <a:ext cx="428180" cy="718859"/>
              <a:chOff x="1822449" y="1219125"/>
              <a:chExt cx="428180" cy="718859"/>
            </a:xfrm>
          </p:grpSpPr>
          <p:sp>
            <p:nvSpPr>
              <p:cNvPr id="6115" name="Google Shape;6115;p6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7" name="Google Shape;6117;p60"/>
            <p:cNvGrpSpPr/>
            <p:nvPr/>
          </p:nvGrpSpPr>
          <p:grpSpPr>
            <a:xfrm>
              <a:off x="1875972" y="1272648"/>
              <a:ext cx="321135" cy="586939"/>
              <a:chOff x="1875972" y="1272648"/>
              <a:chExt cx="321135" cy="586939"/>
            </a:xfrm>
          </p:grpSpPr>
          <p:sp>
            <p:nvSpPr>
              <p:cNvPr id="6118" name="Google Shape;6118;p6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20" name="Google Shape;6120;p60"/>
          <p:cNvGrpSpPr/>
          <p:nvPr/>
        </p:nvGrpSpPr>
        <p:grpSpPr>
          <a:xfrm>
            <a:off x="7761578" y="3528028"/>
            <a:ext cx="293855" cy="644170"/>
            <a:chOff x="241025" y="3151575"/>
            <a:chExt cx="293855" cy="644170"/>
          </a:xfrm>
        </p:grpSpPr>
        <p:sp>
          <p:nvSpPr>
            <p:cNvPr id="6121" name="Google Shape;6121;p6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60"/>
          <p:cNvGrpSpPr/>
          <p:nvPr/>
        </p:nvGrpSpPr>
        <p:grpSpPr>
          <a:xfrm>
            <a:off x="709562" y="2728028"/>
            <a:ext cx="1779649" cy="591620"/>
            <a:chOff x="246070" y="1983375"/>
            <a:chExt cx="1855347" cy="616849"/>
          </a:xfrm>
        </p:grpSpPr>
        <p:sp>
          <p:nvSpPr>
            <p:cNvPr id="6124" name="Google Shape;6124;p6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3" name="Google Shape;6133;p60"/>
          <p:cNvGrpSpPr/>
          <p:nvPr/>
        </p:nvGrpSpPr>
        <p:grpSpPr>
          <a:xfrm>
            <a:off x="2320428" y="971307"/>
            <a:ext cx="711055" cy="745993"/>
            <a:chOff x="2496269" y="1171698"/>
            <a:chExt cx="761953" cy="799392"/>
          </a:xfrm>
        </p:grpSpPr>
        <p:grpSp>
          <p:nvGrpSpPr>
            <p:cNvPr id="6134" name="Google Shape;6134;p60"/>
            <p:cNvGrpSpPr/>
            <p:nvPr/>
          </p:nvGrpSpPr>
          <p:grpSpPr>
            <a:xfrm>
              <a:off x="2496269" y="1171698"/>
              <a:ext cx="761953" cy="723022"/>
              <a:chOff x="2496269" y="1171698"/>
              <a:chExt cx="761953" cy="723022"/>
            </a:xfrm>
          </p:grpSpPr>
          <p:sp>
            <p:nvSpPr>
              <p:cNvPr id="6135" name="Google Shape;6135;p6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7" name="Google Shape;6137;p60"/>
              <p:cNvGrpSpPr/>
              <p:nvPr/>
            </p:nvGrpSpPr>
            <p:grpSpPr>
              <a:xfrm>
                <a:off x="2496269" y="1171698"/>
                <a:ext cx="761953" cy="723022"/>
                <a:chOff x="2496269" y="1120652"/>
                <a:chExt cx="761953" cy="723022"/>
              </a:xfrm>
            </p:grpSpPr>
            <p:grpSp>
              <p:nvGrpSpPr>
                <p:cNvPr id="6138" name="Google Shape;6138;p60"/>
                <p:cNvGrpSpPr/>
                <p:nvPr/>
              </p:nvGrpSpPr>
              <p:grpSpPr>
                <a:xfrm>
                  <a:off x="2496269" y="1120652"/>
                  <a:ext cx="761953" cy="723022"/>
                  <a:chOff x="2496269" y="1120652"/>
                  <a:chExt cx="761953" cy="723022"/>
                </a:xfrm>
              </p:grpSpPr>
              <p:grpSp>
                <p:nvGrpSpPr>
                  <p:cNvPr id="6139" name="Google Shape;6139;p60"/>
                  <p:cNvGrpSpPr/>
                  <p:nvPr/>
                </p:nvGrpSpPr>
                <p:grpSpPr>
                  <a:xfrm>
                    <a:off x="2496269" y="1304589"/>
                    <a:ext cx="407089" cy="305057"/>
                    <a:chOff x="2496269" y="1304589"/>
                    <a:chExt cx="407089" cy="305057"/>
                  </a:xfrm>
                </p:grpSpPr>
                <p:sp>
                  <p:nvSpPr>
                    <p:cNvPr id="6140" name="Google Shape;6140;p6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60"/>
                  <p:cNvGrpSpPr/>
                  <p:nvPr/>
                </p:nvGrpSpPr>
                <p:grpSpPr>
                  <a:xfrm>
                    <a:off x="2586468" y="1493376"/>
                    <a:ext cx="358850" cy="349656"/>
                    <a:chOff x="2586468" y="1493376"/>
                    <a:chExt cx="358850" cy="349656"/>
                  </a:xfrm>
                </p:grpSpPr>
                <p:sp>
                  <p:nvSpPr>
                    <p:cNvPr id="6143" name="Google Shape;6143;p6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60"/>
                  <p:cNvGrpSpPr/>
                  <p:nvPr/>
                </p:nvGrpSpPr>
                <p:grpSpPr>
                  <a:xfrm>
                    <a:off x="2807939" y="1494024"/>
                    <a:ext cx="358857" cy="349650"/>
                    <a:chOff x="2807939" y="1494024"/>
                    <a:chExt cx="358857" cy="349650"/>
                  </a:xfrm>
                </p:grpSpPr>
                <p:sp>
                  <p:nvSpPr>
                    <p:cNvPr id="6146" name="Google Shape;6146;p6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8" name="Google Shape;6148;p60"/>
                  <p:cNvGrpSpPr/>
                  <p:nvPr/>
                </p:nvGrpSpPr>
                <p:grpSpPr>
                  <a:xfrm>
                    <a:off x="2851133" y="1305635"/>
                    <a:ext cx="407089" cy="305057"/>
                    <a:chOff x="2851133" y="1305635"/>
                    <a:chExt cx="407089" cy="305057"/>
                  </a:xfrm>
                </p:grpSpPr>
                <p:sp>
                  <p:nvSpPr>
                    <p:cNvPr id="6149" name="Google Shape;6149;p6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1" name="Google Shape;6151;p60"/>
                  <p:cNvGrpSpPr/>
                  <p:nvPr/>
                </p:nvGrpSpPr>
                <p:grpSpPr>
                  <a:xfrm>
                    <a:off x="2727495" y="1120652"/>
                    <a:ext cx="300271" cy="396358"/>
                    <a:chOff x="2727495" y="1120652"/>
                    <a:chExt cx="300271" cy="396358"/>
                  </a:xfrm>
                </p:grpSpPr>
                <p:sp>
                  <p:nvSpPr>
                    <p:cNvPr id="6152" name="Google Shape;6152;p6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54" name="Google Shape;6154;p60"/>
                <p:cNvGrpSpPr/>
                <p:nvPr/>
              </p:nvGrpSpPr>
              <p:grpSpPr>
                <a:xfrm>
                  <a:off x="2722305" y="1350460"/>
                  <a:ext cx="308357" cy="308344"/>
                  <a:chOff x="2722305" y="1350460"/>
                  <a:chExt cx="308357" cy="308344"/>
                </a:xfrm>
              </p:grpSpPr>
              <p:sp>
                <p:nvSpPr>
                  <p:cNvPr id="6155" name="Google Shape;6155;p6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6" name="Google Shape;6156;p60"/>
                  <p:cNvGrpSpPr/>
                  <p:nvPr/>
                </p:nvGrpSpPr>
                <p:grpSpPr>
                  <a:xfrm>
                    <a:off x="2725064" y="1364529"/>
                    <a:ext cx="297954" cy="280182"/>
                    <a:chOff x="2725064" y="1364529"/>
                    <a:chExt cx="297954" cy="280182"/>
                  </a:xfrm>
                </p:grpSpPr>
                <p:sp>
                  <p:nvSpPr>
                    <p:cNvPr id="6157" name="Google Shape;6157;p6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162" name="Google Shape;6162;p6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7" name="Google Shape;6167;p60"/>
          <p:cNvGrpSpPr/>
          <p:nvPr/>
        </p:nvGrpSpPr>
        <p:grpSpPr>
          <a:xfrm>
            <a:off x="3909129" y="2727412"/>
            <a:ext cx="1569144" cy="591015"/>
            <a:chOff x="3820100" y="3023049"/>
            <a:chExt cx="1303926" cy="491162"/>
          </a:xfrm>
        </p:grpSpPr>
        <p:grpSp>
          <p:nvGrpSpPr>
            <p:cNvPr id="6168" name="Google Shape;6168;p60"/>
            <p:cNvGrpSpPr/>
            <p:nvPr/>
          </p:nvGrpSpPr>
          <p:grpSpPr>
            <a:xfrm>
              <a:off x="3820100" y="3023072"/>
              <a:ext cx="1303926" cy="491139"/>
              <a:chOff x="3820100" y="3023072"/>
              <a:chExt cx="1303926" cy="491139"/>
            </a:xfrm>
          </p:grpSpPr>
          <p:sp>
            <p:nvSpPr>
              <p:cNvPr id="6169" name="Google Shape;6169;p6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1" name="Google Shape;6171;p60"/>
            <p:cNvGrpSpPr/>
            <p:nvPr/>
          </p:nvGrpSpPr>
          <p:grpSpPr>
            <a:xfrm>
              <a:off x="4132439" y="3023645"/>
              <a:ext cx="393633" cy="177096"/>
              <a:chOff x="4132439" y="3023645"/>
              <a:chExt cx="393633" cy="177096"/>
            </a:xfrm>
          </p:grpSpPr>
          <p:sp>
            <p:nvSpPr>
              <p:cNvPr id="6172" name="Google Shape;6172;p6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60"/>
            <p:cNvGrpSpPr/>
            <p:nvPr/>
          </p:nvGrpSpPr>
          <p:grpSpPr>
            <a:xfrm>
              <a:off x="3921811" y="3023049"/>
              <a:ext cx="1002397" cy="388943"/>
              <a:chOff x="3921811" y="3023049"/>
              <a:chExt cx="1002397" cy="388943"/>
            </a:xfrm>
          </p:grpSpPr>
          <p:sp>
            <p:nvSpPr>
              <p:cNvPr id="6175" name="Google Shape;6175;p6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60"/>
            <p:cNvGrpSpPr/>
            <p:nvPr/>
          </p:nvGrpSpPr>
          <p:grpSpPr>
            <a:xfrm>
              <a:off x="4023645" y="3023049"/>
              <a:ext cx="683032" cy="286722"/>
              <a:chOff x="4023645" y="3023049"/>
              <a:chExt cx="683032" cy="286722"/>
            </a:xfrm>
          </p:grpSpPr>
          <p:sp>
            <p:nvSpPr>
              <p:cNvPr id="6178" name="Google Shape;6178;p6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80" name="Google Shape;6180;p60"/>
          <p:cNvGrpSpPr/>
          <p:nvPr/>
        </p:nvGrpSpPr>
        <p:grpSpPr>
          <a:xfrm>
            <a:off x="1541251" y="1854258"/>
            <a:ext cx="713522" cy="688025"/>
            <a:chOff x="1706078" y="2092648"/>
            <a:chExt cx="660913" cy="637296"/>
          </a:xfrm>
        </p:grpSpPr>
        <p:sp>
          <p:nvSpPr>
            <p:cNvPr id="6181" name="Google Shape;6181;p6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2" name="Google Shape;6182;p60"/>
            <p:cNvGrpSpPr/>
            <p:nvPr/>
          </p:nvGrpSpPr>
          <p:grpSpPr>
            <a:xfrm>
              <a:off x="1706078" y="2092648"/>
              <a:ext cx="660913" cy="575241"/>
              <a:chOff x="1706078" y="2092648"/>
              <a:chExt cx="660913" cy="575241"/>
            </a:xfrm>
          </p:grpSpPr>
          <p:sp>
            <p:nvSpPr>
              <p:cNvPr id="6183" name="Google Shape;6183;p6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86" name="Google Shape;6186;p60"/>
          <p:cNvGrpSpPr/>
          <p:nvPr/>
        </p:nvGrpSpPr>
        <p:grpSpPr>
          <a:xfrm>
            <a:off x="6303109" y="971806"/>
            <a:ext cx="1317459" cy="684168"/>
            <a:chOff x="238125" y="999450"/>
            <a:chExt cx="7140700" cy="3708225"/>
          </a:xfrm>
        </p:grpSpPr>
        <p:sp>
          <p:nvSpPr>
            <p:cNvPr id="6187" name="Google Shape;6187;p6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199"/>
        <p:cNvGrpSpPr/>
        <p:nvPr/>
      </p:nvGrpSpPr>
      <p:grpSpPr>
        <a:xfrm>
          <a:off x="0" y="0"/>
          <a:ext cx="0" cy="0"/>
          <a:chOff x="0" y="0"/>
          <a:chExt cx="0" cy="0"/>
        </a:xfrm>
      </p:grpSpPr>
      <p:grpSp>
        <p:nvGrpSpPr>
          <p:cNvPr id="6200" name="Google Shape;6200;p61"/>
          <p:cNvGrpSpPr/>
          <p:nvPr/>
        </p:nvGrpSpPr>
        <p:grpSpPr>
          <a:xfrm>
            <a:off x="717027" y="967622"/>
            <a:ext cx="1636117" cy="1526144"/>
            <a:chOff x="729238" y="1179665"/>
            <a:chExt cx="1636117" cy="1526144"/>
          </a:xfrm>
        </p:grpSpPr>
        <p:grpSp>
          <p:nvGrpSpPr>
            <p:cNvPr id="6201" name="Google Shape;6201;p61"/>
            <p:cNvGrpSpPr/>
            <p:nvPr/>
          </p:nvGrpSpPr>
          <p:grpSpPr>
            <a:xfrm>
              <a:off x="729238" y="1179665"/>
              <a:ext cx="80700" cy="1526144"/>
              <a:chOff x="729238" y="1179665"/>
              <a:chExt cx="80700" cy="1526144"/>
            </a:xfrm>
          </p:grpSpPr>
          <p:sp>
            <p:nvSpPr>
              <p:cNvPr id="6202" name="Google Shape;6202;p6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2" name="Google Shape;6212;p61"/>
            <p:cNvGrpSpPr/>
            <p:nvPr/>
          </p:nvGrpSpPr>
          <p:grpSpPr>
            <a:xfrm>
              <a:off x="903098" y="1179665"/>
              <a:ext cx="80700" cy="1526144"/>
              <a:chOff x="903098" y="1179665"/>
              <a:chExt cx="80700" cy="1526144"/>
            </a:xfrm>
          </p:grpSpPr>
          <p:sp>
            <p:nvSpPr>
              <p:cNvPr id="6213" name="Google Shape;6213;p6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3" name="Google Shape;6223;p61"/>
            <p:cNvGrpSpPr/>
            <p:nvPr/>
          </p:nvGrpSpPr>
          <p:grpSpPr>
            <a:xfrm>
              <a:off x="1076958" y="1179665"/>
              <a:ext cx="80700" cy="1526144"/>
              <a:chOff x="1076958" y="1179665"/>
              <a:chExt cx="80700" cy="1526144"/>
            </a:xfrm>
          </p:grpSpPr>
          <p:sp>
            <p:nvSpPr>
              <p:cNvPr id="6224" name="Google Shape;6224;p6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4" name="Google Shape;6234;p61"/>
            <p:cNvGrpSpPr/>
            <p:nvPr/>
          </p:nvGrpSpPr>
          <p:grpSpPr>
            <a:xfrm>
              <a:off x="1247707" y="1179665"/>
              <a:ext cx="80700" cy="1526144"/>
              <a:chOff x="1247707" y="1179665"/>
              <a:chExt cx="80700" cy="1526144"/>
            </a:xfrm>
          </p:grpSpPr>
          <p:sp>
            <p:nvSpPr>
              <p:cNvPr id="6235" name="Google Shape;6235;p6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5" name="Google Shape;6245;p61"/>
            <p:cNvGrpSpPr/>
            <p:nvPr/>
          </p:nvGrpSpPr>
          <p:grpSpPr>
            <a:xfrm>
              <a:off x="1421567" y="1179665"/>
              <a:ext cx="80700" cy="1526144"/>
              <a:chOff x="1421567" y="1179665"/>
              <a:chExt cx="80700" cy="1526144"/>
            </a:xfrm>
          </p:grpSpPr>
          <p:sp>
            <p:nvSpPr>
              <p:cNvPr id="6246" name="Google Shape;6246;p6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6" name="Google Shape;6256;p61"/>
            <p:cNvGrpSpPr/>
            <p:nvPr/>
          </p:nvGrpSpPr>
          <p:grpSpPr>
            <a:xfrm>
              <a:off x="1592327" y="1179665"/>
              <a:ext cx="80700" cy="1526144"/>
              <a:chOff x="1592327" y="1179665"/>
              <a:chExt cx="80700" cy="1526144"/>
            </a:xfrm>
          </p:grpSpPr>
          <p:sp>
            <p:nvSpPr>
              <p:cNvPr id="6257" name="Google Shape;6257;p6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7" name="Google Shape;6267;p61"/>
            <p:cNvGrpSpPr/>
            <p:nvPr/>
          </p:nvGrpSpPr>
          <p:grpSpPr>
            <a:xfrm>
              <a:off x="1766187" y="1179665"/>
              <a:ext cx="80700" cy="1526144"/>
              <a:chOff x="1766187" y="1179665"/>
              <a:chExt cx="80700" cy="1526144"/>
            </a:xfrm>
          </p:grpSpPr>
          <p:sp>
            <p:nvSpPr>
              <p:cNvPr id="6268" name="Google Shape;6268;p6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8" name="Google Shape;6278;p61"/>
            <p:cNvGrpSpPr/>
            <p:nvPr/>
          </p:nvGrpSpPr>
          <p:grpSpPr>
            <a:xfrm>
              <a:off x="1936935" y="1179665"/>
              <a:ext cx="80700" cy="1526144"/>
              <a:chOff x="1936935" y="1179665"/>
              <a:chExt cx="80700" cy="1526144"/>
            </a:xfrm>
          </p:grpSpPr>
          <p:sp>
            <p:nvSpPr>
              <p:cNvPr id="6279" name="Google Shape;6279;p6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9" name="Google Shape;6289;p61"/>
            <p:cNvGrpSpPr/>
            <p:nvPr/>
          </p:nvGrpSpPr>
          <p:grpSpPr>
            <a:xfrm>
              <a:off x="2110795" y="1179665"/>
              <a:ext cx="80700" cy="1526144"/>
              <a:chOff x="2110795" y="1179665"/>
              <a:chExt cx="80700" cy="1526144"/>
            </a:xfrm>
          </p:grpSpPr>
          <p:sp>
            <p:nvSpPr>
              <p:cNvPr id="6290" name="Google Shape;6290;p6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0" name="Google Shape;6300;p61"/>
            <p:cNvGrpSpPr/>
            <p:nvPr/>
          </p:nvGrpSpPr>
          <p:grpSpPr>
            <a:xfrm>
              <a:off x="2284655" y="1179665"/>
              <a:ext cx="80700" cy="1526144"/>
              <a:chOff x="2284655" y="1179665"/>
              <a:chExt cx="80700" cy="1526144"/>
            </a:xfrm>
          </p:grpSpPr>
          <p:sp>
            <p:nvSpPr>
              <p:cNvPr id="6301" name="Google Shape;6301;p6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1" name="Google Shape;6311;p61"/>
          <p:cNvGrpSpPr/>
          <p:nvPr/>
        </p:nvGrpSpPr>
        <p:grpSpPr>
          <a:xfrm>
            <a:off x="2611693" y="986760"/>
            <a:ext cx="1364248" cy="1102133"/>
            <a:chOff x="2623904" y="1198803"/>
            <a:chExt cx="1364248" cy="1102133"/>
          </a:xfrm>
        </p:grpSpPr>
        <p:grpSp>
          <p:nvGrpSpPr>
            <p:cNvPr id="6312" name="Google Shape;6312;p61"/>
            <p:cNvGrpSpPr/>
            <p:nvPr/>
          </p:nvGrpSpPr>
          <p:grpSpPr>
            <a:xfrm>
              <a:off x="2623907" y="1198803"/>
              <a:ext cx="1364245" cy="273000"/>
              <a:chOff x="2623907" y="1198803"/>
              <a:chExt cx="1364245" cy="273000"/>
            </a:xfrm>
          </p:grpSpPr>
          <p:sp>
            <p:nvSpPr>
              <p:cNvPr id="6313" name="Google Shape;6313;p6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8" name="Google Shape;6318;p61"/>
            <p:cNvGrpSpPr/>
            <p:nvPr/>
          </p:nvGrpSpPr>
          <p:grpSpPr>
            <a:xfrm>
              <a:off x="2623904" y="1476964"/>
              <a:ext cx="1364245" cy="273000"/>
              <a:chOff x="2623904" y="1476964"/>
              <a:chExt cx="1364245" cy="273000"/>
            </a:xfrm>
          </p:grpSpPr>
          <p:sp>
            <p:nvSpPr>
              <p:cNvPr id="6319" name="Google Shape;6319;p6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61"/>
            <p:cNvGrpSpPr/>
            <p:nvPr/>
          </p:nvGrpSpPr>
          <p:grpSpPr>
            <a:xfrm>
              <a:off x="2623907" y="1749775"/>
              <a:ext cx="1364245" cy="273000"/>
              <a:chOff x="2623907" y="1749775"/>
              <a:chExt cx="1364245" cy="273000"/>
            </a:xfrm>
          </p:grpSpPr>
          <p:sp>
            <p:nvSpPr>
              <p:cNvPr id="6325" name="Google Shape;6325;p6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61"/>
            <p:cNvGrpSpPr/>
            <p:nvPr/>
          </p:nvGrpSpPr>
          <p:grpSpPr>
            <a:xfrm>
              <a:off x="2623904" y="2027936"/>
              <a:ext cx="1364245" cy="273000"/>
              <a:chOff x="2623904" y="2027936"/>
              <a:chExt cx="1364245" cy="273000"/>
            </a:xfrm>
          </p:grpSpPr>
          <p:sp>
            <p:nvSpPr>
              <p:cNvPr id="6331" name="Google Shape;6331;p6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36" name="Google Shape;6336;p61"/>
          <p:cNvGrpSpPr/>
          <p:nvPr/>
        </p:nvGrpSpPr>
        <p:grpSpPr>
          <a:xfrm>
            <a:off x="2601154" y="2445833"/>
            <a:ext cx="1387541" cy="159124"/>
            <a:chOff x="3200660" y="2180272"/>
            <a:chExt cx="2563824" cy="378237"/>
          </a:xfrm>
        </p:grpSpPr>
        <p:sp>
          <p:nvSpPr>
            <p:cNvPr id="6337" name="Google Shape;6337;p6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61"/>
          <p:cNvGrpSpPr/>
          <p:nvPr/>
        </p:nvGrpSpPr>
        <p:grpSpPr>
          <a:xfrm>
            <a:off x="2597679" y="2723597"/>
            <a:ext cx="1390502" cy="159625"/>
            <a:chOff x="3530150" y="2790075"/>
            <a:chExt cx="1962600" cy="225300"/>
          </a:xfrm>
        </p:grpSpPr>
        <p:sp>
          <p:nvSpPr>
            <p:cNvPr id="6356" name="Google Shape;6356;p6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8" name="Google Shape;6358;p61"/>
          <p:cNvGrpSpPr/>
          <p:nvPr/>
        </p:nvGrpSpPr>
        <p:grpSpPr>
          <a:xfrm>
            <a:off x="2597736" y="3001862"/>
            <a:ext cx="1411629" cy="154175"/>
            <a:chOff x="3558802" y="4011244"/>
            <a:chExt cx="1866000" cy="111600"/>
          </a:xfrm>
        </p:grpSpPr>
        <p:sp>
          <p:nvSpPr>
            <p:cNvPr id="6359" name="Google Shape;6359;p6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1" name="Google Shape;6361;p61"/>
          <p:cNvGrpSpPr/>
          <p:nvPr/>
        </p:nvGrpSpPr>
        <p:grpSpPr>
          <a:xfrm>
            <a:off x="2598024" y="2207432"/>
            <a:ext cx="1383503" cy="119761"/>
            <a:chOff x="3465975" y="2270258"/>
            <a:chExt cx="1986364" cy="171947"/>
          </a:xfrm>
        </p:grpSpPr>
        <p:sp>
          <p:nvSpPr>
            <p:cNvPr id="6362" name="Google Shape;6362;p6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0" name="Google Shape;6370;p61"/>
          <p:cNvGrpSpPr/>
          <p:nvPr/>
        </p:nvGrpSpPr>
        <p:grpSpPr>
          <a:xfrm>
            <a:off x="2609031" y="3571205"/>
            <a:ext cx="1369531" cy="195460"/>
            <a:chOff x="723300" y="4253549"/>
            <a:chExt cx="2276482" cy="324900"/>
          </a:xfrm>
        </p:grpSpPr>
        <p:sp>
          <p:nvSpPr>
            <p:cNvPr id="6371" name="Google Shape;6371;p6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6" name="Google Shape;6376;p61"/>
          <p:cNvGrpSpPr/>
          <p:nvPr/>
        </p:nvGrpSpPr>
        <p:grpSpPr>
          <a:xfrm>
            <a:off x="2598592" y="3272446"/>
            <a:ext cx="1389066" cy="180119"/>
            <a:chOff x="705948" y="3788465"/>
            <a:chExt cx="2308953" cy="299400"/>
          </a:xfrm>
        </p:grpSpPr>
        <p:sp>
          <p:nvSpPr>
            <p:cNvPr id="6377" name="Google Shape;6377;p6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2" name="Google Shape;6382;p61"/>
          <p:cNvGrpSpPr/>
          <p:nvPr/>
        </p:nvGrpSpPr>
        <p:grpSpPr>
          <a:xfrm>
            <a:off x="4195583" y="1876400"/>
            <a:ext cx="1433821" cy="191501"/>
            <a:chOff x="4273350" y="2088443"/>
            <a:chExt cx="1433821" cy="191501"/>
          </a:xfrm>
        </p:grpSpPr>
        <p:grpSp>
          <p:nvGrpSpPr>
            <p:cNvPr id="6383" name="Google Shape;6383;p61"/>
            <p:cNvGrpSpPr/>
            <p:nvPr/>
          </p:nvGrpSpPr>
          <p:grpSpPr>
            <a:xfrm>
              <a:off x="4273350" y="2088443"/>
              <a:ext cx="1433821" cy="0"/>
              <a:chOff x="5224975" y="2962250"/>
              <a:chExt cx="1544400" cy="0"/>
            </a:xfrm>
          </p:grpSpPr>
          <p:cxnSp>
            <p:nvCxnSpPr>
              <p:cNvPr id="6384" name="Google Shape;6384;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385" name="Google Shape;6385;p6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386" name="Google Shape;6386;p61"/>
            <p:cNvGrpSpPr/>
            <p:nvPr/>
          </p:nvGrpSpPr>
          <p:grpSpPr>
            <a:xfrm>
              <a:off x="4273350" y="2279944"/>
              <a:ext cx="1433821" cy="0"/>
              <a:chOff x="5224975" y="2962250"/>
              <a:chExt cx="1544400" cy="0"/>
            </a:xfrm>
          </p:grpSpPr>
          <p:cxnSp>
            <p:nvCxnSpPr>
              <p:cNvPr id="6387" name="Google Shape;6387;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388" name="Google Shape;6388;p6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389" name="Google Shape;6389;p61"/>
          <p:cNvGrpSpPr/>
          <p:nvPr/>
        </p:nvGrpSpPr>
        <p:grpSpPr>
          <a:xfrm>
            <a:off x="2646529" y="3885304"/>
            <a:ext cx="1304609" cy="294074"/>
            <a:chOff x="2658741" y="4097347"/>
            <a:chExt cx="1304609" cy="294074"/>
          </a:xfrm>
        </p:grpSpPr>
        <p:grpSp>
          <p:nvGrpSpPr>
            <p:cNvPr id="6390" name="Google Shape;6390;p61"/>
            <p:cNvGrpSpPr/>
            <p:nvPr/>
          </p:nvGrpSpPr>
          <p:grpSpPr>
            <a:xfrm>
              <a:off x="2658741" y="4097347"/>
              <a:ext cx="118572" cy="294074"/>
              <a:chOff x="3343310" y="4475555"/>
              <a:chExt cx="127717" cy="316753"/>
            </a:xfrm>
          </p:grpSpPr>
          <p:sp>
            <p:nvSpPr>
              <p:cNvPr id="6391" name="Google Shape;6391;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61"/>
            <p:cNvGrpSpPr/>
            <p:nvPr/>
          </p:nvGrpSpPr>
          <p:grpSpPr>
            <a:xfrm>
              <a:off x="3815519" y="4098388"/>
              <a:ext cx="147831" cy="291991"/>
              <a:chOff x="3527539" y="4476677"/>
              <a:chExt cx="159232" cy="314510"/>
            </a:xfrm>
          </p:grpSpPr>
          <p:sp>
            <p:nvSpPr>
              <p:cNvPr id="6394" name="Google Shape;6394;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6" name="Google Shape;6396;p61"/>
            <p:cNvGrpSpPr/>
            <p:nvPr/>
          </p:nvGrpSpPr>
          <p:grpSpPr>
            <a:xfrm>
              <a:off x="3511696" y="4098388"/>
              <a:ext cx="147831" cy="291991"/>
              <a:chOff x="3527539" y="4476677"/>
              <a:chExt cx="159232" cy="314510"/>
            </a:xfrm>
          </p:grpSpPr>
          <p:sp>
            <p:nvSpPr>
              <p:cNvPr id="6397" name="Google Shape;6397;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9" name="Google Shape;6399;p61"/>
            <p:cNvGrpSpPr/>
            <p:nvPr/>
          </p:nvGrpSpPr>
          <p:grpSpPr>
            <a:xfrm>
              <a:off x="3207874" y="4098388"/>
              <a:ext cx="147831" cy="291991"/>
              <a:chOff x="3527539" y="4476677"/>
              <a:chExt cx="159232" cy="314510"/>
            </a:xfrm>
          </p:grpSpPr>
          <p:sp>
            <p:nvSpPr>
              <p:cNvPr id="6400" name="Google Shape;6400;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61"/>
            <p:cNvGrpSpPr/>
            <p:nvPr/>
          </p:nvGrpSpPr>
          <p:grpSpPr>
            <a:xfrm>
              <a:off x="2933305" y="4097347"/>
              <a:ext cx="118572" cy="294074"/>
              <a:chOff x="3343310" y="4475555"/>
              <a:chExt cx="127717" cy="316753"/>
            </a:xfrm>
          </p:grpSpPr>
          <p:sp>
            <p:nvSpPr>
              <p:cNvPr id="6403" name="Google Shape;6403;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05" name="Google Shape;6405;p61"/>
          <p:cNvGrpSpPr/>
          <p:nvPr/>
        </p:nvGrpSpPr>
        <p:grpSpPr>
          <a:xfrm>
            <a:off x="4197138" y="963998"/>
            <a:ext cx="1430711" cy="751237"/>
            <a:chOff x="5159450" y="1919950"/>
            <a:chExt cx="1541050" cy="862500"/>
          </a:xfrm>
        </p:grpSpPr>
        <p:sp>
          <p:nvSpPr>
            <p:cNvPr id="6406" name="Google Shape;6406;p6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6407" name="Google Shape;6407;p61"/>
            <p:cNvGrpSpPr/>
            <p:nvPr/>
          </p:nvGrpSpPr>
          <p:grpSpPr>
            <a:xfrm>
              <a:off x="5159450" y="1919950"/>
              <a:ext cx="1541050" cy="862500"/>
              <a:chOff x="5159450" y="1919950"/>
              <a:chExt cx="1541050" cy="862500"/>
            </a:xfrm>
          </p:grpSpPr>
          <p:cxnSp>
            <p:nvCxnSpPr>
              <p:cNvPr id="6408" name="Google Shape;6408;p6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409" name="Google Shape;6409;p6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410" name="Google Shape;6410;p61"/>
          <p:cNvGrpSpPr/>
          <p:nvPr/>
        </p:nvGrpSpPr>
        <p:grpSpPr>
          <a:xfrm>
            <a:off x="4245275" y="2227768"/>
            <a:ext cx="1334436" cy="967914"/>
            <a:chOff x="4294923" y="2439811"/>
            <a:chExt cx="1334436" cy="967914"/>
          </a:xfrm>
        </p:grpSpPr>
        <p:grpSp>
          <p:nvGrpSpPr>
            <p:cNvPr id="6411" name="Google Shape;6411;p61"/>
            <p:cNvGrpSpPr/>
            <p:nvPr/>
          </p:nvGrpSpPr>
          <p:grpSpPr>
            <a:xfrm>
              <a:off x="4960455" y="2469658"/>
              <a:ext cx="668904" cy="885524"/>
              <a:chOff x="4960455" y="2469658"/>
              <a:chExt cx="668904" cy="885524"/>
            </a:xfrm>
          </p:grpSpPr>
          <p:sp>
            <p:nvSpPr>
              <p:cNvPr id="6412" name="Google Shape;6412;p6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61"/>
            <p:cNvGrpSpPr/>
            <p:nvPr/>
          </p:nvGrpSpPr>
          <p:grpSpPr>
            <a:xfrm>
              <a:off x="4294923" y="2469658"/>
              <a:ext cx="668951" cy="885524"/>
              <a:chOff x="4294923" y="2469658"/>
              <a:chExt cx="668951" cy="885524"/>
            </a:xfrm>
          </p:grpSpPr>
          <p:sp>
            <p:nvSpPr>
              <p:cNvPr id="6419" name="Google Shape;6419;p6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5" name="Google Shape;6425;p6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6" name="Google Shape;6426;p61"/>
          <p:cNvGrpSpPr/>
          <p:nvPr/>
        </p:nvGrpSpPr>
        <p:grpSpPr>
          <a:xfrm>
            <a:off x="4231478" y="3282213"/>
            <a:ext cx="1430949" cy="897289"/>
            <a:chOff x="4351371" y="3547942"/>
            <a:chExt cx="1345130" cy="843475"/>
          </a:xfrm>
        </p:grpSpPr>
        <p:grpSp>
          <p:nvGrpSpPr>
            <p:cNvPr id="6427" name="Google Shape;6427;p61"/>
            <p:cNvGrpSpPr/>
            <p:nvPr/>
          </p:nvGrpSpPr>
          <p:grpSpPr>
            <a:xfrm>
              <a:off x="4351371" y="4209917"/>
              <a:ext cx="1345130" cy="181500"/>
              <a:chOff x="4351371" y="4209917"/>
              <a:chExt cx="1345130" cy="181500"/>
            </a:xfrm>
          </p:grpSpPr>
          <p:sp>
            <p:nvSpPr>
              <p:cNvPr id="6428" name="Google Shape;6428;p6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29" name="Google Shape;6429;p6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430" name="Google Shape;6430;p61"/>
            <p:cNvGrpSpPr/>
            <p:nvPr/>
          </p:nvGrpSpPr>
          <p:grpSpPr>
            <a:xfrm>
              <a:off x="4403010" y="3985221"/>
              <a:ext cx="1109518" cy="181500"/>
              <a:chOff x="4403010" y="3985221"/>
              <a:chExt cx="1109518" cy="181500"/>
            </a:xfrm>
          </p:grpSpPr>
          <p:sp>
            <p:nvSpPr>
              <p:cNvPr id="6431" name="Google Shape;6431;p6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32" name="Google Shape;6432;p6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433" name="Google Shape;6433;p61"/>
            <p:cNvGrpSpPr/>
            <p:nvPr/>
          </p:nvGrpSpPr>
          <p:grpSpPr>
            <a:xfrm>
              <a:off x="4618704" y="3766582"/>
              <a:ext cx="807858" cy="181500"/>
              <a:chOff x="4618704" y="3766582"/>
              <a:chExt cx="807858" cy="181500"/>
            </a:xfrm>
          </p:grpSpPr>
          <p:sp>
            <p:nvSpPr>
              <p:cNvPr id="6434" name="Google Shape;6434;p6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35" name="Google Shape;6435;p6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436" name="Google Shape;6436;p61"/>
            <p:cNvGrpSpPr/>
            <p:nvPr/>
          </p:nvGrpSpPr>
          <p:grpSpPr>
            <a:xfrm>
              <a:off x="4735238" y="3547942"/>
              <a:ext cx="462839" cy="181500"/>
              <a:chOff x="4735238" y="3547942"/>
              <a:chExt cx="462839" cy="181500"/>
            </a:xfrm>
          </p:grpSpPr>
          <p:sp>
            <p:nvSpPr>
              <p:cNvPr id="6437" name="Google Shape;6437;p6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38" name="Google Shape;6438;p6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439" name="Google Shape;6439;p61"/>
          <p:cNvGrpSpPr/>
          <p:nvPr/>
        </p:nvGrpSpPr>
        <p:grpSpPr>
          <a:xfrm>
            <a:off x="7407836" y="2217537"/>
            <a:ext cx="1020955" cy="928853"/>
            <a:chOff x="926675" y="238125"/>
            <a:chExt cx="5755100" cy="5232975"/>
          </a:xfrm>
        </p:grpSpPr>
        <p:sp>
          <p:nvSpPr>
            <p:cNvPr id="6440" name="Google Shape;6440;p6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61"/>
          <p:cNvGrpSpPr/>
          <p:nvPr/>
        </p:nvGrpSpPr>
        <p:grpSpPr>
          <a:xfrm>
            <a:off x="715210" y="2616272"/>
            <a:ext cx="1695374" cy="1560837"/>
            <a:chOff x="727421" y="2828315"/>
            <a:chExt cx="1695374" cy="1560837"/>
          </a:xfrm>
        </p:grpSpPr>
        <p:grpSp>
          <p:nvGrpSpPr>
            <p:cNvPr id="6445" name="Google Shape;6445;p61"/>
            <p:cNvGrpSpPr/>
            <p:nvPr/>
          </p:nvGrpSpPr>
          <p:grpSpPr>
            <a:xfrm>
              <a:off x="727421" y="2828315"/>
              <a:ext cx="1695374" cy="1560837"/>
              <a:chOff x="734799" y="2782450"/>
              <a:chExt cx="1571100" cy="1577400"/>
            </a:xfrm>
          </p:grpSpPr>
          <p:cxnSp>
            <p:nvCxnSpPr>
              <p:cNvPr id="6446" name="Google Shape;6446;p6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447" name="Google Shape;6447;p6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448" name="Google Shape;6448;p61"/>
            <p:cNvGrpSpPr/>
            <p:nvPr/>
          </p:nvGrpSpPr>
          <p:grpSpPr>
            <a:xfrm>
              <a:off x="819108" y="2882501"/>
              <a:ext cx="1556791" cy="1426186"/>
              <a:chOff x="819108" y="2882501"/>
              <a:chExt cx="1556791" cy="1426186"/>
            </a:xfrm>
          </p:grpSpPr>
          <p:grpSp>
            <p:nvGrpSpPr>
              <p:cNvPr id="6449" name="Google Shape;6449;p61"/>
              <p:cNvGrpSpPr/>
              <p:nvPr/>
            </p:nvGrpSpPr>
            <p:grpSpPr>
              <a:xfrm>
                <a:off x="819108" y="2882501"/>
                <a:ext cx="103104" cy="1426186"/>
                <a:chOff x="4674013" y="3100904"/>
                <a:chExt cx="122758" cy="1698043"/>
              </a:xfrm>
            </p:grpSpPr>
            <p:sp>
              <p:nvSpPr>
                <p:cNvPr id="6450" name="Google Shape;6450;p6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61"/>
              <p:cNvGrpSpPr/>
              <p:nvPr/>
            </p:nvGrpSpPr>
            <p:grpSpPr>
              <a:xfrm>
                <a:off x="1062475" y="2882501"/>
                <a:ext cx="103104" cy="1426186"/>
                <a:chOff x="4940438" y="3100904"/>
                <a:chExt cx="122758" cy="1698043"/>
              </a:xfrm>
            </p:grpSpPr>
            <p:sp>
              <p:nvSpPr>
                <p:cNvPr id="6458" name="Google Shape;6458;p6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61"/>
              <p:cNvGrpSpPr/>
              <p:nvPr/>
            </p:nvGrpSpPr>
            <p:grpSpPr>
              <a:xfrm>
                <a:off x="1299324" y="2882501"/>
                <a:ext cx="103104" cy="1426186"/>
                <a:chOff x="5206863" y="3100904"/>
                <a:chExt cx="122758" cy="1698043"/>
              </a:xfrm>
            </p:grpSpPr>
            <p:sp>
              <p:nvSpPr>
                <p:cNvPr id="6466" name="Google Shape;6466;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3" name="Google Shape;6473;p61"/>
              <p:cNvGrpSpPr/>
              <p:nvPr/>
            </p:nvGrpSpPr>
            <p:grpSpPr>
              <a:xfrm>
                <a:off x="1786057" y="2882501"/>
                <a:ext cx="103104" cy="1426186"/>
                <a:chOff x="6006138" y="3143629"/>
                <a:chExt cx="122758" cy="1698043"/>
              </a:xfrm>
            </p:grpSpPr>
            <p:sp>
              <p:nvSpPr>
                <p:cNvPr id="6474" name="Google Shape;6474;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61"/>
              <p:cNvGrpSpPr/>
              <p:nvPr/>
            </p:nvGrpSpPr>
            <p:grpSpPr>
              <a:xfrm>
                <a:off x="2029422" y="2882501"/>
                <a:ext cx="103104" cy="1426186"/>
                <a:chOff x="6805413" y="3100904"/>
                <a:chExt cx="122758" cy="1698043"/>
              </a:xfrm>
            </p:grpSpPr>
            <p:sp>
              <p:nvSpPr>
                <p:cNvPr id="6482" name="Google Shape;6482;p6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9" name="Google Shape;6489;p61"/>
              <p:cNvGrpSpPr/>
              <p:nvPr/>
            </p:nvGrpSpPr>
            <p:grpSpPr>
              <a:xfrm>
                <a:off x="2272795" y="2882501"/>
                <a:ext cx="103104" cy="1426186"/>
                <a:chOff x="5206863" y="3100904"/>
                <a:chExt cx="122758" cy="1698043"/>
              </a:xfrm>
            </p:grpSpPr>
            <p:sp>
              <p:nvSpPr>
                <p:cNvPr id="6490" name="Google Shape;6490;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7" name="Google Shape;6497;p61"/>
              <p:cNvGrpSpPr/>
              <p:nvPr/>
            </p:nvGrpSpPr>
            <p:grpSpPr>
              <a:xfrm>
                <a:off x="1542694" y="2882501"/>
                <a:ext cx="103104" cy="1426186"/>
                <a:chOff x="6006138" y="3143629"/>
                <a:chExt cx="122758" cy="1698043"/>
              </a:xfrm>
            </p:grpSpPr>
            <p:sp>
              <p:nvSpPr>
                <p:cNvPr id="6498" name="Google Shape;6498;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505" name="Google Shape;6505;p61"/>
          <p:cNvGrpSpPr/>
          <p:nvPr/>
        </p:nvGrpSpPr>
        <p:grpSpPr>
          <a:xfrm>
            <a:off x="5671260" y="3305994"/>
            <a:ext cx="2749952" cy="870677"/>
            <a:chOff x="238125" y="1725700"/>
            <a:chExt cx="7139025" cy="2260325"/>
          </a:xfrm>
        </p:grpSpPr>
        <p:sp>
          <p:nvSpPr>
            <p:cNvPr id="6506" name="Google Shape;6506;p6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61"/>
          <p:cNvGrpSpPr/>
          <p:nvPr/>
        </p:nvGrpSpPr>
        <p:grpSpPr>
          <a:xfrm>
            <a:off x="5941424" y="2247740"/>
            <a:ext cx="1105452" cy="916747"/>
            <a:chOff x="5249100" y="1210600"/>
            <a:chExt cx="3502700" cy="2904775"/>
          </a:xfrm>
        </p:grpSpPr>
        <p:sp>
          <p:nvSpPr>
            <p:cNvPr id="6517" name="Google Shape;6517;p6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21" name="Google Shape;6521;p6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522" name="Google Shape;6522;p6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523" name="Google Shape;6523;p6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524" name="Google Shape;6524;p6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525" name="Google Shape;6525;p6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6" name="Google Shape;6526;p61"/>
          <p:cNvGrpSpPr/>
          <p:nvPr/>
        </p:nvGrpSpPr>
        <p:grpSpPr>
          <a:xfrm>
            <a:off x="7123972" y="967158"/>
            <a:ext cx="1304650" cy="1124856"/>
            <a:chOff x="7287122" y="1165658"/>
            <a:chExt cx="1219413" cy="1051365"/>
          </a:xfrm>
        </p:grpSpPr>
        <p:grpSp>
          <p:nvGrpSpPr>
            <p:cNvPr id="6527" name="Google Shape;6527;p61"/>
            <p:cNvGrpSpPr/>
            <p:nvPr/>
          </p:nvGrpSpPr>
          <p:grpSpPr>
            <a:xfrm>
              <a:off x="7287122" y="1969723"/>
              <a:ext cx="1219413" cy="247300"/>
              <a:chOff x="7287122" y="1969723"/>
              <a:chExt cx="1219413" cy="247300"/>
            </a:xfrm>
          </p:grpSpPr>
          <p:sp>
            <p:nvSpPr>
              <p:cNvPr id="6528" name="Google Shape;6528;p6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9" name="Google Shape;6529;p61"/>
              <p:cNvGrpSpPr/>
              <p:nvPr/>
            </p:nvGrpSpPr>
            <p:grpSpPr>
              <a:xfrm>
                <a:off x="7287122" y="2063892"/>
                <a:ext cx="1151753" cy="73428"/>
                <a:chOff x="7287122" y="2063892"/>
                <a:chExt cx="1151753" cy="73428"/>
              </a:xfrm>
            </p:grpSpPr>
            <p:sp>
              <p:nvSpPr>
                <p:cNvPr id="6530" name="Google Shape;6530;p6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31" name="Google Shape;6531;p6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532" name="Google Shape;6532;p61"/>
            <p:cNvGrpSpPr/>
            <p:nvPr/>
          </p:nvGrpSpPr>
          <p:grpSpPr>
            <a:xfrm>
              <a:off x="7287122" y="1712201"/>
              <a:ext cx="1219403" cy="246767"/>
              <a:chOff x="7287122" y="1712201"/>
              <a:chExt cx="1219403" cy="246767"/>
            </a:xfrm>
          </p:grpSpPr>
          <p:sp>
            <p:nvSpPr>
              <p:cNvPr id="6533" name="Google Shape;6533;p6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4" name="Google Shape;6534;p61"/>
              <p:cNvGrpSpPr/>
              <p:nvPr/>
            </p:nvGrpSpPr>
            <p:grpSpPr>
              <a:xfrm>
                <a:off x="7287122" y="1842861"/>
                <a:ext cx="1005303" cy="73419"/>
                <a:chOff x="7287122" y="1842861"/>
                <a:chExt cx="1005303" cy="73419"/>
              </a:xfrm>
            </p:grpSpPr>
            <p:sp>
              <p:nvSpPr>
                <p:cNvPr id="6535" name="Google Shape;6535;p6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36" name="Google Shape;6536;p6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537" name="Google Shape;6537;p61"/>
            <p:cNvGrpSpPr/>
            <p:nvPr/>
          </p:nvGrpSpPr>
          <p:grpSpPr>
            <a:xfrm>
              <a:off x="7287122" y="1447520"/>
              <a:ext cx="1219403" cy="286667"/>
              <a:chOff x="7287122" y="1447520"/>
              <a:chExt cx="1219403" cy="286667"/>
            </a:xfrm>
          </p:grpSpPr>
          <p:sp>
            <p:nvSpPr>
              <p:cNvPr id="6538" name="Google Shape;6538;p6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9" name="Google Shape;6539;p61"/>
              <p:cNvGrpSpPr/>
              <p:nvPr/>
            </p:nvGrpSpPr>
            <p:grpSpPr>
              <a:xfrm>
                <a:off x="7287122" y="1581977"/>
                <a:ext cx="852803" cy="73428"/>
                <a:chOff x="7287122" y="1581977"/>
                <a:chExt cx="852803" cy="73428"/>
              </a:xfrm>
            </p:grpSpPr>
            <p:sp>
              <p:nvSpPr>
                <p:cNvPr id="6540" name="Google Shape;6540;p6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41" name="Google Shape;6541;p6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542" name="Google Shape;6542;p61"/>
            <p:cNvGrpSpPr/>
            <p:nvPr/>
          </p:nvGrpSpPr>
          <p:grpSpPr>
            <a:xfrm>
              <a:off x="7287122" y="1165658"/>
              <a:ext cx="1219403" cy="344253"/>
              <a:chOff x="7287122" y="1165658"/>
              <a:chExt cx="1219403" cy="344253"/>
            </a:xfrm>
          </p:grpSpPr>
          <p:sp>
            <p:nvSpPr>
              <p:cNvPr id="6543" name="Google Shape;6543;p6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4" name="Google Shape;6544;p61"/>
              <p:cNvGrpSpPr/>
              <p:nvPr/>
            </p:nvGrpSpPr>
            <p:grpSpPr>
              <a:xfrm>
                <a:off x="7287122" y="1341025"/>
                <a:ext cx="695703" cy="73419"/>
                <a:chOff x="7287122" y="1341025"/>
                <a:chExt cx="695703" cy="73419"/>
              </a:xfrm>
            </p:grpSpPr>
            <p:sp>
              <p:nvSpPr>
                <p:cNvPr id="6545" name="Google Shape;6545;p6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46" name="Google Shape;6546;p6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547" name="Google Shape;6547;p61"/>
          <p:cNvGrpSpPr/>
          <p:nvPr/>
        </p:nvGrpSpPr>
        <p:grpSpPr>
          <a:xfrm>
            <a:off x="5790464" y="973181"/>
            <a:ext cx="1397729" cy="1098540"/>
            <a:chOff x="5900602" y="1193063"/>
            <a:chExt cx="1299851" cy="1021707"/>
          </a:xfrm>
        </p:grpSpPr>
        <p:grpSp>
          <p:nvGrpSpPr>
            <p:cNvPr id="6548" name="Google Shape;6548;p61"/>
            <p:cNvGrpSpPr/>
            <p:nvPr/>
          </p:nvGrpSpPr>
          <p:grpSpPr>
            <a:xfrm>
              <a:off x="6520337" y="1193063"/>
              <a:ext cx="341815" cy="799959"/>
              <a:chOff x="6520337" y="1193063"/>
              <a:chExt cx="341815" cy="799959"/>
            </a:xfrm>
          </p:grpSpPr>
          <p:grpSp>
            <p:nvGrpSpPr>
              <p:cNvPr id="6549" name="Google Shape;6549;p61"/>
              <p:cNvGrpSpPr/>
              <p:nvPr/>
            </p:nvGrpSpPr>
            <p:grpSpPr>
              <a:xfrm>
                <a:off x="6520337" y="1589527"/>
                <a:ext cx="213950" cy="403494"/>
                <a:chOff x="6520337" y="1589527"/>
                <a:chExt cx="213950" cy="403494"/>
              </a:xfrm>
            </p:grpSpPr>
            <p:sp>
              <p:nvSpPr>
                <p:cNvPr id="6550" name="Google Shape;6550;p6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61"/>
              <p:cNvGrpSpPr/>
              <p:nvPr/>
            </p:nvGrpSpPr>
            <p:grpSpPr>
              <a:xfrm>
                <a:off x="6577204" y="1193063"/>
                <a:ext cx="284947" cy="464512"/>
                <a:chOff x="6577204" y="1193063"/>
                <a:chExt cx="284947" cy="464512"/>
              </a:xfrm>
            </p:grpSpPr>
            <p:sp>
              <p:nvSpPr>
                <p:cNvPr id="6553" name="Google Shape;6553;p6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54" name="Google Shape;6554;p6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555" name="Google Shape;6555;p61"/>
            <p:cNvGrpSpPr/>
            <p:nvPr/>
          </p:nvGrpSpPr>
          <p:grpSpPr>
            <a:xfrm>
              <a:off x="6238903" y="1193063"/>
              <a:ext cx="300475" cy="900152"/>
              <a:chOff x="6238903" y="1193063"/>
              <a:chExt cx="300475" cy="900152"/>
            </a:xfrm>
          </p:grpSpPr>
          <p:grpSp>
            <p:nvGrpSpPr>
              <p:cNvPr id="6556" name="Google Shape;6556;p61"/>
              <p:cNvGrpSpPr/>
              <p:nvPr/>
            </p:nvGrpSpPr>
            <p:grpSpPr>
              <a:xfrm>
                <a:off x="6290865" y="1489315"/>
                <a:ext cx="248514" cy="603900"/>
                <a:chOff x="6290865" y="1489315"/>
                <a:chExt cx="248514" cy="603900"/>
              </a:xfrm>
            </p:grpSpPr>
            <p:sp>
              <p:nvSpPr>
                <p:cNvPr id="6557" name="Google Shape;6557;p6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9" name="Google Shape;6559;p61"/>
              <p:cNvGrpSpPr/>
              <p:nvPr/>
            </p:nvGrpSpPr>
            <p:grpSpPr>
              <a:xfrm>
                <a:off x="6238903" y="1193063"/>
                <a:ext cx="284947" cy="333087"/>
                <a:chOff x="6238903" y="1193063"/>
                <a:chExt cx="284947" cy="333087"/>
              </a:xfrm>
            </p:grpSpPr>
            <p:sp>
              <p:nvSpPr>
                <p:cNvPr id="6560" name="Google Shape;6560;p6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61" name="Google Shape;6561;p6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562" name="Google Shape;6562;p61"/>
            <p:cNvGrpSpPr/>
            <p:nvPr/>
          </p:nvGrpSpPr>
          <p:grpSpPr>
            <a:xfrm>
              <a:off x="5900602" y="1193063"/>
              <a:ext cx="444345" cy="1021707"/>
              <a:chOff x="5900602" y="1193063"/>
              <a:chExt cx="444345" cy="1021707"/>
            </a:xfrm>
          </p:grpSpPr>
          <p:grpSp>
            <p:nvGrpSpPr>
              <p:cNvPr id="6563" name="Google Shape;6563;p61"/>
              <p:cNvGrpSpPr/>
              <p:nvPr/>
            </p:nvGrpSpPr>
            <p:grpSpPr>
              <a:xfrm>
                <a:off x="6046501" y="1367785"/>
                <a:ext cx="298446" cy="846986"/>
                <a:chOff x="6046501" y="1367785"/>
                <a:chExt cx="298446" cy="846986"/>
              </a:xfrm>
            </p:grpSpPr>
            <p:sp>
              <p:nvSpPr>
                <p:cNvPr id="6564" name="Google Shape;6564;p6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6" name="Google Shape;6566;p61"/>
              <p:cNvGrpSpPr/>
              <p:nvPr/>
            </p:nvGrpSpPr>
            <p:grpSpPr>
              <a:xfrm>
                <a:off x="5900602" y="1193063"/>
                <a:ext cx="284947" cy="182312"/>
                <a:chOff x="5900602" y="1193063"/>
                <a:chExt cx="284947" cy="182312"/>
              </a:xfrm>
            </p:grpSpPr>
            <p:sp>
              <p:nvSpPr>
                <p:cNvPr id="6567" name="Google Shape;6567;p6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68" name="Google Shape;6568;p6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569" name="Google Shape;6569;p61"/>
            <p:cNvGrpSpPr/>
            <p:nvPr/>
          </p:nvGrpSpPr>
          <p:grpSpPr>
            <a:xfrm>
              <a:off x="6738300" y="1193063"/>
              <a:ext cx="462153" cy="707634"/>
              <a:chOff x="6738300" y="1193063"/>
              <a:chExt cx="462153" cy="707634"/>
            </a:xfrm>
          </p:grpSpPr>
          <p:grpSp>
            <p:nvGrpSpPr>
              <p:cNvPr id="6570" name="Google Shape;6570;p61"/>
              <p:cNvGrpSpPr/>
              <p:nvPr/>
            </p:nvGrpSpPr>
            <p:grpSpPr>
              <a:xfrm>
                <a:off x="6915505" y="1193063"/>
                <a:ext cx="284947" cy="597387"/>
                <a:chOff x="6915505" y="1193063"/>
                <a:chExt cx="284947" cy="597387"/>
              </a:xfrm>
            </p:grpSpPr>
            <p:sp>
              <p:nvSpPr>
                <p:cNvPr id="6571" name="Google Shape;6571;p6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72" name="Google Shape;6572;p6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573" name="Google Shape;6573;p61"/>
              <p:cNvGrpSpPr/>
              <p:nvPr/>
            </p:nvGrpSpPr>
            <p:grpSpPr>
              <a:xfrm>
                <a:off x="6738300" y="1684725"/>
                <a:ext cx="230066" cy="215971"/>
                <a:chOff x="6738300" y="1684725"/>
                <a:chExt cx="230066" cy="215971"/>
              </a:xfrm>
            </p:grpSpPr>
            <p:sp>
              <p:nvSpPr>
                <p:cNvPr id="6574" name="Google Shape;6574;p6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579"/>
        <p:cNvGrpSpPr/>
        <p:nvPr/>
      </p:nvGrpSpPr>
      <p:grpSpPr>
        <a:xfrm>
          <a:off x="0" y="0"/>
          <a:ext cx="0" cy="0"/>
          <a:chOff x="0" y="0"/>
          <a:chExt cx="0" cy="0"/>
        </a:xfrm>
      </p:grpSpPr>
      <p:grpSp>
        <p:nvGrpSpPr>
          <p:cNvPr id="6580" name="Google Shape;6580;p62"/>
          <p:cNvGrpSpPr/>
          <p:nvPr/>
        </p:nvGrpSpPr>
        <p:grpSpPr>
          <a:xfrm>
            <a:off x="826133" y="2318098"/>
            <a:ext cx="387992" cy="329326"/>
            <a:chOff x="839307" y="2318098"/>
            <a:chExt cx="387992" cy="329326"/>
          </a:xfrm>
        </p:grpSpPr>
        <p:sp>
          <p:nvSpPr>
            <p:cNvPr id="6581" name="Google Shape;6581;p62"/>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2"/>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2"/>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2"/>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2"/>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2"/>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2"/>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2"/>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2"/>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2"/>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62"/>
          <p:cNvGrpSpPr/>
          <p:nvPr/>
        </p:nvGrpSpPr>
        <p:grpSpPr>
          <a:xfrm>
            <a:off x="1401816" y="2289671"/>
            <a:ext cx="387073" cy="385996"/>
            <a:chOff x="1414990" y="2289671"/>
            <a:chExt cx="387073" cy="385996"/>
          </a:xfrm>
        </p:grpSpPr>
        <p:sp>
          <p:nvSpPr>
            <p:cNvPr id="6592" name="Google Shape;6592;p62"/>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2"/>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2"/>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2"/>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2"/>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2"/>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2"/>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2"/>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2"/>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2"/>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2"/>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2"/>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2"/>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2"/>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2"/>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2"/>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2"/>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2"/>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0" name="Google Shape;6610;p62"/>
          <p:cNvGrpSpPr/>
          <p:nvPr/>
        </p:nvGrpSpPr>
        <p:grpSpPr>
          <a:xfrm>
            <a:off x="1976737" y="2306065"/>
            <a:ext cx="387099" cy="353207"/>
            <a:chOff x="1989911" y="2306065"/>
            <a:chExt cx="387099" cy="353207"/>
          </a:xfrm>
        </p:grpSpPr>
        <p:sp>
          <p:nvSpPr>
            <p:cNvPr id="6611" name="Google Shape;6611;p62"/>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2"/>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2"/>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2"/>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2"/>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2"/>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2"/>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8" name="Google Shape;6618;p62"/>
          <p:cNvGrpSpPr/>
          <p:nvPr/>
        </p:nvGrpSpPr>
        <p:grpSpPr>
          <a:xfrm>
            <a:off x="2579927" y="2288778"/>
            <a:ext cx="204663" cy="363007"/>
            <a:chOff x="2593102" y="2288778"/>
            <a:chExt cx="204663" cy="363007"/>
          </a:xfrm>
        </p:grpSpPr>
        <p:sp>
          <p:nvSpPr>
            <p:cNvPr id="6619" name="Google Shape;6619;p62"/>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2"/>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2"/>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2"/>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2"/>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2"/>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2"/>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2"/>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2"/>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8" name="Google Shape;6628;p62"/>
          <p:cNvGrpSpPr/>
          <p:nvPr/>
        </p:nvGrpSpPr>
        <p:grpSpPr>
          <a:xfrm>
            <a:off x="2957699" y="2329763"/>
            <a:ext cx="403651" cy="305996"/>
            <a:chOff x="2970874" y="2329763"/>
            <a:chExt cx="403651" cy="305996"/>
          </a:xfrm>
        </p:grpSpPr>
        <p:sp>
          <p:nvSpPr>
            <p:cNvPr id="6629" name="Google Shape;6629;p62"/>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2"/>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2"/>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2"/>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2"/>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2"/>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2"/>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2"/>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2"/>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62"/>
          <p:cNvGrpSpPr/>
          <p:nvPr/>
        </p:nvGrpSpPr>
        <p:grpSpPr>
          <a:xfrm>
            <a:off x="3532620" y="2318755"/>
            <a:ext cx="387835" cy="327933"/>
            <a:chOff x="3545795" y="2318755"/>
            <a:chExt cx="387835" cy="327933"/>
          </a:xfrm>
        </p:grpSpPr>
        <p:sp>
          <p:nvSpPr>
            <p:cNvPr id="6639" name="Google Shape;6639;p62"/>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2"/>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2"/>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2" name="Google Shape;6642;p62"/>
            <p:cNvGrpSpPr/>
            <p:nvPr/>
          </p:nvGrpSpPr>
          <p:grpSpPr>
            <a:xfrm>
              <a:off x="3545795" y="2322301"/>
              <a:ext cx="387835" cy="324387"/>
              <a:chOff x="3545795" y="2322301"/>
              <a:chExt cx="387835" cy="324387"/>
            </a:xfrm>
          </p:grpSpPr>
          <p:sp>
            <p:nvSpPr>
              <p:cNvPr id="6643" name="Google Shape;6643;p62"/>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2"/>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2"/>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2"/>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2"/>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2"/>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2"/>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50" name="Google Shape;6650;p62"/>
          <p:cNvGrpSpPr/>
          <p:nvPr/>
        </p:nvGrpSpPr>
        <p:grpSpPr>
          <a:xfrm>
            <a:off x="4705294" y="2306984"/>
            <a:ext cx="364294" cy="351552"/>
            <a:chOff x="4718468" y="2306984"/>
            <a:chExt cx="364294" cy="351552"/>
          </a:xfrm>
        </p:grpSpPr>
        <p:sp>
          <p:nvSpPr>
            <p:cNvPr id="6651" name="Google Shape;6651;p62"/>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2"/>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2"/>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2"/>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2"/>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2"/>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2"/>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2"/>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2"/>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2"/>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1" name="Google Shape;6661;p62"/>
          <p:cNvGrpSpPr/>
          <p:nvPr/>
        </p:nvGrpSpPr>
        <p:grpSpPr>
          <a:xfrm>
            <a:off x="4134734" y="2303017"/>
            <a:ext cx="361194" cy="359355"/>
            <a:chOff x="4147908" y="2303017"/>
            <a:chExt cx="361194" cy="359355"/>
          </a:xfrm>
        </p:grpSpPr>
        <p:sp>
          <p:nvSpPr>
            <p:cNvPr id="6662" name="Google Shape;6662;p62"/>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2"/>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2"/>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2"/>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2"/>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2"/>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2"/>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2"/>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2"/>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2"/>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2"/>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2"/>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2"/>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2"/>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62"/>
          <p:cNvGrpSpPr/>
          <p:nvPr/>
        </p:nvGrpSpPr>
        <p:grpSpPr>
          <a:xfrm>
            <a:off x="5278954" y="2299891"/>
            <a:ext cx="367027" cy="365214"/>
            <a:chOff x="5292128" y="2299891"/>
            <a:chExt cx="367027" cy="365214"/>
          </a:xfrm>
        </p:grpSpPr>
        <p:sp>
          <p:nvSpPr>
            <p:cNvPr id="6677" name="Google Shape;6677;p62"/>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2"/>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2"/>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2"/>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2"/>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2"/>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3" name="Google Shape;6683;p62"/>
          <p:cNvGrpSpPr/>
          <p:nvPr/>
        </p:nvGrpSpPr>
        <p:grpSpPr>
          <a:xfrm>
            <a:off x="5860443" y="2309901"/>
            <a:ext cx="345720" cy="345720"/>
            <a:chOff x="5873617" y="2309901"/>
            <a:chExt cx="345720" cy="345720"/>
          </a:xfrm>
        </p:grpSpPr>
        <p:sp>
          <p:nvSpPr>
            <p:cNvPr id="6684" name="Google Shape;6684;p62"/>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2"/>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2"/>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2"/>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2"/>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2"/>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2"/>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2"/>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2"/>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2"/>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2"/>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2"/>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2"/>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2"/>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2"/>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2"/>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2"/>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2"/>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2"/>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3" name="Google Shape;6703;p62"/>
          <p:cNvGrpSpPr/>
          <p:nvPr/>
        </p:nvGrpSpPr>
        <p:grpSpPr>
          <a:xfrm>
            <a:off x="6850154" y="2297710"/>
            <a:ext cx="391460" cy="370127"/>
            <a:chOff x="6863329" y="2297710"/>
            <a:chExt cx="391460" cy="370127"/>
          </a:xfrm>
        </p:grpSpPr>
        <p:sp>
          <p:nvSpPr>
            <p:cNvPr id="6704" name="Google Shape;6704;p62"/>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2"/>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2"/>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2"/>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2"/>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2"/>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2"/>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2"/>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2"/>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3" name="Google Shape;6713;p62"/>
          <p:cNvGrpSpPr/>
          <p:nvPr/>
        </p:nvGrpSpPr>
        <p:grpSpPr>
          <a:xfrm>
            <a:off x="7408313" y="2318518"/>
            <a:ext cx="342620" cy="328459"/>
            <a:chOff x="7421488" y="2318518"/>
            <a:chExt cx="342620" cy="328459"/>
          </a:xfrm>
        </p:grpSpPr>
        <p:sp>
          <p:nvSpPr>
            <p:cNvPr id="6714" name="Google Shape;6714;p62"/>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2"/>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2"/>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2"/>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2"/>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2"/>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2"/>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1" name="Google Shape;6721;p62"/>
          <p:cNvGrpSpPr/>
          <p:nvPr/>
        </p:nvGrpSpPr>
        <p:grpSpPr>
          <a:xfrm>
            <a:off x="2495198" y="2779889"/>
            <a:ext cx="337523" cy="337680"/>
            <a:chOff x="2508373" y="2779889"/>
            <a:chExt cx="337523" cy="337680"/>
          </a:xfrm>
        </p:grpSpPr>
        <p:sp>
          <p:nvSpPr>
            <p:cNvPr id="6722" name="Google Shape;6722;p62"/>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2"/>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2"/>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2"/>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2"/>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2"/>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62"/>
          <p:cNvGrpSpPr/>
          <p:nvPr/>
        </p:nvGrpSpPr>
        <p:grpSpPr>
          <a:xfrm>
            <a:off x="2137900" y="4141593"/>
            <a:ext cx="410613" cy="372229"/>
            <a:chOff x="1884401" y="4141593"/>
            <a:chExt cx="410613" cy="372229"/>
          </a:xfrm>
        </p:grpSpPr>
        <p:sp>
          <p:nvSpPr>
            <p:cNvPr id="6729" name="Google Shape;6729;p62"/>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2"/>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2"/>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2"/>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2"/>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2"/>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2"/>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6" name="Google Shape;6736;p62"/>
          <p:cNvGrpSpPr/>
          <p:nvPr/>
        </p:nvGrpSpPr>
        <p:grpSpPr>
          <a:xfrm>
            <a:off x="1417658" y="2773689"/>
            <a:ext cx="294515" cy="349897"/>
            <a:chOff x="1430832" y="2773689"/>
            <a:chExt cx="294515" cy="349897"/>
          </a:xfrm>
        </p:grpSpPr>
        <p:sp>
          <p:nvSpPr>
            <p:cNvPr id="6737" name="Google Shape;6737;p62"/>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2"/>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2"/>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2"/>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2"/>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2"/>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2"/>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2"/>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2"/>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2"/>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2"/>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2"/>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2"/>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0" name="Google Shape;6750;p62"/>
          <p:cNvGrpSpPr/>
          <p:nvPr/>
        </p:nvGrpSpPr>
        <p:grpSpPr>
          <a:xfrm>
            <a:off x="3069042" y="2788586"/>
            <a:ext cx="288866" cy="320236"/>
            <a:chOff x="3082217" y="2788586"/>
            <a:chExt cx="288866" cy="320236"/>
          </a:xfrm>
        </p:grpSpPr>
        <p:sp>
          <p:nvSpPr>
            <p:cNvPr id="6751" name="Google Shape;6751;p62"/>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2"/>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2"/>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2"/>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2"/>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2"/>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2"/>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62"/>
          <p:cNvGrpSpPr/>
          <p:nvPr/>
        </p:nvGrpSpPr>
        <p:grpSpPr>
          <a:xfrm>
            <a:off x="3597382" y="2780704"/>
            <a:ext cx="325017" cy="336052"/>
            <a:chOff x="3610557" y="2780704"/>
            <a:chExt cx="325017" cy="336052"/>
          </a:xfrm>
        </p:grpSpPr>
        <p:sp>
          <p:nvSpPr>
            <p:cNvPr id="6759" name="Google Shape;6759;p62"/>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2"/>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2"/>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62"/>
          <p:cNvGrpSpPr/>
          <p:nvPr/>
        </p:nvGrpSpPr>
        <p:grpSpPr>
          <a:xfrm>
            <a:off x="4165893" y="2811495"/>
            <a:ext cx="286475" cy="274390"/>
            <a:chOff x="4179067" y="2811495"/>
            <a:chExt cx="286475" cy="274390"/>
          </a:xfrm>
        </p:grpSpPr>
        <p:sp>
          <p:nvSpPr>
            <p:cNvPr id="6763" name="Google Shape;6763;p62"/>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2"/>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2"/>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2"/>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2"/>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2"/>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2"/>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2"/>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2"/>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2" name="Google Shape;6772;p62"/>
          <p:cNvGrpSpPr/>
          <p:nvPr/>
        </p:nvGrpSpPr>
        <p:grpSpPr>
          <a:xfrm>
            <a:off x="4673583" y="2762156"/>
            <a:ext cx="371047" cy="374199"/>
            <a:chOff x="4686757" y="2762156"/>
            <a:chExt cx="371047" cy="374199"/>
          </a:xfrm>
        </p:grpSpPr>
        <p:sp>
          <p:nvSpPr>
            <p:cNvPr id="6773" name="Google Shape;6773;p62"/>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2"/>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2"/>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2"/>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2"/>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2"/>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2"/>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62"/>
          <p:cNvGrpSpPr/>
          <p:nvPr/>
        </p:nvGrpSpPr>
        <p:grpSpPr>
          <a:xfrm>
            <a:off x="5208438" y="2784802"/>
            <a:ext cx="406567" cy="327855"/>
            <a:chOff x="5221613" y="2784802"/>
            <a:chExt cx="406567" cy="327855"/>
          </a:xfrm>
        </p:grpSpPr>
        <p:sp>
          <p:nvSpPr>
            <p:cNvPr id="6781" name="Google Shape;6781;p62"/>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2"/>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2"/>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2"/>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2"/>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2"/>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2"/>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2"/>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2"/>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2"/>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2"/>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2"/>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2"/>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2"/>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2"/>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2"/>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2"/>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2"/>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2"/>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2"/>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2"/>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2"/>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2"/>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2"/>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2"/>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2"/>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2"/>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2"/>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2"/>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2"/>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1" name="Google Shape;6811;p62"/>
          <p:cNvGrpSpPr/>
          <p:nvPr/>
        </p:nvGrpSpPr>
        <p:grpSpPr>
          <a:xfrm>
            <a:off x="5799412" y="2760921"/>
            <a:ext cx="303605" cy="375434"/>
            <a:chOff x="5812586" y="2760921"/>
            <a:chExt cx="303605" cy="375434"/>
          </a:xfrm>
        </p:grpSpPr>
        <p:sp>
          <p:nvSpPr>
            <p:cNvPr id="6812" name="Google Shape;6812;p62"/>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2"/>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2"/>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2"/>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2"/>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2"/>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2"/>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2"/>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2"/>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2"/>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2"/>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3" name="Google Shape;6823;p62"/>
          <p:cNvGrpSpPr/>
          <p:nvPr/>
        </p:nvGrpSpPr>
        <p:grpSpPr>
          <a:xfrm>
            <a:off x="6321499" y="2759633"/>
            <a:ext cx="378508" cy="378166"/>
            <a:chOff x="6334673" y="2759633"/>
            <a:chExt cx="378508" cy="378166"/>
          </a:xfrm>
        </p:grpSpPr>
        <p:sp>
          <p:nvSpPr>
            <p:cNvPr id="6824" name="Google Shape;6824;p62"/>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2"/>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2"/>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2"/>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8" name="Google Shape;6828;p62"/>
          <p:cNvGrpSpPr/>
          <p:nvPr/>
        </p:nvGrpSpPr>
        <p:grpSpPr>
          <a:xfrm>
            <a:off x="7999471" y="2806477"/>
            <a:ext cx="319763" cy="284505"/>
            <a:chOff x="8012645" y="2806477"/>
            <a:chExt cx="319763" cy="284505"/>
          </a:xfrm>
        </p:grpSpPr>
        <p:sp>
          <p:nvSpPr>
            <p:cNvPr id="6829" name="Google Shape;6829;p62"/>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2"/>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2"/>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2"/>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2"/>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2"/>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2"/>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2"/>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2"/>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2"/>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62"/>
          <p:cNvGrpSpPr/>
          <p:nvPr/>
        </p:nvGrpSpPr>
        <p:grpSpPr>
          <a:xfrm>
            <a:off x="2707935" y="4162138"/>
            <a:ext cx="385339" cy="388071"/>
            <a:chOff x="2454435" y="4162138"/>
            <a:chExt cx="385339" cy="388071"/>
          </a:xfrm>
        </p:grpSpPr>
        <p:sp>
          <p:nvSpPr>
            <p:cNvPr id="6840" name="Google Shape;6840;p62"/>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2"/>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2"/>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2"/>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2"/>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2"/>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2"/>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2"/>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2"/>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2"/>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2"/>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1" name="Google Shape;6851;p62"/>
          <p:cNvGrpSpPr/>
          <p:nvPr/>
        </p:nvGrpSpPr>
        <p:grpSpPr>
          <a:xfrm>
            <a:off x="3855439" y="4161192"/>
            <a:ext cx="275178" cy="388912"/>
            <a:chOff x="3601939" y="4161192"/>
            <a:chExt cx="275178" cy="388912"/>
          </a:xfrm>
        </p:grpSpPr>
        <p:sp>
          <p:nvSpPr>
            <p:cNvPr id="6852" name="Google Shape;6852;p62"/>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2"/>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2"/>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2"/>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2"/>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2"/>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2"/>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2"/>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2"/>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2"/>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62"/>
          <p:cNvGrpSpPr/>
          <p:nvPr/>
        </p:nvGrpSpPr>
        <p:grpSpPr>
          <a:xfrm>
            <a:off x="822849" y="3215146"/>
            <a:ext cx="375802" cy="371677"/>
            <a:chOff x="836023" y="3215146"/>
            <a:chExt cx="375802" cy="371677"/>
          </a:xfrm>
        </p:grpSpPr>
        <p:sp>
          <p:nvSpPr>
            <p:cNvPr id="6863" name="Google Shape;6863;p62"/>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2"/>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2"/>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2"/>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2"/>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2"/>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2"/>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2"/>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2"/>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2"/>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2"/>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2"/>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2"/>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2"/>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2"/>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2"/>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9" name="Google Shape;6879;p62"/>
          <p:cNvGrpSpPr/>
          <p:nvPr/>
        </p:nvGrpSpPr>
        <p:grpSpPr>
          <a:xfrm>
            <a:off x="1343123" y="3210890"/>
            <a:ext cx="431368" cy="380189"/>
            <a:chOff x="1356297" y="3210890"/>
            <a:chExt cx="431368" cy="380189"/>
          </a:xfrm>
        </p:grpSpPr>
        <p:sp>
          <p:nvSpPr>
            <p:cNvPr id="6880" name="Google Shape;6880;p62"/>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2"/>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2"/>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2"/>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2"/>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2"/>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2"/>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2"/>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2"/>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2"/>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2"/>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2"/>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2"/>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3" name="Google Shape;6893;p62"/>
          <p:cNvGrpSpPr/>
          <p:nvPr/>
        </p:nvGrpSpPr>
        <p:grpSpPr>
          <a:xfrm>
            <a:off x="1890563" y="3215540"/>
            <a:ext cx="411874" cy="370731"/>
            <a:chOff x="1903737" y="3215540"/>
            <a:chExt cx="411874" cy="370731"/>
          </a:xfrm>
        </p:grpSpPr>
        <p:sp>
          <p:nvSpPr>
            <p:cNvPr id="6894" name="Google Shape;6894;p62"/>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2"/>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2"/>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2"/>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2"/>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2"/>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2"/>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2"/>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2"/>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3" name="Google Shape;6903;p62"/>
          <p:cNvGrpSpPr/>
          <p:nvPr/>
        </p:nvGrpSpPr>
        <p:grpSpPr>
          <a:xfrm>
            <a:off x="2455290" y="3248854"/>
            <a:ext cx="397818" cy="304078"/>
            <a:chOff x="2468465" y="3248854"/>
            <a:chExt cx="397818" cy="304078"/>
          </a:xfrm>
        </p:grpSpPr>
        <p:sp>
          <p:nvSpPr>
            <p:cNvPr id="6904" name="Google Shape;6904;p62"/>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2"/>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2"/>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2"/>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2"/>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2"/>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0" name="Google Shape;6910;p62"/>
          <p:cNvGrpSpPr/>
          <p:nvPr/>
        </p:nvGrpSpPr>
        <p:grpSpPr>
          <a:xfrm>
            <a:off x="3003992" y="3216013"/>
            <a:ext cx="394376" cy="369812"/>
            <a:chOff x="3017166" y="3216013"/>
            <a:chExt cx="394376" cy="369812"/>
          </a:xfrm>
        </p:grpSpPr>
        <p:sp>
          <p:nvSpPr>
            <p:cNvPr id="6911" name="Google Shape;6911;p62"/>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2"/>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62"/>
          <p:cNvGrpSpPr/>
          <p:nvPr/>
        </p:nvGrpSpPr>
        <p:grpSpPr>
          <a:xfrm>
            <a:off x="4196868" y="3213228"/>
            <a:ext cx="199014" cy="375408"/>
            <a:chOff x="4210043" y="3213228"/>
            <a:chExt cx="199014" cy="375408"/>
          </a:xfrm>
        </p:grpSpPr>
        <p:sp>
          <p:nvSpPr>
            <p:cNvPr id="6914" name="Google Shape;6914;p62"/>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2"/>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2"/>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2"/>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2"/>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2"/>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2"/>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2"/>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2"/>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2"/>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62"/>
          <p:cNvGrpSpPr/>
          <p:nvPr/>
        </p:nvGrpSpPr>
        <p:grpSpPr>
          <a:xfrm>
            <a:off x="4804971" y="3203323"/>
            <a:ext cx="77845" cy="395165"/>
            <a:chOff x="4818146" y="3203323"/>
            <a:chExt cx="77845" cy="395165"/>
          </a:xfrm>
        </p:grpSpPr>
        <p:sp>
          <p:nvSpPr>
            <p:cNvPr id="6925" name="Google Shape;6925;p62"/>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2"/>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2"/>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2"/>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2"/>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2"/>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2"/>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2"/>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3" name="Google Shape;6933;p62"/>
          <p:cNvGrpSpPr/>
          <p:nvPr/>
        </p:nvGrpSpPr>
        <p:grpSpPr>
          <a:xfrm>
            <a:off x="5215716" y="3235428"/>
            <a:ext cx="344091" cy="332767"/>
            <a:chOff x="5228890" y="3235428"/>
            <a:chExt cx="344091" cy="332767"/>
          </a:xfrm>
        </p:grpSpPr>
        <p:sp>
          <p:nvSpPr>
            <p:cNvPr id="6934" name="Google Shape;6934;p62"/>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2"/>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2"/>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2"/>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2"/>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62"/>
          <p:cNvGrpSpPr/>
          <p:nvPr/>
        </p:nvGrpSpPr>
        <p:grpSpPr>
          <a:xfrm>
            <a:off x="5744739" y="3227047"/>
            <a:ext cx="388544" cy="347927"/>
            <a:chOff x="5757913" y="3227047"/>
            <a:chExt cx="388544" cy="347927"/>
          </a:xfrm>
        </p:grpSpPr>
        <p:sp>
          <p:nvSpPr>
            <p:cNvPr id="6940" name="Google Shape;6940;p62"/>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2"/>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2" name="Google Shape;6942;p62"/>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3" name="Google Shape;6943;p62"/>
          <p:cNvGrpSpPr/>
          <p:nvPr/>
        </p:nvGrpSpPr>
        <p:grpSpPr>
          <a:xfrm>
            <a:off x="6881681" y="3227074"/>
            <a:ext cx="324938" cy="347717"/>
            <a:chOff x="6894856" y="3227074"/>
            <a:chExt cx="324938" cy="347717"/>
          </a:xfrm>
        </p:grpSpPr>
        <p:sp>
          <p:nvSpPr>
            <p:cNvPr id="6944" name="Google Shape;6944;p62"/>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2"/>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2"/>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2"/>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2"/>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2"/>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2"/>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2"/>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2"/>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2"/>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2"/>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2"/>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2"/>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2"/>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2"/>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62"/>
          <p:cNvGrpSpPr/>
          <p:nvPr/>
        </p:nvGrpSpPr>
        <p:grpSpPr>
          <a:xfrm>
            <a:off x="7401772" y="3220873"/>
            <a:ext cx="360091" cy="360117"/>
            <a:chOff x="7414946" y="3220873"/>
            <a:chExt cx="360091" cy="360117"/>
          </a:xfrm>
        </p:grpSpPr>
        <p:sp>
          <p:nvSpPr>
            <p:cNvPr id="6960" name="Google Shape;6960;p62"/>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2"/>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2"/>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2"/>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2"/>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2"/>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2"/>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2"/>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2"/>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2"/>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2"/>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62"/>
          <p:cNvGrpSpPr/>
          <p:nvPr/>
        </p:nvGrpSpPr>
        <p:grpSpPr>
          <a:xfrm>
            <a:off x="8014052" y="3215041"/>
            <a:ext cx="231829" cy="371782"/>
            <a:chOff x="8027227" y="3215041"/>
            <a:chExt cx="231829" cy="371782"/>
          </a:xfrm>
        </p:grpSpPr>
        <p:sp>
          <p:nvSpPr>
            <p:cNvPr id="6972" name="Google Shape;6972;p62"/>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2"/>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2"/>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2"/>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2"/>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2"/>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2"/>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2"/>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2"/>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2"/>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2" name="Google Shape;6982;p62"/>
          <p:cNvGrpSpPr/>
          <p:nvPr/>
        </p:nvGrpSpPr>
        <p:grpSpPr>
          <a:xfrm>
            <a:off x="4347102" y="4146138"/>
            <a:ext cx="395638" cy="420544"/>
            <a:chOff x="4093603" y="4146138"/>
            <a:chExt cx="395638" cy="420544"/>
          </a:xfrm>
        </p:grpSpPr>
        <p:sp>
          <p:nvSpPr>
            <p:cNvPr id="6983" name="Google Shape;6983;p62"/>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2"/>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2"/>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2"/>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2"/>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2"/>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2"/>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2"/>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2"/>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2"/>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2"/>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2"/>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2"/>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2"/>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2"/>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2"/>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2"/>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0" name="Google Shape;7000;p62"/>
          <p:cNvGrpSpPr/>
          <p:nvPr/>
        </p:nvGrpSpPr>
        <p:grpSpPr>
          <a:xfrm>
            <a:off x="4897905" y="4162322"/>
            <a:ext cx="392065" cy="387887"/>
            <a:chOff x="4644406" y="4162322"/>
            <a:chExt cx="392065" cy="387887"/>
          </a:xfrm>
        </p:grpSpPr>
        <p:sp>
          <p:nvSpPr>
            <p:cNvPr id="7001" name="Google Shape;7001;p62"/>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2"/>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2"/>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2"/>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2"/>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2"/>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7" name="Google Shape;7007;p62"/>
          <p:cNvGrpSpPr/>
          <p:nvPr/>
        </p:nvGrpSpPr>
        <p:grpSpPr>
          <a:xfrm>
            <a:off x="5981882" y="4221698"/>
            <a:ext cx="417128" cy="269162"/>
            <a:chOff x="5728383" y="4221698"/>
            <a:chExt cx="417128" cy="269162"/>
          </a:xfrm>
        </p:grpSpPr>
        <p:sp>
          <p:nvSpPr>
            <p:cNvPr id="7008" name="Google Shape;7008;p62"/>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2"/>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2"/>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2"/>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2"/>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2"/>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2"/>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2"/>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2"/>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2"/>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2"/>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2"/>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62"/>
          <p:cNvGrpSpPr/>
          <p:nvPr/>
        </p:nvGrpSpPr>
        <p:grpSpPr>
          <a:xfrm>
            <a:off x="821036" y="3696905"/>
            <a:ext cx="371782" cy="342751"/>
            <a:chOff x="834210" y="3696905"/>
            <a:chExt cx="371782" cy="342751"/>
          </a:xfrm>
        </p:grpSpPr>
        <p:sp>
          <p:nvSpPr>
            <p:cNvPr id="7021" name="Google Shape;7021;p62"/>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2"/>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2"/>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2"/>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2"/>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2"/>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2"/>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2"/>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2"/>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2"/>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2"/>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2"/>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3" name="Google Shape;7033;p62"/>
          <p:cNvGrpSpPr/>
          <p:nvPr/>
        </p:nvGrpSpPr>
        <p:grpSpPr>
          <a:xfrm>
            <a:off x="1346223" y="3682271"/>
            <a:ext cx="395296" cy="371966"/>
            <a:chOff x="1359398" y="3682271"/>
            <a:chExt cx="395296" cy="371966"/>
          </a:xfrm>
        </p:grpSpPr>
        <p:sp>
          <p:nvSpPr>
            <p:cNvPr id="7034" name="Google Shape;7034;p62"/>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2"/>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2"/>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2"/>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2"/>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2"/>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2"/>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62"/>
          <p:cNvGrpSpPr/>
          <p:nvPr/>
        </p:nvGrpSpPr>
        <p:grpSpPr>
          <a:xfrm>
            <a:off x="1894924" y="3682271"/>
            <a:ext cx="395296" cy="371966"/>
            <a:chOff x="1908099" y="3682271"/>
            <a:chExt cx="395296" cy="371966"/>
          </a:xfrm>
        </p:grpSpPr>
        <p:sp>
          <p:nvSpPr>
            <p:cNvPr id="7042" name="Google Shape;7042;p62"/>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2"/>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2"/>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2"/>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2"/>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2"/>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2"/>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62"/>
          <p:cNvGrpSpPr/>
          <p:nvPr/>
        </p:nvGrpSpPr>
        <p:grpSpPr>
          <a:xfrm>
            <a:off x="2443625" y="3682271"/>
            <a:ext cx="395270" cy="371966"/>
            <a:chOff x="2456800" y="3682271"/>
            <a:chExt cx="395270" cy="371966"/>
          </a:xfrm>
        </p:grpSpPr>
        <p:sp>
          <p:nvSpPr>
            <p:cNvPr id="7050" name="Google Shape;7050;p62"/>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2"/>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2"/>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2"/>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2"/>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2"/>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2"/>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2"/>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2"/>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62"/>
          <p:cNvGrpSpPr/>
          <p:nvPr/>
        </p:nvGrpSpPr>
        <p:grpSpPr>
          <a:xfrm>
            <a:off x="3001075" y="3682271"/>
            <a:ext cx="391092" cy="371940"/>
            <a:chOff x="3014250" y="3682271"/>
            <a:chExt cx="391092" cy="371940"/>
          </a:xfrm>
        </p:grpSpPr>
        <p:sp>
          <p:nvSpPr>
            <p:cNvPr id="7060" name="Google Shape;7060;p62"/>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2"/>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2"/>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62"/>
          <p:cNvGrpSpPr/>
          <p:nvPr/>
        </p:nvGrpSpPr>
        <p:grpSpPr>
          <a:xfrm>
            <a:off x="3555950" y="3702947"/>
            <a:ext cx="388728" cy="330692"/>
            <a:chOff x="3569125" y="3702947"/>
            <a:chExt cx="388728" cy="330692"/>
          </a:xfrm>
        </p:grpSpPr>
        <p:sp>
          <p:nvSpPr>
            <p:cNvPr id="7064" name="Google Shape;7064;p62"/>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2"/>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2"/>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2"/>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62"/>
          <p:cNvGrpSpPr/>
          <p:nvPr/>
        </p:nvGrpSpPr>
        <p:grpSpPr>
          <a:xfrm>
            <a:off x="4098819" y="3682455"/>
            <a:ext cx="387992" cy="371625"/>
            <a:chOff x="4111994" y="3682455"/>
            <a:chExt cx="387992" cy="371625"/>
          </a:xfrm>
        </p:grpSpPr>
        <p:sp>
          <p:nvSpPr>
            <p:cNvPr id="7069" name="Google Shape;7069;p62"/>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2"/>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62"/>
          <p:cNvGrpSpPr/>
          <p:nvPr/>
        </p:nvGrpSpPr>
        <p:grpSpPr>
          <a:xfrm>
            <a:off x="4661734" y="3682271"/>
            <a:ext cx="371966" cy="371966"/>
            <a:chOff x="4674908" y="3682271"/>
            <a:chExt cx="371966" cy="371966"/>
          </a:xfrm>
        </p:grpSpPr>
        <p:sp>
          <p:nvSpPr>
            <p:cNvPr id="7072" name="Google Shape;7072;p62"/>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2"/>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2"/>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2"/>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62"/>
          <p:cNvGrpSpPr/>
          <p:nvPr/>
        </p:nvGrpSpPr>
        <p:grpSpPr>
          <a:xfrm>
            <a:off x="5210435" y="3731112"/>
            <a:ext cx="371782" cy="274285"/>
            <a:chOff x="5223609" y="3731112"/>
            <a:chExt cx="371782" cy="274285"/>
          </a:xfrm>
        </p:grpSpPr>
        <p:sp>
          <p:nvSpPr>
            <p:cNvPr id="7077" name="Google Shape;7077;p6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79" name="Google Shape;7079;p62"/>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0" name="Google Shape;7080;p62"/>
          <p:cNvGrpSpPr/>
          <p:nvPr/>
        </p:nvGrpSpPr>
        <p:grpSpPr>
          <a:xfrm>
            <a:off x="6306734" y="3696721"/>
            <a:ext cx="373963" cy="343119"/>
            <a:chOff x="6319908" y="3696721"/>
            <a:chExt cx="373963" cy="343119"/>
          </a:xfrm>
        </p:grpSpPr>
        <p:sp>
          <p:nvSpPr>
            <p:cNvPr id="7081" name="Google Shape;7081;p62"/>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2"/>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2"/>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2"/>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2"/>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2"/>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2"/>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2"/>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2"/>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0" name="Google Shape;7090;p62"/>
          <p:cNvGrpSpPr/>
          <p:nvPr/>
        </p:nvGrpSpPr>
        <p:grpSpPr>
          <a:xfrm>
            <a:off x="6858167" y="3740044"/>
            <a:ext cx="371966" cy="256420"/>
            <a:chOff x="6871342" y="3740044"/>
            <a:chExt cx="371966" cy="256420"/>
          </a:xfrm>
        </p:grpSpPr>
        <p:sp>
          <p:nvSpPr>
            <p:cNvPr id="7091" name="Google Shape;7091;p62"/>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2"/>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2"/>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2"/>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2"/>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2"/>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2"/>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2"/>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2"/>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2"/>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2"/>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2"/>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62"/>
          <p:cNvGrpSpPr/>
          <p:nvPr/>
        </p:nvGrpSpPr>
        <p:grpSpPr>
          <a:xfrm>
            <a:off x="7389187" y="3681535"/>
            <a:ext cx="402757" cy="372728"/>
            <a:chOff x="7402362" y="3681535"/>
            <a:chExt cx="402757" cy="372728"/>
          </a:xfrm>
        </p:grpSpPr>
        <p:sp>
          <p:nvSpPr>
            <p:cNvPr id="7104" name="Google Shape;7104;p62"/>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2"/>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2"/>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2"/>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2"/>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2"/>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2"/>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2"/>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2"/>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2"/>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2"/>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2"/>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2"/>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2"/>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2"/>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2"/>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62"/>
          <p:cNvGrpSpPr/>
          <p:nvPr/>
        </p:nvGrpSpPr>
        <p:grpSpPr>
          <a:xfrm>
            <a:off x="7947530" y="3736235"/>
            <a:ext cx="378902" cy="264065"/>
            <a:chOff x="7960705" y="3736235"/>
            <a:chExt cx="378902" cy="264065"/>
          </a:xfrm>
        </p:grpSpPr>
        <p:sp>
          <p:nvSpPr>
            <p:cNvPr id="7121" name="Google Shape;7121;p62"/>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2"/>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2"/>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2"/>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2"/>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2"/>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2"/>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2"/>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2"/>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2"/>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2"/>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2"/>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2"/>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2"/>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5" name="Google Shape;7135;p62"/>
          <p:cNvGrpSpPr/>
          <p:nvPr/>
        </p:nvGrpSpPr>
        <p:grpSpPr>
          <a:xfrm>
            <a:off x="6654327" y="4162270"/>
            <a:ext cx="166200" cy="388019"/>
            <a:chOff x="6400828" y="4162270"/>
            <a:chExt cx="166200" cy="388019"/>
          </a:xfrm>
        </p:grpSpPr>
        <p:sp>
          <p:nvSpPr>
            <p:cNvPr id="7136" name="Google Shape;7136;p62"/>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2"/>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2"/>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2"/>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2"/>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2"/>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2"/>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62"/>
          <p:cNvGrpSpPr/>
          <p:nvPr/>
        </p:nvGrpSpPr>
        <p:grpSpPr>
          <a:xfrm>
            <a:off x="7173314" y="4162270"/>
            <a:ext cx="225260" cy="388019"/>
            <a:chOff x="6919815" y="4162270"/>
            <a:chExt cx="225260" cy="388019"/>
          </a:xfrm>
        </p:grpSpPr>
        <p:sp>
          <p:nvSpPr>
            <p:cNvPr id="7144" name="Google Shape;7144;p62"/>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2"/>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2"/>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2"/>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2"/>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2"/>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2"/>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2"/>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2" name="Google Shape;7152;p62"/>
          <p:cNvGrpSpPr/>
          <p:nvPr/>
        </p:nvGrpSpPr>
        <p:grpSpPr>
          <a:xfrm>
            <a:off x="7639099" y="4177035"/>
            <a:ext cx="388728" cy="358383"/>
            <a:chOff x="7385600" y="4177035"/>
            <a:chExt cx="388728" cy="358383"/>
          </a:xfrm>
        </p:grpSpPr>
        <p:sp>
          <p:nvSpPr>
            <p:cNvPr id="7153" name="Google Shape;7153;p62"/>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2"/>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2"/>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2"/>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2"/>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2"/>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2"/>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0" name="Google Shape;7160;p62"/>
          <p:cNvGrpSpPr/>
          <p:nvPr/>
        </p:nvGrpSpPr>
        <p:grpSpPr>
          <a:xfrm>
            <a:off x="3611911" y="3259862"/>
            <a:ext cx="369207" cy="258259"/>
            <a:chOff x="3625085" y="3259862"/>
            <a:chExt cx="369207" cy="258259"/>
          </a:xfrm>
        </p:grpSpPr>
        <p:sp>
          <p:nvSpPr>
            <p:cNvPr id="7161" name="Google Shape;7161;p62"/>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2"/>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2"/>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2"/>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2"/>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2"/>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2"/>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2"/>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2"/>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2"/>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2"/>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2"/>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2"/>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4" name="Google Shape;7174;p62"/>
          <p:cNvGrpSpPr/>
          <p:nvPr/>
        </p:nvGrpSpPr>
        <p:grpSpPr>
          <a:xfrm>
            <a:off x="6304185" y="3276808"/>
            <a:ext cx="363217" cy="248590"/>
            <a:chOff x="6317360" y="3276808"/>
            <a:chExt cx="363217" cy="248590"/>
          </a:xfrm>
        </p:grpSpPr>
        <p:sp>
          <p:nvSpPr>
            <p:cNvPr id="7175" name="Google Shape;7175;p62"/>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2"/>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2"/>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2"/>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2"/>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2"/>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2"/>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2"/>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2"/>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2"/>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2"/>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2"/>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2"/>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2"/>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2"/>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2"/>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2"/>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2"/>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2"/>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2"/>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2"/>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2"/>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2"/>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2"/>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2"/>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2"/>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2"/>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2"/>
          <p:cNvGrpSpPr/>
          <p:nvPr/>
        </p:nvGrpSpPr>
        <p:grpSpPr>
          <a:xfrm>
            <a:off x="5337891" y="4183682"/>
            <a:ext cx="504064" cy="325595"/>
            <a:chOff x="5084391" y="4183682"/>
            <a:chExt cx="504064" cy="325595"/>
          </a:xfrm>
        </p:grpSpPr>
        <p:sp>
          <p:nvSpPr>
            <p:cNvPr id="7203" name="Google Shape;7203;p62"/>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2"/>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2"/>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2"/>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2"/>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2"/>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2"/>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2"/>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2"/>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2"/>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2"/>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2"/>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2"/>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2"/>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2"/>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2"/>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62"/>
          <p:cNvGrpSpPr/>
          <p:nvPr/>
        </p:nvGrpSpPr>
        <p:grpSpPr>
          <a:xfrm>
            <a:off x="7934420" y="2347996"/>
            <a:ext cx="379795" cy="267165"/>
            <a:chOff x="7947595" y="2347996"/>
            <a:chExt cx="379795" cy="267165"/>
          </a:xfrm>
        </p:grpSpPr>
        <p:sp>
          <p:nvSpPr>
            <p:cNvPr id="7220" name="Google Shape;7220;p62"/>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2"/>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2"/>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2"/>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2"/>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2"/>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2"/>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2"/>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2"/>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62"/>
          <p:cNvGrpSpPr/>
          <p:nvPr/>
        </p:nvGrpSpPr>
        <p:grpSpPr>
          <a:xfrm>
            <a:off x="6387469" y="2310269"/>
            <a:ext cx="275362" cy="338784"/>
            <a:chOff x="6400644" y="2310269"/>
            <a:chExt cx="275362" cy="338784"/>
          </a:xfrm>
        </p:grpSpPr>
        <p:sp>
          <p:nvSpPr>
            <p:cNvPr id="7230" name="Google Shape;7230;p62"/>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2"/>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2"/>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2"/>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2"/>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2"/>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2"/>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2"/>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2"/>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2"/>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2"/>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2"/>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2"/>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3" name="Google Shape;7243;p62"/>
          <p:cNvGrpSpPr/>
          <p:nvPr/>
        </p:nvGrpSpPr>
        <p:grpSpPr>
          <a:xfrm>
            <a:off x="1595767" y="4161009"/>
            <a:ext cx="359565" cy="358094"/>
            <a:chOff x="1342268" y="4161009"/>
            <a:chExt cx="359565" cy="358094"/>
          </a:xfrm>
        </p:grpSpPr>
        <p:sp>
          <p:nvSpPr>
            <p:cNvPr id="7244" name="Google Shape;7244;p62"/>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2"/>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2"/>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2"/>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2"/>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2"/>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2"/>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2"/>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2"/>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62"/>
          <p:cNvGrpSpPr/>
          <p:nvPr/>
        </p:nvGrpSpPr>
        <p:grpSpPr>
          <a:xfrm>
            <a:off x="1899837" y="2764940"/>
            <a:ext cx="417523" cy="374252"/>
            <a:chOff x="1913012" y="2764940"/>
            <a:chExt cx="417523" cy="374252"/>
          </a:xfrm>
        </p:grpSpPr>
        <p:sp>
          <p:nvSpPr>
            <p:cNvPr id="7254" name="Google Shape;7254;p62"/>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2"/>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2"/>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2"/>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2"/>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2"/>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2"/>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2"/>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2"/>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2"/>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2"/>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2"/>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62"/>
          <p:cNvGrpSpPr/>
          <p:nvPr/>
        </p:nvGrpSpPr>
        <p:grpSpPr>
          <a:xfrm>
            <a:off x="817568" y="2763601"/>
            <a:ext cx="384734" cy="381556"/>
            <a:chOff x="830742" y="2763601"/>
            <a:chExt cx="384734" cy="381556"/>
          </a:xfrm>
        </p:grpSpPr>
        <p:sp>
          <p:nvSpPr>
            <p:cNvPr id="7267" name="Google Shape;7267;p62"/>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2"/>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2"/>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2"/>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2"/>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2"/>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2"/>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2"/>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2"/>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2"/>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2"/>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2"/>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2"/>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2"/>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2"/>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2"/>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2"/>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2"/>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2"/>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8" name="Google Shape;7288;p62"/>
          <p:cNvGrpSpPr/>
          <p:nvPr/>
        </p:nvGrpSpPr>
        <p:grpSpPr>
          <a:xfrm>
            <a:off x="3260997" y="4183419"/>
            <a:ext cx="375434" cy="329667"/>
            <a:chOff x="3007498" y="4183419"/>
            <a:chExt cx="375434" cy="329667"/>
          </a:xfrm>
        </p:grpSpPr>
        <p:sp>
          <p:nvSpPr>
            <p:cNvPr id="7289" name="Google Shape;7289;p62"/>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2"/>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2"/>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2"/>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2"/>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2"/>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2"/>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2"/>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2"/>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2"/>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2"/>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2"/>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2"/>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2"/>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2"/>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2"/>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2"/>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2"/>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2"/>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2"/>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62"/>
          <p:cNvGrpSpPr/>
          <p:nvPr/>
        </p:nvGrpSpPr>
        <p:grpSpPr>
          <a:xfrm>
            <a:off x="6906101" y="2766990"/>
            <a:ext cx="274550" cy="354728"/>
            <a:chOff x="7606826" y="2419290"/>
            <a:chExt cx="274550" cy="354728"/>
          </a:xfrm>
        </p:grpSpPr>
        <p:sp>
          <p:nvSpPr>
            <p:cNvPr id="7310" name="Google Shape;7310;p62"/>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2"/>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2"/>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2"/>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2"/>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2"/>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2"/>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2"/>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2"/>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2"/>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2"/>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2"/>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2"/>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2"/>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2"/>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62"/>
          <p:cNvGrpSpPr/>
          <p:nvPr/>
        </p:nvGrpSpPr>
        <p:grpSpPr>
          <a:xfrm>
            <a:off x="7536994" y="2777003"/>
            <a:ext cx="263316" cy="354728"/>
            <a:chOff x="8062968" y="2419290"/>
            <a:chExt cx="263316" cy="354728"/>
          </a:xfrm>
        </p:grpSpPr>
        <p:sp>
          <p:nvSpPr>
            <p:cNvPr id="7326" name="Google Shape;7326;p62"/>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2"/>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2"/>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2"/>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2"/>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2"/>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2"/>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2"/>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2"/>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2"/>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2"/>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2"/>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2"/>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2"/>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2"/>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2"/>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2"/>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3" name="Google Shape;7343;p62"/>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7344" name="Google Shape;7344;p6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7345" name="Google Shape;7345;p62"/>
          <p:cNvGrpSpPr/>
          <p:nvPr/>
        </p:nvGrpSpPr>
        <p:grpSpPr>
          <a:xfrm>
            <a:off x="1089824" y="4149725"/>
            <a:ext cx="364280" cy="363684"/>
            <a:chOff x="836325" y="4149725"/>
            <a:chExt cx="364280" cy="363684"/>
          </a:xfrm>
        </p:grpSpPr>
        <p:sp>
          <p:nvSpPr>
            <p:cNvPr id="7346" name="Google Shape;7346;p62"/>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2"/>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2"/>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2"/>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2"/>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2"/>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2"/>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61"/>
        <p:cNvGrpSpPr/>
        <p:nvPr/>
      </p:nvGrpSpPr>
      <p:grpSpPr>
        <a:xfrm>
          <a:off x="0" y="0"/>
          <a:ext cx="0" cy="0"/>
          <a:chOff x="0" y="0"/>
          <a:chExt cx="0" cy="0"/>
        </a:xfrm>
      </p:grpSpPr>
      <p:sp>
        <p:nvSpPr>
          <p:cNvPr id="1275" name="Google Shape;1275;p34"/>
          <p:cNvSpPr txBox="1">
            <a:spLocks noGrp="1"/>
          </p:cNvSpPr>
          <p:nvPr>
            <p:ph type="subTitle" idx="4"/>
          </p:nvPr>
        </p:nvSpPr>
        <p:spPr>
          <a:xfrm>
            <a:off x="5363982" y="1852349"/>
            <a:ext cx="2924400" cy="408300"/>
          </a:xfrm>
          <a:prstGeom prst="rect">
            <a:avLst/>
          </a:prstGeom>
        </p:spPr>
        <p:txBody>
          <a:bodyPr spcFirstLastPara="1" wrap="square" lIns="91425" tIns="91425" rIns="91425" bIns="91425" anchor="b" anchorCtr="0">
            <a:noAutofit/>
          </a:bodyPr>
          <a:lstStyle/>
          <a:p>
            <a:pPr marL="285750" lvl="0" indent="-285750" algn="ctr" rtl="0">
              <a:spcBef>
                <a:spcPts val="0"/>
              </a:spcBef>
              <a:spcAft>
                <a:spcPts val="0"/>
              </a:spcAft>
              <a:buFont typeface="Arial" panose="020B0604020202020204" pitchFamily="34" charset="0"/>
              <a:buChar char="•"/>
            </a:pPr>
            <a:endParaRPr lang="en"/>
          </a:p>
        </p:txBody>
      </p:sp>
      <p:sp>
        <p:nvSpPr>
          <p:cNvPr id="1276" name="Google Shape;1276;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pic>
        <p:nvPicPr>
          <p:cNvPr id="6" name="Picture 5" descr="A blue and orange logo">
            <a:extLst>
              <a:ext uri="{FF2B5EF4-FFF2-40B4-BE49-F238E27FC236}">
                <a16:creationId xmlns:a16="http://schemas.microsoft.com/office/drawing/2014/main" id="{2D9C3174-14A9-596C-1256-1AFD2B32EE67}"/>
              </a:ext>
            </a:extLst>
          </p:cNvPr>
          <p:cNvPicPr>
            <a:picLocks noChangeAspect="1"/>
          </p:cNvPicPr>
          <p:nvPr/>
        </p:nvPicPr>
        <p:blipFill>
          <a:blip r:embed="rId3"/>
          <a:srcRect t="33062" b="33713"/>
          <a:stretch/>
        </p:blipFill>
        <p:spPr>
          <a:xfrm>
            <a:off x="855618" y="1795700"/>
            <a:ext cx="3323060" cy="1104079"/>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356"/>
        <p:cNvGrpSpPr/>
        <p:nvPr/>
      </p:nvGrpSpPr>
      <p:grpSpPr>
        <a:xfrm>
          <a:off x="0" y="0"/>
          <a:ext cx="0" cy="0"/>
          <a:chOff x="0" y="0"/>
          <a:chExt cx="0" cy="0"/>
        </a:xfrm>
      </p:grpSpPr>
      <p:grpSp>
        <p:nvGrpSpPr>
          <p:cNvPr id="7357" name="Google Shape;7357;p63"/>
          <p:cNvGrpSpPr/>
          <p:nvPr/>
        </p:nvGrpSpPr>
        <p:grpSpPr>
          <a:xfrm>
            <a:off x="7071588" y="2263554"/>
            <a:ext cx="362163" cy="347098"/>
            <a:chOff x="7075663" y="2444129"/>
            <a:chExt cx="362163" cy="347098"/>
          </a:xfrm>
        </p:grpSpPr>
        <p:sp>
          <p:nvSpPr>
            <p:cNvPr id="7358" name="Google Shape;7358;p63"/>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3"/>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3"/>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3"/>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3"/>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3"/>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3"/>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3"/>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63"/>
          <p:cNvGrpSpPr/>
          <p:nvPr/>
        </p:nvGrpSpPr>
        <p:grpSpPr>
          <a:xfrm>
            <a:off x="6634100" y="2256009"/>
            <a:ext cx="372197" cy="362163"/>
            <a:chOff x="6638175" y="2436584"/>
            <a:chExt cx="372197" cy="362163"/>
          </a:xfrm>
        </p:grpSpPr>
        <p:sp>
          <p:nvSpPr>
            <p:cNvPr id="7367" name="Google Shape;7367;p63"/>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3"/>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3"/>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3"/>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3"/>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3"/>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3"/>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3"/>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3"/>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3"/>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3"/>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3"/>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3"/>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63"/>
          <p:cNvGrpSpPr/>
          <p:nvPr/>
        </p:nvGrpSpPr>
        <p:grpSpPr>
          <a:xfrm>
            <a:off x="6188831" y="2258865"/>
            <a:ext cx="371699" cy="356084"/>
            <a:chOff x="6192906" y="2439440"/>
            <a:chExt cx="371699" cy="356084"/>
          </a:xfrm>
        </p:grpSpPr>
        <p:sp>
          <p:nvSpPr>
            <p:cNvPr id="7381" name="Google Shape;7381;p63"/>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3"/>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3"/>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3"/>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3"/>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3"/>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3"/>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3"/>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3"/>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3"/>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3"/>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3"/>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3"/>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4" name="Google Shape;7394;p63"/>
          <p:cNvGrpSpPr/>
          <p:nvPr/>
        </p:nvGrpSpPr>
        <p:grpSpPr>
          <a:xfrm>
            <a:off x="5758392" y="2256009"/>
            <a:ext cx="362163" cy="362163"/>
            <a:chOff x="5762467" y="2436584"/>
            <a:chExt cx="362163" cy="362163"/>
          </a:xfrm>
        </p:grpSpPr>
        <p:sp>
          <p:nvSpPr>
            <p:cNvPr id="7395" name="Google Shape;7395;p63"/>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3"/>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3"/>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3"/>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3"/>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3"/>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3"/>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3"/>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3"/>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3"/>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3"/>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3"/>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3"/>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3"/>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3"/>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3"/>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3"/>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3"/>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3"/>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3"/>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3"/>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63"/>
          <p:cNvGrpSpPr/>
          <p:nvPr/>
        </p:nvGrpSpPr>
        <p:grpSpPr>
          <a:xfrm>
            <a:off x="5319646" y="2256454"/>
            <a:ext cx="362922" cy="361219"/>
            <a:chOff x="5323721" y="2437029"/>
            <a:chExt cx="362922" cy="361219"/>
          </a:xfrm>
        </p:grpSpPr>
        <p:sp>
          <p:nvSpPr>
            <p:cNvPr id="7421" name="Google Shape;7421;p63"/>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3"/>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3"/>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3"/>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3"/>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3"/>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3"/>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3"/>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3"/>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3"/>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3"/>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3"/>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3"/>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3"/>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3"/>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3"/>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3"/>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63"/>
          <p:cNvGrpSpPr/>
          <p:nvPr/>
        </p:nvGrpSpPr>
        <p:grpSpPr>
          <a:xfrm>
            <a:off x="4871862" y="2288156"/>
            <a:ext cx="407122" cy="315448"/>
            <a:chOff x="4875937" y="2468731"/>
            <a:chExt cx="407122" cy="315448"/>
          </a:xfrm>
        </p:grpSpPr>
        <p:sp>
          <p:nvSpPr>
            <p:cNvPr id="7439" name="Google Shape;7439;p63"/>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3"/>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3"/>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3"/>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3"/>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3"/>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3"/>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3"/>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3"/>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3"/>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3"/>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3"/>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3"/>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3"/>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3"/>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3"/>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3"/>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3"/>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3"/>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8" name="Google Shape;7458;p63"/>
          <p:cNvGrpSpPr/>
          <p:nvPr/>
        </p:nvGrpSpPr>
        <p:grpSpPr>
          <a:xfrm>
            <a:off x="4889207" y="3624199"/>
            <a:ext cx="242114" cy="362163"/>
            <a:chOff x="4893282" y="3804774"/>
            <a:chExt cx="242114" cy="362163"/>
          </a:xfrm>
        </p:grpSpPr>
        <p:sp>
          <p:nvSpPr>
            <p:cNvPr id="7459" name="Google Shape;7459;p63"/>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3"/>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3"/>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3"/>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3"/>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3"/>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3"/>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3"/>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3"/>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3"/>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3"/>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3"/>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3"/>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3"/>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3"/>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3"/>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3"/>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3"/>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3"/>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3"/>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3"/>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3"/>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3"/>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3"/>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3"/>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3"/>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63"/>
          <p:cNvGrpSpPr/>
          <p:nvPr/>
        </p:nvGrpSpPr>
        <p:grpSpPr>
          <a:xfrm>
            <a:off x="6244087" y="3624199"/>
            <a:ext cx="231058" cy="362425"/>
            <a:chOff x="6248162" y="3804774"/>
            <a:chExt cx="231058" cy="362425"/>
          </a:xfrm>
        </p:grpSpPr>
        <p:sp>
          <p:nvSpPr>
            <p:cNvPr id="7486" name="Google Shape;7486;p63"/>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3"/>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3"/>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3"/>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63"/>
          <p:cNvGrpSpPr/>
          <p:nvPr/>
        </p:nvGrpSpPr>
        <p:grpSpPr>
          <a:xfrm>
            <a:off x="5342493" y="3624199"/>
            <a:ext cx="233337" cy="362163"/>
            <a:chOff x="5346568" y="3804774"/>
            <a:chExt cx="233337" cy="362163"/>
          </a:xfrm>
        </p:grpSpPr>
        <p:sp>
          <p:nvSpPr>
            <p:cNvPr id="7491" name="Google Shape;7491;p63"/>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3"/>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3"/>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3"/>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3"/>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3"/>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3"/>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3"/>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3"/>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3"/>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3"/>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3"/>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3"/>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3"/>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3"/>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3"/>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3"/>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3"/>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3"/>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63"/>
          <p:cNvGrpSpPr/>
          <p:nvPr/>
        </p:nvGrpSpPr>
        <p:grpSpPr>
          <a:xfrm>
            <a:off x="6700910" y="3624566"/>
            <a:ext cx="209967" cy="361639"/>
            <a:chOff x="6704985" y="3805141"/>
            <a:chExt cx="209967" cy="361639"/>
          </a:xfrm>
        </p:grpSpPr>
        <p:sp>
          <p:nvSpPr>
            <p:cNvPr id="7511" name="Google Shape;7511;p63"/>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3"/>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3"/>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3"/>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3"/>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3"/>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3"/>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3"/>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3"/>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3"/>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3"/>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3"/>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63"/>
          <p:cNvGrpSpPr/>
          <p:nvPr/>
        </p:nvGrpSpPr>
        <p:grpSpPr>
          <a:xfrm>
            <a:off x="7509809" y="2267694"/>
            <a:ext cx="363184" cy="338792"/>
            <a:chOff x="7513884" y="2448269"/>
            <a:chExt cx="363184" cy="338792"/>
          </a:xfrm>
        </p:grpSpPr>
        <p:sp>
          <p:nvSpPr>
            <p:cNvPr id="7524" name="Google Shape;7524;p63"/>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3"/>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3"/>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3"/>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3"/>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3"/>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0" name="Google Shape;7530;p63"/>
          <p:cNvGrpSpPr/>
          <p:nvPr/>
        </p:nvGrpSpPr>
        <p:grpSpPr>
          <a:xfrm>
            <a:off x="5773692" y="3624251"/>
            <a:ext cx="258699" cy="362136"/>
            <a:chOff x="5777767" y="3804826"/>
            <a:chExt cx="258699" cy="362136"/>
          </a:xfrm>
        </p:grpSpPr>
        <p:sp>
          <p:nvSpPr>
            <p:cNvPr id="7531" name="Google Shape;7531;p63"/>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3"/>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3"/>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63"/>
          <p:cNvGrpSpPr/>
          <p:nvPr/>
        </p:nvGrpSpPr>
        <p:grpSpPr>
          <a:xfrm>
            <a:off x="7949026" y="2256009"/>
            <a:ext cx="361691" cy="362163"/>
            <a:chOff x="7953101" y="2436584"/>
            <a:chExt cx="361691" cy="362163"/>
          </a:xfrm>
        </p:grpSpPr>
        <p:sp>
          <p:nvSpPr>
            <p:cNvPr id="7535" name="Google Shape;7535;p63"/>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3"/>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3"/>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3"/>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3"/>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3"/>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3"/>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3"/>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3"/>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63"/>
          <p:cNvGrpSpPr/>
          <p:nvPr/>
        </p:nvGrpSpPr>
        <p:grpSpPr>
          <a:xfrm>
            <a:off x="4855278" y="3174555"/>
            <a:ext cx="373481" cy="362267"/>
            <a:chOff x="4859353" y="3355130"/>
            <a:chExt cx="373481" cy="362267"/>
          </a:xfrm>
        </p:grpSpPr>
        <p:sp>
          <p:nvSpPr>
            <p:cNvPr id="7545" name="Google Shape;7545;p63"/>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3"/>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3"/>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3"/>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3"/>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3"/>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3"/>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3"/>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3"/>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3"/>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3"/>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3"/>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3"/>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3"/>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63"/>
          <p:cNvGrpSpPr/>
          <p:nvPr/>
        </p:nvGrpSpPr>
        <p:grpSpPr>
          <a:xfrm>
            <a:off x="6633603" y="1320407"/>
            <a:ext cx="378721" cy="362005"/>
            <a:chOff x="6637678" y="1500982"/>
            <a:chExt cx="378721" cy="362005"/>
          </a:xfrm>
        </p:grpSpPr>
        <p:sp>
          <p:nvSpPr>
            <p:cNvPr id="7560" name="Google Shape;7560;p63"/>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3"/>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3"/>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3"/>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3"/>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3"/>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3"/>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3"/>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3"/>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3"/>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3"/>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3"/>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3"/>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3"/>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3"/>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3"/>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63"/>
          <p:cNvGrpSpPr/>
          <p:nvPr/>
        </p:nvGrpSpPr>
        <p:grpSpPr>
          <a:xfrm>
            <a:off x="5823918" y="3174921"/>
            <a:ext cx="223041" cy="362163"/>
            <a:chOff x="5827993" y="3355496"/>
            <a:chExt cx="223041" cy="362163"/>
          </a:xfrm>
        </p:grpSpPr>
        <p:sp>
          <p:nvSpPr>
            <p:cNvPr id="7577" name="Google Shape;7577;p63"/>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3"/>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3"/>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3"/>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3"/>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3"/>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3"/>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3"/>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3"/>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3"/>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3"/>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3"/>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3"/>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2" name="Google Shape;7592;p63"/>
          <p:cNvGrpSpPr/>
          <p:nvPr/>
        </p:nvGrpSpPr>
        <p:grpSpPr>
          <a:xfrm>
            <a:off x="7524638" y="1320066"/>
            <a:ext cx="370520" cy="361586"/>
            <a:chOff x="7528713" y="1500641"/>
            <a:chExt cx="370520" cy="361586"/>
          </a:xfrm>
        </p:grpSpPr>
        <p:sp>
          <p:nvSpPr>
            <p:cNvPr id="7593" name="Google Shape;7593;p63"/>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3"/>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3"/>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3"/>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3"/>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3"/>
          <p:cNvGrpSpPr/>
          <p:nvPr/>
        </p:nvGrpSpPr>
        <p:grpSpPr>
          <a:xfrm>
            <a:off x="5313123" y="3174921"/>
            <a:ext cx="367429" cy="362163"/>
            <a:chOff x="5317198" y="3355496"/>
            <a:chExt cx="367429" cy="362163"/>
          </a:xfrm>
        </p:grpSpPr>
        <p:sp>
          <p:nvSpPr>
            <p:cNvPr id="7601" name="Google Shape;7601;p63"/>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3"/>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3"/>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3"/>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3"/>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3"/>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3"/>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3"/>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3"/>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3"/>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3"/>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3"/>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3"/>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3"/>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3"/>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3"/>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7" name="Google Shape;7617;p63"/>
          <p:cNvGrpSpPr/>
          <p:nvPr/>
        </p:nvGrpSpPr>
        <p:grpSpPr>
          <a:xfrm>
            <a:off x="5298896" y="1319988"/>
            <a:ext cx="383175" cy="362241"/>
            <a:chOff x="5302971" y="1500563"/>
            <a:chExt cx="383175" cy="362241"/>
          </a:xfrm>
        </p:grpSpPr>
        <p:sp>
          <p:nvSpPr>
            <p:cNvPr id="7618" name="Google Shape;7618;p63"/>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3"/>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0" name="Google Shape;7620;p63"/>
          <p:cNvGrpSpPr/>
          <p:nvPr/>
        </p:nvGrpSpPr>
        <p:grpSpPr>
          <a:xfrm>
            <a:off x="6198630" y="1344878"/>
            <a:ext cx="364180" cy="312461"/>
            <a:chOff x="6202705" y="1525453"/>
            <a:chExt cx="364180" cy="312461"/>
          </a:xfrm>
        </p:grpSpPr>
        <p:sp>
          <p:nvSpPr>
            <p:cNvPr id="7621" name="Google Shape;7621;p63"/>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3"/>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3"/>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3"/>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3"/>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3"/>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3"/>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8" name="Google Shape;7628;p63"/>
          <p:cNvGrpSpPr/>
          <p:nvPr/>
        </p:nvGrpSpPr>
        <p:grpSpPr>
          <a:xfrm>
            <a:off x="7083142" y="1323027"/>
            <a:ext cx="362398" cy="356163"/>
            <a:chOff x="7087217" y="1503602"/>
            <a:chExt cx="362398" cy="356163"/>
          </a:xfrm>
        </p:grpSpPr>
        <p:sp>
          <p:nvSpPr>
            <p:cNvPr id="7629" name="Google Shape;7629;p63"/>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3"/>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3"/>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3"/>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3"/>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3"/>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3"/>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3"/>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3"/>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3"/>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3"/>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3"/>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3"/>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3"/>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3"/>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3"/>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3"/>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3"/>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3"/>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3"/>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3"/>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63"/>
          <p:cNvGrpSpPr/>
          <p:nvPr/>
        </p:nvGrpSpPr>
        <p:grpSpPr>
          <a:xfrm>
            <a:off x="7964877" y="1320302"/>
            <a:ext cx="378747" cy="361455"/>
            <a:chOff x="7968952" y="1500877"/>
            <a:chExt cx="378747" cy="361455"/>
          </a:xfrm>
        </p:grpSpPr>
        <p:sp>
          <p:nvSpPr>
            <p:cNvPr id="7651" name="Google Shape;7651;p63"/>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3"/>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3"/>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3"/>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3"/>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3"/>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3"/>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3"/>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3"/>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3"/>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3"/>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3"/>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3"/>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3"/>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3"/>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63"/>
          <p:cNvGrpSpPr/>
          <p:nvPr/>
        </p:nvGrpSpPr>
        <p:grpSpPr>
          <a:xfrm>
            <a:off x="5757370" y="1361148"/>
            <a:ext cx="362163" cy="279737"/>
            <a:chOff x="5761445" y="1541723"/>
            <a:chExt cx="362163" cy="279737"/>
          </a:xfrm>
        </p:grpSpPr>
        <p:sp>
          <p:nvSpPr>
            <p:cNvPr id="7667" name="Google Shape;7667;p63"/>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3"/>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3"/>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3"/>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3"/>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3"/>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63"/>
          <p:cNvGrpSpPr/>
          <p:nvPr/>
        </p:nvGrpSpPr>
        <p:grpSpPr>
          <a:xfrm>
            <a:off x="6200883" y="3175000"/>
            <a:ext cx="358390" cy="362320"/>
            <a:chOff x="6204958" y="3355575"/>
            <a:chExt cx="358390" cy="362320"/>
          </a:xfrm>
        </p:grpSpPr>
        <p:sp>
          <p:nvSpPr>
            <p:cNvPr id="7674" name="Google Shape;7674;p63"/>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3"/>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3"/>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3"/>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3"/>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3"/>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3"/>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3"/>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3"/>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3"/>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3"/>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3"/>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3"/>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3"/>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3"/>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3"/>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63"/>
          <p:cNvGrpSpPr/>
          <p:nvPr/>
        </p:nvGrpSpPr>
        <p:grpSpPr>
          <a:xfrm>
            <a:off x="4935895" y="1319280"/>
            <a:ext cx="242979" cy="362660"/>
            <a:chOff x="4939970" y="1499855"/>
            <a:chExt cx="242979" cy="362660"/>
          </a:xfrm>
        </p:grpSpPr>
        <p:sp>
          <p:nvSpPr>
            <p:cNvPr id="7691" name="Google Shape;7691;p63"/>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3"/>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3"/>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3"/>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3"/>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3"/>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3"/>
          <p:cNvGrpSpPr/>
          <p:nvPr/>
        </p:nvGrpSpPr>
        <p:grpSpPr>
          <a:xfrm>
            <a:off x="8019373" y="3174921"/>
            <a:ext cx="284322" cy="362163"/>
            <a:chOff x="8023448" y="3355496"/>
            <a:chExt cx="284322" cy="362163"/>
          </a:xfrm>
        </p:grpSpPr>
        <p:sp>
          <p:nvSpPr>
            <p:cNvPr id="7698" name="Google Shape;7698;p63"/>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3"/>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3"/>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3"/>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3"/>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3"/>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3"/>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3"/>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3"/>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7" name="Google Shape;7707;p63"/>
          <p:cNvGrpSpPr/>
          <p:nvPr/>
        </p:nvGrpSpPr>
        <p:grpSpPr>
          <a:xfrm>
            <a:off x="6640126" y="3174921"/>
            <a:ext cx="366695" cy="361979"/>
            <a:chOff x="6644201" y="3355496"/>
            <a:chExt cx="366695" cy="361979"/>
          </a:xfrm>
        </p:grpSpPr>
        <p:sp>
          <p:nvSpPr>
            <p:cNvPr id="7708" name="Google Shape;7708;p63"/>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3"/>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3"/>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3"/>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3"/>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3"/>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3"/>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3"/>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3"/>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3"/>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3"/>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3"/>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3"/>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3"/>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3"/>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3"/>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3"/>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3"/>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3"/>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3"/>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3"/>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3"/>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63"/>
          <p:cNvGrpSpPr/>
          <p:nvPr/>
        </p:nvGrpSpPr>
        <p:grpSpPr>
          <a:xfrm>
            <a:off x="7951070" y="1838617"/>
            <a:ext cx="365176" cy="271013"/>
            <a:chOff x="7955145" y="2019192"/>
            <a:chExt cx="365176" cy="271013"/>
          </a:xfrm>
        </p:grpSpPr>
        <p:sp>
          <p:nvSpPr>
            <p:cNvPr id="7731" name="Google Shape;7731;p63"/>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3"/>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3"/>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3"/>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3"/>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3"/>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63"/>
          <p:cNvGrpSpPr/>
          <p:nvPr/>
        </p:nvGrpSpPr>
        <p:grpSpPr>
          <a:xfrm>
            <a:off x="7514080" y="1828896"/>
            <a:ext cx="361927" cy="290270"/>
            <a:chOff x="7518155" y="2009471"/>
            <a:chExt cx="361927" cy="290270"/>
          </a:xfrm>
        </p:grpSpPr>
        <p:sp>
          <p:nvSpPr>
            <p:cNvPr id="7738" name="Google Shape;7738;p63"/>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3"/>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3"/>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3"/>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3"/>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3"/>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3"/>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3"/>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3"/>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3"/>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3"/>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3"/>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3"/>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63"/>
          <p:cNvGrpSpPr/>
          <p:nvPr/>
        </p:nvGrpSpPr>
        <p:grpSpPr>
          <a:xfrm>
            <a:off x="7075597" y="1810478"/>
            <a:ext cx="362163" cy="327264"/>
            <a:chOff x="7079672" y="1991053"/>
            <a:chExt cx="362163" cy="327264"/>
          </a:xfrm>
        </p:grpSpPr>
        <p:sp>
          <p:nvSpPr>
            <p:cNvPr id="7752" name="Google Shape;7752;p63"/>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3"/>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3"/>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3"/>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3"/>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3"/>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3"/>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3"/>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3"/>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3"/>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3"/>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3"/>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3"/>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3"/>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3"/>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3"/>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63"/>
          <p:cNvGrpSpPr/>
          <p:nvPr/>
        </p:nvGrpSpPr>
        <p:grpSpPr>
          <a:xfrm>
            <a:off x="6637113" y="1854939"/>
            <a:ext cx="361901" cy="238132"/>
            <a:chOff x="6641188" y="2035514"/>
            <a:chExt cx="361901" cy="238132"/>
          </a:xfrm>
        </p:grpSpPr>
        <p:sp>
          <p:nvSpPr>
            <p:cNvPr id="7769" name="Google Shape;7769;p63"/>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3"/>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3"/>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3"/>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3"/>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3"/>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3"/>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3"/>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3"/>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3"/>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3"/>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3"/>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3"/>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3"/>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3"/>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3"/>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3"/>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3"/>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3"/>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63"/>
          <p:cNvGrpSpPr/>
          <p:nvPr/>
        </p:nvGrpSpPr>
        <p:grpSpPr>
          <a:xfrm>
            <a:off x="6198368" y="1806102"/>
            <a:ext cx="362425" cy="335884"/>
            <a:chOff x="6202443" y="1986677"/>
            <a:chExt cx="362425" cy="335884"/>
          </a:xfrm>
        </p:grpSpPr>
        <p:sp>
          <p:nvSpPr>
            <p:cNvPr id="7789" name="Google Shape;7789;p63"/>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3"/>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3"/>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3"/>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3"/>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3"/>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3"/>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3"/>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3"/>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3"/>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3"/>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3"/>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3"/>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3"/>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3"/>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3"/>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3"/>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3"/>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3"/>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3"/>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63"/>
          <p:cNvGrpSpPr/>
          <p:nvPr/>
        </p:nvGrpSpPr>
        <p:grpSpPr>
          <a:xfrm>
            <a:off x="5760147" y="1836023"/>
            <a:ext cx="374293" cy="276069"/>
            <a:chOff x="5764222" y="2016598"/>
            <a:chExt cx="374293" cy="276069"/>
          </a:xfrm>
        </p:grpSpPr>
        <p:sp>
          <p:nvSpPr>
            <p:cNvPr id="7810" name="Google Shape;7810;p63"/>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3"/>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3"/>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3"/>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3"/>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3"/>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3"/>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3"/>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3"/>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3"/>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3"/>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63"/>
          <p:cNvGrpSpPr/>
          <p:nvPr/>
        </p:nvGrpSpPr>
        <p:grpSpPr>
          <a:xfrm>
            <a:off x="5321402" y="1835866"/>
            <a:ext cx="361927" cy="276515"/>
            <a:chOff x="5325477" y="2016441"/>
            <a:chExt cx="361927" cy="276515"/>
          </a:xfrm>
        </p:grpSpPr>
        <p:sp>
          <p:nvSpPr>
            <p:cNvPr id="7822" name="Google Shape;7822;p63"/>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3"/>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3"/>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3"/>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3"/>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3"/>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3"/>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3"/>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3"/>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3"/>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3"/>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3"/>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3"/>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3"/>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3"/>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3"/>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3"/>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3"/>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3"/>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3"/>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63"/>
          <p:cNvGrpSpPr/>
          <p:nvPr/>
        </p:nvGrpSpPr>
        <p:grpSpPr>
          <a:xfrm>
            <a:off x="4866596" y="1836625"/>
            <a:ext cx="364180" cy="274812"/>
            <a:chOff x="4870671" y="2017200"/>
            <a:chExt cx="364180" cy="274812"/>
          </a:xfrm>
        </p:grpSpPr>
        <p:sp>
          <p:nvSpPr>
            <p:cNvPr id="7843" name="Google Shape;7843;p63"/>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3"/>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3"/>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3"/>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3"/>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3"/>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3"/>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3"/>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3"/>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3"/>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3"/>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3"/>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3"/>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6" name="Google Shape;7856;p63"/>
          <p:cNvGrpSpPr/>
          <p:nvPr/>
        </p:nvGrpSpPr>
        <p:grpSpPr>
          <a:xfrm>
            <a:off x="7140651" y="3174921"/>
            <a:ext cx="260690" cy="362032"/>
            <a:chOff x="7144726" y="3355496"/>
            <a:chExt cx="260690" cy="362032"/>
          </a:xfrm>
        </p:grpSpPr>
        <p:sp>
          <p:nvSpPr>
            <p:cNvPr id="7857" name="Google Shape;7857;p63"/>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3"/>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3"/>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3"/>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3"/>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3"/>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63"/>
          <p:cNvGrpSpPr/>
          <p:nvPr/>
        </p:nvGrpSpPr>
        <p:grpSpPr>
          <a:xfrm>
            <a:off x="6701644" y="4097476"/>
            <a:ext cx="261712" cy="361770"/>
            <a:chOff x="6705719" y="4278051"/>
            <a:chExt cx="261712" cy="361770"/>
          </a:xfrm>
        </p:grpSpPr>
        <p:sp>
          <p:nvSpPr>
            <p:cNvPr id="7864" name="Google Shape;7864;p63"/>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3"/>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3"/>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3"/>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3"/>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3"/>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3"/>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3"/>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3"/>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3"/>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3"/>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3"/>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3"/>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3"/>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3"/>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63"/>
          <p:cNvGrpSpPr/>
          <p:nvPr/>
        </p:nvGrpSpPr>
        <p:grpSpPr>
          <a:xfrm>
            <a:off x="5746575" y="2711077"/>
            <a:ext cx="320216" cy="361403"/>
            <a:chOff x="5750650" y="2891652"/>
            <a:chExt cx="320216" cy="361403"/>
          </a:xfrm>
        </p:grpSpPr>
        <p:sp>
          <p:nvSpPr>
            <p:cNvPr id="7880" name="Google Shape;7880;p63"/>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3"/>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3"/>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3"/>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3"/>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3"/>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3"/>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3"/>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3"/>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3"/>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3"/>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3"/>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3"/>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3"/>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3"/>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63"/>
          <p:cNvGrpSpPr/>
          <p:nvPr/>
        </p:nvGrpSpPr>
        <p:grpSpPr>
          <a:xfrm>
            <a:off x="6653934" y="2710815"/>
            <a:ext cx="315972" cy="361927"/>
            <a:chOff x="6658009" y="2891390"/>
            <a:chExt cx="315972" cy="361927"/>
          </a:xfrm>
        </p:grpSpPr>
        <p:sp>
          <p:nvSpPr>
            <p:cNvPr id="7896" name="Google Shape;7896;p63"/>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3"/>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3"/>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3"/>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3"/>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3"/>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3"/>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3" name="Google Shape;7903;p63"/>
          <p:cNvGrpSpPr/>
          <p:nvPr/>
        </p:nvGrpSpPr>
        <p:grpSpPr>
          <a:xfrm>
            <a:off x="6199390" y="2710631"/>
            <a:ext cx="320478" cy="362110"/>
            <a:chOff x="6203465" y="2891206"/>
            <a:chExt cx="320478" cy="362110"/>
          </a:xfrm>
        </p:grpSpPr>
        <p:sp>
          <p:nvSpPr>
            <p:cNvPr id="7904" name="Google Shape;7904;p63"/>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3"/>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3"/>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3"/>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3"/>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63"/>
          <p:cNvGrpSpPr/>
          <p:nvPr/>
        </p:nvGrpSpPr>
        <p:grpSpPr>
          <a:xfrm>
            <a:off x="7563205" y="2710684"/>
            <a:ext cx="307116" cy="362294"/>
            <a:chOff x="7567280" y="2891259"/>
            <a:chExt cx="307116" cy="362294"/>
          </a:xfrm>
        </p:grpSpPr>
        <p:sp>
          <p:nvSpPr>
            <p:cNvPr id="7910" name="Google Shape;7910;p63"/>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3"/>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3"/>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3"/>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3"/>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3"/>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3"/>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3"/>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3"/>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3"/>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3"/>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3"/>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63"/>
          <p:cNvGrpSpPr/>
          <p:nvPr/>
        </p:nvGrpSpPr>
        <p:grpSpPr>
          <a:xfrm>
            <a:off x="7108504" y="2710946"/>
            <a:ext cx="338556" cy="361534"/>
            <a:chOff x="7112579" y="2891521"/>
            <a:chExt cx="338556" cy="361534"/>
          </a:xfrm>
        </p:grpSpPr>
        <p:sp>
          <p:nvSpPr>
            <p:cNvPr id="7923" name="Google Shape;7923;p63"/>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3"/>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63"/>
          <p:cNvGrpSpPr/>
          <p:nvPr/>
        </p:nvGrpSpPr>
        <p:grpSpPr>
          <a:xfrm>
            <a:off x="7151184" y="3624461"/>
            <a:ext cx="207478" cy="361272"/>
            <a:chOff x="7155259" y="3805036"/>
            <a:chExt cx="207478" cy="361272"/>
          </a:xfrm>
        </p:grpSpPr>
        <p:sp>
          <p:nvSpPr>
            <p:cNvPr id="7926" name="Google Shape;7926;p63"/>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3"/>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3"/>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3"/>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3"/>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3"/>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3"/>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3"/>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3"/>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3"/>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3"/>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3"/>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8" name="Google Shape;7938;p63"/>
          <p:cNvGrpSpPr/>
          <p:nvPr/>
        </p:nvGrpSpPr>
        <p:grpSpPr>
          <a:xfrm>
            <a:off x="4911293" y="2710815"/>
            <a:ext cx="182850" cy="361927"/>
            <a:chOff x="4915368" y="2891390"/>
            <a:chExt cx="182850" cy="361927"/>
          </a:xfrm>
        </p:grpSpPr>
        <p:sp>
          <p:nvSpPr>
            <p:cNvPr id="7939" name="Google Shape;7939;p63"/>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3"/>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3"/>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3"/>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3"/>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3"/>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3"/>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3"/>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3"/>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3"/>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3"/>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0" name="Google Shape;7950;p63"/>
          <p:cNvGrpSpPr/>
          <p:nvPr/>
        </p:nvGrpSpPr>
        <p:grpSpPr>
          <a:xfrm>
            <a:off x="8024639" y="2711077"/>
            <a:ext cx="289589" cy="361403"/>
            <a:chOff x="8028714" y="2891652"/>
            <a:chExt cx="289589" cy="361403"/>
          </a:xfrm>
        </p:grpSpPr>
        <p:sp>
          <p:nvSpPr>
            <p:cNvPr id="7951" name="Google Shape;7951;p63"/>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3"/>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3"/>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3"/>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3"/>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3"/>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3"/>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3"/>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3"/>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3"/>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3"/>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3"/>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3"/>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3"/>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3"/>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3"/>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3"/>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3"/>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3"/>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3"/>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1" name="Google Shape;7971;p63"/>
          <p:cNvGrpSpPr/>
          <p:nvPr/>
        </p:nvGrpSpPr>
        <p:grpSpPr>
          <a:xfrm>
            <a:off x="7547747" y="3624199"/>
            <a:ext cx="293335" cy="361927"/>
            <a:chOff x="7551822" y="3804774"/>
            <a:chExt cx="293335" cy="361927"/>
          </a:xfrm>
        </p:grpSpPr>
        <p:sp>
          <p:nvSpPr>
            <p:cNvPr id="7972" name="Google Shape;7972;p63"/>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3"/>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3"/>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3"/>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3"/>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3"/>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3"/>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3"/>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3"/>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3"/>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3"/>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3" name="Google Shape;7983;p63"/>
          <p:cNvGrpSpPr/>
          <p:nvPr/>
        </p:nvGrpSpPr>
        <p:grpSpPr>
          <a:xfrm>
            <a:off x="6259650" y="4097083"/>
            <a:ext cx="210491" cy="362163"/>
            <a:chOff x="6263725" y="4277658"/>
            <a:chExt cx="210491" cy="362163"/>
          </a:xfrm>
        </p:grpSpPr>
        <p:sp>
          <p:nvSpPr>
            <p:cNvPr id="7984" name="Google Shape;7984;p63"/>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3"/>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3"/>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3"/>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3"/>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3"/>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3"/>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3"/>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3"/>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3"/>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3"/>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3"/>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3"/>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3"/>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3"/>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63"/>
          <p:cNvGrpSpPr/>
          <p:nvPr/>
        </p:nvGrpSpPr>
        <p:grpSpPr>
          <a:xfrm>
            <a:off x="7983715" y="3624120"/>
            <a:ext cx="336303" cy="362005"/>
            <a:chOff x="7987790" y="3804695"/>
            <a:chExt cx="336303" cy="362005"/>
          </a:xfrm>
        </p:grpSpPr>
        <p:sp>
          <p:nvSpPr>
            <p:cNvPr id="8000" name="Google Shape;8000;p63"/>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3"/>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3"/>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3"/>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3"/>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3"/>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3"/>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3"/>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3"/>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3"/>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63"/>
          <p:cNvGrpSpPr/>
          <p:nvPr/>
        </p:nvGrpSpPr>
        <p:grpSpPr>
          <a:xfrm>
            <a:off x="5269369" y="2710710"/>
            <a:ext cx="371123" cy="362267"/>
            <a:chOff x="5273444" y="2891285"/>
            <a:chExt cx="371123" cy="362267"/>
          </a:xfrm>
        </p:grpSpPr>
        <p:sp>
          <p:nvSpPr>
            <p:cNvPr id="8011" name="Google Shape;8011;p63"/>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3"/>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3"/>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3"/>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3"/>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3"/>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3"/>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3"/>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3"/>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3"/>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3"/>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3"/>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3"/>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3"/>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63"/>
          <p:cNvGrpSpPr/>
          <p:nvPr/>
        </p:nvGrpSpPr>
        <p:grpSpPr>
          <a:xfrm>
            <a:off x="7626322" y="3177824"/>
            <a:ext cx="214759" cy="357030"/>
            <a:chOff x="2235125" y="238075"/>
            <a:chExt cx="3144350" cy="5227375"/>
          </a:xfrm>
        </p:grpSpPr>
        <p:sp>
          <p:nvSpPr>
            <p:cNvPr id="8026" name="Google Shape;8026;p63"/>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3"/>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3"/>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3"/>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3"/>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3"/>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3"/>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3"/>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3"/>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63"/>
          <p:cNvGrpSpPr/>
          <p:nvPr/>
        </p:nvGrpSpPr>
        <p:grpSpPr>
          <a:xfrm>
            <a:off x="2818791" y="4097368"/>
            <a:ext cx="342496" cy="351944"/>
            <a:chOff x="2810729" y="4267107"/>
            <a:chExt cx="342496" cy="351944"/>
          </a:xfrm>
        </p:grpSpPr>
        <p:sp>
          <p:nvSpPr>
            <p:cNvPr id="8036" name="Google Shape;8036;p63"/>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3"/>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3"/>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3"/>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3"/>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3"/>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3"/>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3"/>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3"/>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3"/>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3"/>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3"/>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3"/>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3"/>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3"/>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3"/>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3"/>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3"/>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3"/>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3"/>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3"/>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3"/>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3"/>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3"/>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3"/>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3"/>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3"/>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3"/>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3"/>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3"/>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63"/>
          <p:cNvGrpSpPr/>
          <p:nvPr/>
        </p:nvGrpSpPr>
        <p:grpSpPr>
          <a:xfrm>
            <a:off x="1787231" y="3635885"/>
            <a:ext cx="282381" cy="343454"/>
            <a:chOff x="1779168" y="3805625"/>
            <a:chExt cx="282381" cy="343454"/>
          </a:xfrm>
        </p:grpSpPr>
        <p:sp>
          <p:nvSpPr>
            <p:cNvPr id="8067" name="Google Shape;8067;p63"/>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3"/>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3"/>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3"/>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3"/>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3"/>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3"/>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3"/>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3"/>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3"/>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3"/>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3"/>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3"/>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3"/>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3"/>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3"/>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3"/>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3"/>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3"/>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3"/>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3"/>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3"/>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3"/>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3"/>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3"/>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3"/>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3"/>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3"/>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63"/>
          <p:cNvGrpSpPr/>
          <p:nvPr/>
        </p:nvGrpSpPr>
        <p:grpSpPr>
          <a:xfrm>
            <a:off x="2601585" y="2237289"/>
            <a:ext cx="391606" cy="364535"/>
            <a:chOff x="2593522" y="2407029"/>
            <a:chExt cx="391606" cy="364535"/>
          </a:xfrm>
        </p:grpSpPr>
        <p:sp>
          <p:nvSpPr>
            <p:cNvPr id="8096" name="Google Shape;8096;p63"/>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3"/>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3"/>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3"/>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3"/>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3"/>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3"/>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3"/>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3"/>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3"/>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3"/>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3"/>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3"/>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3"/>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3"/>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3"/>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3"/>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3"/>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3"/>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3"/>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3"/>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3"/>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3"/>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3"/>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3"/>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3"/>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3"/>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3"/>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3"/>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3"/>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3"/>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3"/>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3"/>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3"/>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3"/>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3"/>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3"/>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5" name="Google Shape;8135;p63"/>
          <p:cNvGrpSpPr/>
          <p:nvPr/>
        </p:nvGrpSpPr>
        <p:grpSpPr>
          <a:xfrm>
            <a:off x="3963109" y="2262503"/>
            <a:ext cx="322912" cy="334396"/>
            <a:chOff x="3955047" y="2432242"/>
            <a:chExt cx="322912" cy="334396"/>
          </a:xfrm>
        </p:grpSpPr>
        <p:sp>
          <p:nvSpPr>
            <p:cNvPr id="8136" name="Google Shape;8136;p63"/>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3"/>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3"/>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63"/>
          <p:cNvGrpSpPr/>
          <p:nvPr/>
        </p:nvGrpSpPr>
        <p:grpSpPr>
          <a:xfrm>
            <a:off x="1810528" y="1793115"/>
            <a:ext cx="265373" cy="351944"/>
            <a:chOff x="1802465" y="1962854"/>
            <a:chExt cx="265373" cy="351944"/>
          </a:xfrm>
        </p:grpSpPr>
        <p:sp>
          <p:nvSpPr>
            <p:cNvPr id="8140" name="Google Shape;8140;p63"/>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3"/>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3"/>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3"/>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3"/>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3"/>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3"/>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63"/>
          <p:cNvGrpSpPr/>
          <p:nvPr/>
        </p:nvGrpSpPr>
        <p:grpSpPr>
          <a:xfrm>
            <a:off x="3520133" y="1786482"/>
            <a:ext cx="373983" cy="363622"/>
            <a:chOff x="3512070" y="1956222"/>
            <a:chExt cx="373983" cy="363622"/>
          </a:xfrm>
        </p:grpSpPr>
        <p:sp>
          <p:nvSpPr>
            <p:cNvPr id="8148" name="Google Shape;8148;p63"/>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3"/>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3"/>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3"/>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3"/>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3"/>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3"/>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3"/>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3"/>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3"/>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3"/>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3"/>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3"/>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3"/>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3"/>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3"/>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3"/>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63"/>
          <p:cNvGrpSpPr/>
          <p:nvPr/>
        </p:nvGrpSpPr>
        <p:grpSpPr>
          <a:xfrm>
            <a:off x="850746" y="2225012"/>
            <a:ext cx="345640" cy="356660"/>
            <a:chOff x="842683" y="2394751"/>
            <a:chExt cx="345640" cy="356660"/>
          </a:xfrm>
        </p:grpSpPr>
        <p:sp>
          <p:nvSpPr>
            <p:cNvPr id="8166" name="Google Shape;8166;p63"/>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3"/>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3"/>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3"/>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3"/>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3"/>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3"/>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3"/>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3"/>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3"/>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3"/>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3"/>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3"/>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3"/>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3"/>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3"/>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63"/>
          <p:cNvGrpSpPr/>
          <p:nvPr/>
        </p:nvGrpSpPr>
        <p:grpSpPr>
          <a:xfrm>
            <a:off x="1298678" y="2229728"/>
            <a:ext cx="336836" cy="342511"/>
            <a:chOff x="1290615" y="2399467"/>
            <a:chExt cx="336836" cy="342511"/>
          </a:xfrm>
        </p:grpSpPr>
        <p:sp>
          <p:nvSpPr>
            <p:cNvPr id="8183" name="Google Shape;8183;p63"/>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3"/>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3"/>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3"/>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3"/>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3"/>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3"/>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3"/>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3"/>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3"/>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3"/>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3"/>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3"/>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3"/>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3"/>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3"/>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3"/>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3"/>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3"/>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2" name="Google Shape;8202;p63"/>
          <p:cNvGrpSpPr/>
          <p:nvPr/>
        </p:nvGrpSpPr>
        <p:grpSpPr>
          <a:xfrm>
            <a:off x="1756372" y="2238861"/>
            <a:ext cx="308508" cy="333378"/>
            <a:chOff x="1748310" y="2408601"/>
            <a:chExt cx="308508" cy="333378"/>
          </a:xfrm>
        </p:grpSpPr>
        <p:sp>
          <p:nvSpPr>
            <p:cNvPr id="8203" name="Google Shape;8203;p63"/>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3"/>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3"/>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3"/>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3"/>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3"/>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3"/>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3"/>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63"/>
          <p:cNvGrpSpPr/>
          <p:nvPr/>
        </p:nvGrpSpPr>
        <p:grpSpPr>
          <a:xfrm>
            <a:off x="3052676" y="2248294"/>
            <a:ext cx="376184" cy="315141"/>
            <a:chOff x="3044614" y="2418033"/>
            <a:chExt cx="376184" cy="315141"/>
          </a:xfrm>
        </p:grpSpPr>
        <p:sp>
          <p:nvSpPr>
            <p:cNvPr id="8212" name="Google Shape;8212;p63"/>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3"/>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3"/>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3"/>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3"/>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3"/>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3"/>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3"/>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3"/>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1" name="Google Shape;8221;p63"/>
          <p:cNvGrpSpPr/>
          <p:nvPr/>
        </p:nvGrpSpPr>
        <p:grpSpPr>
          <a:xfrm>
            <a:off x="3951700" y="3645333"/>
            <a:ext cx="357933" cy="342676"/>
            <a:chOff x="3943638" y="3815072"/>
            <a:chExt cx="357933" cy="342676"/>
          </a:xfrm>
        </p:grpSpPr>
        <p:sp>
          <p:nvSpPr>
            <p:cNvPr id="8222" name="Google Shape;8222;p63"/>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3"/>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3"/>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3"/>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3"/>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3"/>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3"/>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3"/>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3"/>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63"/>
          <p:cNvGrpSpPr/>
          <p:nvPr/>
        </p:nvGrpSpPr>
        <p:grpSpPr>
          <a:xfrm>
            <a:off x="3516345" y="3640602"/>
            <a:ext cx="351644" cy="351959"/>
            <a:chOff x="3508282" y="3810341"/>
            <a:chExt cx="351644" cy="351959"/>
          </a:xfrm>
        </p:grpSpPr>
        <p:sp>
          <p:nvSpPr>
            <p:cNvPr id="8232" name="Google Shape;8232;p63"/>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3"/>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3"/>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3"/>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3"/>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3"/>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3"/>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3"/>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3"/>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3"/>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3"/>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3"/>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3"/>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63"/>
          <p:cNvGrpSpPr/>
          <p:nvPr/>
        </p:nvGrpSpPr>
        <p:grpSpPr>
          <a:xfrm>
            <a:off x="2232648" y="1793115"/>
            <a:ext cx="303163" cy="351809"/>
            <a:chOff x="2224585" y="1962854"/>
            <a:chExt cx="303163" cy="351809"/>
          </a:xfrm>
        </p:grpSpPr>
        <p:sp>
          <p:nvSpPr>
            <p:cNvPr id="8246" name="Google Shape;8246;p63"/>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3"/>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3"/>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3"/>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3"/>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3"/>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3"/>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3"/>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63"/>
          <p:cNvGrpSpPr/>
          <p:nvPr/>
        </p:nvGrpSpPr>
        <p:grpSpPr>
          <a:xfrm>
            <a:off x="2630856" y="1821128"/>
            <a:ext cx="389090" cy="296231"/>
            <a:chOff x="2622794" y="1990868"/>
            <a:chExt cx="389090" cy="296231"/>
          </a:xfrm>
        </p:grpSpPr>
        <p:sp>
          <p:nvSpPr>
            <p:cNvPr id="8255" name="Google Shape;8255;p63"/>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3"/>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3"/>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3"/>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3"/>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3"/>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3"/>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3"/>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3"/>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63"/>
          <p:cNvGrpSpPr/>
          <p:nvPr/>
        </p:nvGrpSpPr>
        <p:grpSpPr>
          <a:xfrm>
            <a:off x="3985388" y="1782409"/>
            <a:ext cx="327074" cy="375241"/>
            <a:chOff x="3977326" y="1952149"/>
            <a:chExt cx="327074" cy="375241"/>
          </a:xfrm>
        </p:grpSpPr>
        <p:sp>
          <p:nvSpPr>
            <p:cNvPr id="8265" name="Google Shape;8265;p63"/>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3"/>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3"/>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3"/>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3"/>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3"/>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3"/>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3"/>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3"/>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3"/>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3"/>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3"/>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3"/>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3"/>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3"/>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3"/>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3"/>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2" name="Google Shape;8282;p63"/>
          <p:cNvGrpSpPr/>
          <p:nvPr/>
        </p:nvGrpSpPr>
        <p:grpSpPr>
          <a:xfrm>
            <a:off x="1349674" y="3170315"/>
            <a:ext cx="259399" cy="370524"/>
            <a:chOff x="1341612" y="3340055"/>
            <a:chExt cx="259399" cy="370524"/>
          </a:xfrm>
        </p:grpSpPr>
        <p:sp>
          <p:nvSpPr>
            <p:cNvPr id="8283" name="Google Shape;8283;p63"/>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3"/>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3"/>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3"/>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3"/>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3"/>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3"/>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3"/>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3"/>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3"/>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3"/>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3"/>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3"/>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3"/>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3"/>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3"/>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3"/>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3"/>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63"/>
          <p:cNvGrpSpPr/>
          <p:nvPr/>
        </p:nvGrpSpPr>
        <p:grpSpPr>
          <a:xfrm>
            <a:off x="2187955" y="3675233"/>
            <a:ext cx="351629" cy="282381"/>
            <a:chOff x="2179892" y="3844972"/>
            <a:chExt cx="351629" cy="282381"/>
          </a:xfrm>
        </p:grpSpPr>
        <p:sp>
          <p:nvSpPr>
            <p:cNvPr id="8302" name="Google Shape;8302;p63"/>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3"/>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3"/>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3"/>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3"/>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3"/>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3"/>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3"/>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3"/>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3"/>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3"/>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3"/>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3"/>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3"/>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3"/>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3"/>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3"/>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3"/>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3"/>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3"/>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2" name="Google Shape;8322;p63"/>
          <p:cNvGrpSpPr/>
          <p:nvPr/>
        </p:nvGrpSpPr>
        <p:grpSpPr>
          <a:xfrm>
            <a:off x="3139232" y="3647145"/>
            <a:ext cx="220051" cy="338169"/>
            <a:chOff x="3131170" y="3816884"/>
            <a:chExt cx="220051" cy="338169"/>
          </a:xfrm>
        </p:grpSpPr>
        <p:sp>
          <p:nvSpPr>
            <p:cNvPr id="8323" name="Google Shape;8323;p63"/>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3"/>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3"/>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3"/>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3"/>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3"/>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3"/>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3"/>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3"/>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63"/>
          <p:cNvGrpSpPr/>
          <p:nvPr/>
        </p:nvGrpSpPr>
        <p:grpSpPr>
          <a:xfrm>
            <a:off x="911564" y="3189824"/>
            <a:ext cx="247990" cy="333393"/>
            <a:chOff x="903502" y="3359564"/>
            <a:chExt cx="247990" cy="333393"/>
          </a:xfrm>
        </p:grpSpPr>
        <p:sp>
          <p:nvSpPr>
            <p:cNvPr id="8333" name="Google Shape;8333;p63"/>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3"/>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3"/>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3"/>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3"/>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3"/>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3"/>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3"/>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3"/>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3"/>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3"/>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3"/>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3"/>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3"/>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3"/>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3"/>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3"/>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3"/>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3"/>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3"/>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3"/>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3"/>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5" name="Google Shape;8355;p63"/>
          <p:cNvGrpSpPr/>
          <p:nvPr/>
        </p:nvGrpSpPr>
        <p:grpSpPr>
          <a:xfrm>
            <a:off x="2624253" y="2720721"/>
            <a:ext cx="365793" cy="361152"/>
            <a:chOff x="2616191" y="2890461"/>
            <a:chExt cx="365793" cy="361152"/>
          </a:xfrm>
        </p:grpSpPr>
        <p:sp>
          <p:nvSpPr>
            <p:cNvPr id="8356" name="Google Shape;8356;p63"/>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3"/>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3"/>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3"/>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3"/>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3"/>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3"/>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3"/>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3"/>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63"/>
          <p:cNvGrpSpPr/>
          <p:nvPr/>
        </p:nvGrpSpPr>
        <p:grpSpPr>
          <a:xfrm>
            <a:off x="3058022" y="1776121"/>
            <a:ext cx="402940" cy="388536"/>
            <a:chOff x="3049959" y="1945861"/>
            <a:chExt cx="402940" cy="388536"/>
          </a:xfrm>
        </p:grpSpPr>
        <p:sp>
          <p:nvSpPr>
            <p:cNvPr id="8368" name="Google Shape;8368;p63"/>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3"/>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3"/>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3"/>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3"/>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3"/>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63"/>
          <p:cNvGrpSpPr/>
          <p:nvPr/>
        </p:nvGrpSpPr>
        <p:grpSpPr>
          <a:xfrm>
            <a:off x="2491088" y="4098940"/>
            <a:ext cx="202428" cy="349114"/>
            <a:chOff x="2483025" y="4268679"/>
            <a:chExt cx="202428" cy="349114"/>
          </a:xfrm>
        </p:grpSpPr>
        <p:sp>
          <p:nvSpPr>
            <p:cNvPr id="8375" name="Google Shape;8375;p63"/>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3"/>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3"/>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3"/>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3"/>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3"/>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63"/>
          <p:cNvGrpSpPr/>
          <p:nvPr/>
        </p:nvGrpSpPr>
        <p:grpSpPr>
          <a:xfrm>
            <a:off x="870569" y="2716244"/>
            <a:ext cx="329590" cy="365000"/>
            <a:chOff x="862507" y="2885984"/>
            <a:chExt cx="329590" cy="365000"/>
          </a:xfrm>
        </p:grpSpPr>
        <p:sp>
          <p:nvSpPr>
            <p:cNvPr id="8382" name="Google Shape;8382;p63"/>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3"/>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3"/>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3"/>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3"/>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3"/>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3"/>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63"/>
          <p:cNvGrpSpPr/>
          <p:nvPr/>
        </p:nvGrpSpPr>
        <p:grpSpPr>
          <a:xfrm>
            <a:off x="3090138" y="2702065"/>
            <a:ext cx="318884" cy="379807"/>
            <a:chOff x="3082075" y="2871805"/>
            <a:chExt cx="318884" cy="379807"/>
          </a:xfrm>
        </p:grpSpPr>
        <p:sp>
          <p:nvSpPr>
            <p:cNvPr id="8390" name="Google Shape;8390;p63"/>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3"/>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3"/>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3"/>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3"/>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3"/>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3"/>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3"/>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3"/>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3"/>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3"/>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3"/>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3"/>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3"/>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3"/>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3"/>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3"/>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3"/>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3"/>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3"/>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63"/>
          <p:cNvGrpSpPr/>
          <p:nvPr/>
        </p:nvGrpSpPr>
        <p:grpSpPr>
          <a:xfrm>
            <a:off x="2602843" y="1346755"/>
            <a:ext cx="410187" cy="324244"/>
            <a:chOff x="2594780" y="1516494"/>
            <a:chExt cx="410187" cy="324244"/>
          </a:xfrm>
        </p:grpSpPr>
        <p:sp>
          <p:nvSpPr>
            <p:cNvPr id="8411" name="Google Shape;8411;p63"/>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3"/>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3"/>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3"/>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3"/>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3"/>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3"/>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3"/>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63"/>
          <p:cNvGrpSpPr/>
          <p:nvPr/>
        </p:nvGrpSpPr>
        <p:grpSpPr>
          <a:xfrm>
            <a:off x="1751027" y="1333220"/>
            <a:ext cx="333692" cy="333363"/>
            <a:chOff x="1742965" y="1502959"/>
            <a:chExt cx="333692" cy="333363"/>
          </a:xfrm>
        </p:grpSpPr>
        <p:sp>
          <p:nvSpPr>
            <p:cNvPr id="8420" name="Google Shape;8420;p63"/>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3"/>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3"/>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3"/>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63"/>
          <p:cNvGrpSpPr/>
          <p:nvPr/>
        </p:nvGrpSpPr>
        <p:grpSpPr>
          <a:xfrm>
            <a:off x="3059594" y="1347069"/>
            <a:ext cx="390034" cy="296545"/>
            <a:chOff x="3051531" y="1516809"/>
            <a:chExt cx="390034" cy="296545"/>
          </a:xfrm>
        </p:grpSpPr>
        <p:sp>
          <p:nvSpPr>
            <p:cNvPr id="8425" name="Google Shape;8425;p63"/>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3"/>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3"/>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3"/>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3"/>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3"/>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3"/>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3"/>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3"/>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3"/>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3"/>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3"/>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3"/>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3"/>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3"/>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63"/>
          <p:cNvGrpSpPr/>
          <p:nvPr/>
        </p:nvGrpSpPr>
        <p:grpSpPr>
          <a:xfrm>
            <a:off x="3522963" y="1319280"/>
            <a:ext cx="354145" cy="351869"/>
            <a:chOff x="3514900" y="1489020"/>
            <a:chExt cx="354145" cy="351869"/>
          </a:xfrm>
        </p:grpSpPr>
        <p:sp>
          <p:nvSpPr>
            <p:cNvPr id="8441" name="Google Shape;8441;p63"/>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3"/>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3"/>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3"/>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3"/>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3"/>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3"/>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3"/>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3"/>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3"/>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3"/>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3"/>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3"/>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3"/>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3"/>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3"/>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3"/>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3"/>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3"/>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3"/>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3"/>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3"/>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3" name="Google Shape;8463;p63"/>
          <p:cNvGrpSpPr/>
          <p:nvPr/>
        </p:nvGrpSpPr>
        <p:grpSpPr>
          <a:xfrm>
            <a:off x="3074387" y="3180706"/>
            <a:ext cx="346598" cy="333183"/>
            <a:chOff x="3066324" y="3350446"/>
            <a:chExt cx="346598" cy="333183"/>
          </a:xfrm>
        </p:grpSpPr>
        <p:sp>
          <p:nvSpPr>
            <p:cNvPr id="8464" name="Google Shape;8464;p63"/>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3"/>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3"/>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3"/>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3"/>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3"/>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3"/>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3"/>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3"/>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3"/>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4" name="Google Shape;8474;p63"/>
          <p:cNvGrpSpPr/>
          <p:nvPr/>
        </p:nvGrpSpPr>
        <p:grpSpPr>
          <a:xfrm>
            <a:off x="1290817" y="1782350"/>
            <a:ext cx="363278" cy="363338"/>
            <a:chOff x="1282755" y="1952089"/>
            <a:chExt cx="363278" cy="363338"/>
          </a:xfrm>
        </p:grpSpPr>
        <p:sp>
          <p:nvSpPr>
            <p:cNvPr id="8475" name="Google Shape;8475;p63"/>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3"/>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3"/>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3"/>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3"/>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3"/>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3"/>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63"/>
          <p:cNvGrpSpPr/>
          <p:nvPr/>
        </p:nvGrpSpPr>
        <p:grpSpPr>
          <a:xfrm>
            <a:off x="3518156" y="2739542"/>
            <a:ext cx="355133" cy="343574"/>
            <a:chOff x="3510094" y="2909281"/>
            <a:chExt cx="355133" cy="343574"/>
          </a:xfrm>
        </p:grpSpPr>
        <p:sp>
          <p:nvSpPr>
            <p:cNvPr id="8483" name="Google Shape;8483;p63"/>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3"/>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3"/>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3"/>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3"/>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3"/>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3"/>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3"/>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3"/>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3"/>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3"/>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3"/>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3"/>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6" name="Google Shape;8496;p63"/>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7" name="Google Shape;8497;p63"/>
          <p:cNvGrpSpPr/>
          <p:nvPr/>
        </p:nvGrpSpPr>
        <p:grpSpPr>
          <a:xfrm>
            <a:off x="2171904" y="1337232"/>
            <a:ext cx="382787" cy="331566"/>
            <a:chOff x="2163842" y="1506972"/>
            <a:chExt cx="382787" cy="331566"/>
          </a:xfrm>
        </p:grpSpPr>
        <p:sp>
          <p:nvSpPr>
            <p:cNvPr id="8498" name="Google Shape;8498;p63"/>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3"/>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3"/>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3"/>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3"/>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3"/>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3"/>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3"/>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63"/>
          <p:cNvGrpSpPr/>
          <p:nvPr/>
        </p:nvGrpSpPr>
        <p:grpSpPr>
          <a:xfrm>
            <a:off x="1746940" y="3179913"/>
            <a:ext cx="357918" cy="350536"/>
            <a:chOff x="1738877" y="3349652"/>
            <a:chExt cx="357918" cy="350536"/>
          </a:xfrm>
        </p:grpSpPr>
        <p:sp>
          <p:nvSpPr>
            <p:cNvPr id="8507" name="Google Shape;8507;p63"/>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3"/>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3"/>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3"/>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3"/>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3"/>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3"/>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3"/>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3"/>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3"/>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3"/>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3"/>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3"/>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3"/>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3"/>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3"/>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3"/>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3"/>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63"/>
          <p:cNvGrpSpPr/>
          <p:nvPr/>
        </p:nvGrpSpPr>
        <p:grpSpPr>
          <a:xfrm>
            <a:off x="1979882" y="4107115"/>
            <a:ext cx="383281" cy="333947"/>
            <a:chOff x="1971819" y="4276854"/>
            <a:chExt cx="383281" cy="333947"/>
          </a:xfrm>
        </p:grpSpPr>
        <p:sp>
          <p:nvSpPr>
            <p:cNvPr id="8526" name="Google Shape;8526;p63"/>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3"/>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3"/>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3"/>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3"/>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3"/>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3"/>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3"/>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3"/>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3"/>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6" name="Google Shape;8536;p63"/>
          <p:cNvGrpSpPr/>
          <p:nvPr/>
        </p:nvGrpSpPr>
        <p:grpSpPr>
          <a:xfrm>
            <a:off x="1833181" y="2716080"/>
            <a:ext cx="175987" cy="361391"/>
            <a:chOff x="1825119" y="2885819"/>
            <a:chExt cx="175987" cy="361391"/>
          </a:xfrm>
        </p:grpSpPr>
        <p:sp>
          <p:nvSpPr>
            <p:cNvPr id="8537" name="Google Shape;8537;p63"/>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3"/>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3"/>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3"/>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3"/>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3"/>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3"/>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3"/>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3"/>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3"/>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7" name="Google Shape;8547;p63"/>
          <p:cNvGrpSpPr/>
          <p:nvPr/>
        </p:nvGrpSpPr>
        <p:grpSpPr>
          <a:xfrm>
            <a:off x="3512886" y="3236104"/>
            <a:ext cx="369896" cy="226339"/>
            <a:chOff x="3504824" y="3405844"/>
            <a:chExt cx="369896" cy="226339"/>
          </a:xfrm>
        </p:grpSpPr>
        <p:sp>
          <p:nvSpPr>
            <p:cNvPr id="8548" name="Google Shape;8548;p63"/>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3"/>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3"/>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3"/>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3"/>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3"/>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3"/>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3"/>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3"/>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3"/>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3"/>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3"/>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3"/>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3"/>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3"/>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3"/>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63"/>
          <p:cNvGrpSpPr/>
          <p:nvPr/>
        </p:nvGrpSpPr>
        <p:grpSpPr>
          <a:xfrm>
            <a:off x="1303724" y="3649855"/>
            <a:ext cx="345640" cy="342900"/>
            <a:chOff x="1295661" y="3819594"/>
            <a:chExt cx="345640" cy="342900"/>
          </a:xfrm>
        </p:grpSpPr>
        <p:sp>
          <p:nvSpPr>
            <p:cNvPr id="8565" name="Google Shape;8565;p63"/>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3"/>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3"/>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3"/>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3"/>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3"/>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3"/>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3"/>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3"/>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3"/>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3"/>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3"/>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3"/>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3"/>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3"/>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63"/>
          <p:cNvGrpSpPr/>
          <p:nvPr/>
        </p:nvGrpSpPr>
        <p:grpSpPr>
          <a:xfrm>
            <a:off x="3494635" y="2263730"/>
            <a:ext cx="379328" cy="281738"/>
            <a:chOff x="3486572" y="2433470"/>
            <a:chExt cx="379328" cy="281738"/>
          </a:xfrm>
        </p:grpSpPr>
        <p:sp>
          <p:nvSpPr>
            <p:cNvPr id="8583" name="Google Shape;8583;p63"/>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3"/>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3"/>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3"/>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3"/>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3"/>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3"/>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0" name="Google Shape;8590;p63"/>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1" name="Google Shape;8591;p63"/>
          <p:cNvGrpSpPr/>
          <p:nvPr/>
        </p:nvGrpSpPr>
        <p:grpSpPr>
          <a:xfrm>
            <a:off x="4005212" y="3159894"/>
            <a:ext cx="270733" cy="355762"/>
            <a:chOff x="3997149" y="3329634"/>
            <a:chExt cx="270733" cy="355762"/>
          </a:xfrm>
        </p:grpSpPr>
        <p:sp>
          <p:nvSpPr>
            <p:cNvPr id="8592" name="Google Shape;8592;p63"/>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3"/>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3"/>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3"/>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3"/>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3"/>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3"/>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3"/>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3"/>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3"/>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3"/>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3"/>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3"/>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3"/>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3"/>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3"/>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3"/>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3"/>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3"/>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3"/>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3"/>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63"/>
          <p:cNvGrpSpPr/>
          <p:nvPr/>
        </p:nvGrpSpPr>
        <p:grpSpPr>
          <a:xfrm>
            <a:off x="3962406" y="2729615"/>
            <a:ext cx="345655" cy="343529"/>
            <a:chOff x="3954343" y="2899354"/>
            <a:chExt cx="345655" cy="343529"/>
          </a:xfrm>
        </p:grpSpPr>
        <p:sp>
          <p:nvSpPr>
            <p:cNvPr id="8614" name="Google Shape;8614;p63"/>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3"/>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3"/>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3"/>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3"/>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3"/>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3"/>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3"/>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3"/>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3"/>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3"/>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3"/>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63"/>
          <p:cNvGrpSpPr/>
          <p:nvPr/>
        </p:nvGrpSpPr>
        <p:grpSpPr>
          <a:xfrm>
            <a:off x="2174105" y="3181605"/>
            <a:ext cx="369566" cy="349803"/>
            <a:chOff x="2166043" y="3351344"/>
            <a:chExt cx="369566" cy="349803"/>
          </a:xfrm>
        </p:grpSpPr>
        <p:sp>
          <p:nvSpPr>
            <p:cNvPr id="8627" name="Google Shape;8627;p63"/>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3"/>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3"/>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3"/>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3"/>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3"/>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3"/>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3"/>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3"/>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63"/>
          <p:cNvGrpSpPr/>
          <p:nvPr/>
        </p:nvGrpSpPr>
        <p:grpSpPr>
          <a:xfrm>
            <a:off x="2627712" y="3182593"/>
            <a:ext cx="365793" cy="329275"/>
            <a:chOff x="2619649" y="3352332"/>
            <a:chExt cx="365793" cy="329275"/>
          </a:xfrm>
        </p:grpSpPr>
        <p:sp>
          <p:nvSpPr>
            <p:cNvPr id="8637" name="Google Shape;8637;p63"/>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3"/>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3"/>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3"/>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3"/>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3"/>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3"/>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3"/>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3"/>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3"/>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63"/>
          <p:cNvGrpSpPr/>
          <p:nvPr/>
        </p:nvGrpSpPr>
        <p:grpSpPr>
          <a:xfrm>
            <a:off x="1304197" y="1345501"/>
            <a:ext cx="340624" cy="351944"/>
            <a:chOff x="1293760" y="1498228"/>
            <a:chExt cx="340624" cy="351944"/>
          </a:xfrm>
        </p:grpSpPr>
        <p:sp>
          <p:nvSpPr>
            <p:cNvPr id="8648" name="Google Shape;8648;p63"/>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3"/>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3"/>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3"/>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3"/>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3"/>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3"/>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3"/>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3"/>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3"/>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3"/>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3"/>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3"/>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3"/>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63"/>
          <p:cNvGrpSpPr/>
          <p:nvPr/>
        </p:nvGrpSpPr>
        <p:grpSpPr>
          <a:xfrm>
            <a:off x="857663" y="1782335"/>
            <a:ext cx="406713" cy="383745"/>
            <a:chOff x="849601" y="1952074"/>
            <a:chExt cx="406713" cy="383745"/>
          </a:xfrm>
        </p:grpSpPr>
        <p:sp>
          <p:nvSpPr>
            <p:cNvPr id="8663" name="Google Shape;8663;p63"/>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3"/>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3"/>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3"/>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3"/>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3"/>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3"/>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63"/>
          <p:cNvGrpSpPr/>
          <p:nvPr/>
        </p:nvGrpSpPr>
        <p:grpSpPr>
          <a:xfrm>
            <a:off x="2261934" y="2723626"/>
            <a:ext cx="203985" cy="355417"/>
            <a:chOff x="2253871" y="2893365"/>
            <a:chExt cx="203985" cy="355417"/>
          </a:xfrm>
        </p:grpSpPr>
        <p:sp>
          <p:nvSpPr>
            <p:cNvPr id="8671" name="Google Shape;8671;p63"/>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3"/>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3"/>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3"/>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3"/>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3"/>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3"/>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3"/>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3"/>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3"/>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3"/>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63"/>
          <p:cNvGrpSpPr/>
          <p:nvPr/>
        </p:nvGrpSpPr>
        <p:grpSpPr>
          <a:xfrm>
            <a:off x="2199603" y="2238861"/>
            <a:ext cx="308823" cy="342571"/>
            <a:chOff x="2191541" y="2408601"/>
            <a:chExt cx="308823" cy="342571"/>
          </a:xfrm>
        </p:grpSpPr>
        <p:sp>
          <p:nvSpPr>
            <p:cNvPr id="8683" name="Google Shape;8683;p63"/>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3"/>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3"/>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3"/>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3"/>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3"/>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3"/>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3"/>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3"/>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3"/>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3"/>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3"/>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3"/>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6" name="Google Shape;8696;p63"/>
          <p:cNvGrpSpPr/>
          <p:nvPr/>
        </p:nvGrpSpPr>
        <p:grpSpPr>
          <a:xfrm>
            <a:off x="855462" y="1333848"/>
            <a:ext cx="342496" cy="341553"/>
            <a:chOff x="847400" y="1503588"/>
            <a:chExt cx="342496" cy="341553"/>
          </a:xfrm>
        </p:grpSpPr>
        <p:sp>
          <p:nvSpPr>
            <p:cNvPr id="8697" name="Google Shape;8697;p63"/>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3"/>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3"/>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3"/>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3"/>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3"/>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3"/>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3"/>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3"/>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3"/>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3"/>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3"/>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3"/>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3"/>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3"/>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3"/>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3"/>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3"/>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3"/>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3"/>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7" name="Google Shape;8717;p63"/>
          <p:cNvGrpSpPr/>
          <p:nvPr/>
        </p:nvGrpSpPr>
        <p:grpSpPr>
          <a:xfrm>
            <a:off x="1338026" y="2729929"/>
            <a:ext cx="280495" cy="361077"/>
            <a:chOff x="1329963" y="2899669"/>
            <a:chExt cx="280495" cy="361077"/>
          </a:xfrm>
        </p:grpSpPr>
        <p:sp>
          <p:nvSpPr>
            <p:cNvPr id="8718" name="Google Shape;8718;p63"/>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3"/>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3"/>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3"/>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3"/>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63"/>
          <p:cNvGrpSpPr/>
          <p:nvPr/>
        </p:nvGrpSpPr>
        <p:grpSpPr>
          <a:xfrm>
            <a:off x="945492" y="3631169"/>
            <a:ext cx="195496" cy="343439"/>
            <a:chOff x="937429" y="3800908"/>
            <a:chExt cx="195496" cy="343439"/>
          </a:xfrm>
        </p:grpSpPr>
        <p:sp>
          <p:nvSpPr>
            <p:cNvPr id="8726" name="Google Shape;8726;p63"/>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3"/>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3"/>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3"/>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3"/>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3"/>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3"/>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3"/>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3"/>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3"/>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3"/>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3"/>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3"/>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63"/>
          <p:cNvGrpSpPr/>
          <p:nvPr/>
        </p:nvGrpSpPr>
        <p:grpSpPr>
          <a:xfrm>
            <a:off x="2695722" y="3640916"/>
            <a:ext cx="365164" cy="342511"/>
            <a:chOff x="2611459" y="3810655"/>
            <a:chExt cx="365164" cy="342511"/>
          </a:xfrm>
        </p:grpSpPr>
        <p:sp>
          <p:nvSpPr>
            <p:cNvPr id="8740" name="Google Shape;8740;p63"/>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3"/>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3"/>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3"/>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3"/>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3"/>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3"/>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3"/>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3"/>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3"/>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3"/>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63"/>
          <p:cNvGrpSpPr/>
          <p:nvPr/>
        </p:nvGrpSpPr>
        <p:grpSpPr>
          <a:xfrm>
            <a:off x="3960519" y="1354540"/>
            <a:ext cx="370195" cy="300154"/>
            <a:chOff x="3952456" y="1524280"/>
            <a:chExt cx="370195" cy="300154"/>
          </a:xfrm>
        </p:grpSpPr>
        <p:sp>
          <p:nvSpPr>
            <p:cNvPr id="8752" name="Google Shape;8752;p63"/>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3"/>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3"/>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3"/>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3"/>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3"/>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8" name="Google Shape;8758;p63"/>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8759" name="Google Shape;8759;p63"/>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63"/>
        <p:cNvGrpSpPr/>
        <p:nvPr/>
      </p:nvGrpSpPr>
      <p:grpSpPr>
        <a:xfrm>
          <a:off x="0" y="0"/>
          <a:ext cx="0" cy="0"/>
          <a:chOff x="0" y="0"/>
          <a:chExt cx="0" cy="0"/>
        </a:xfrm>
      </p:grpSpPr>
      <p:grpSp>
        <p:nvGrpSpPr>
          <p:cNvPr id="8764" name="Google Shape;8764;p64"/>
          <p:cNvGrpSpPr/>
          <p:nvPr/>
        </p:nvGrpSpPr>
        <p:grpSpPr>
          <a:xfrm>
            <a:off x="894207" y="1345785"/>
            <a:ext cx="257112" cy="362808"/>
            <a:chOff x="908482" y="1502585"/>
            <a:chExt cx="257112" cy="362808"/>
          </a:xfrm>
        </p:grpSpPr>
        <p:sp>
          <p:nvSpPr>
            <p:cNvPr id="8765" name="Google Shape;8765;p64"/>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4"/>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4"/>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4"/>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4"/>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4"/>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4"/>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4"/>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4"/>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4"/>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4"/>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4"/>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4"/>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4"/>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4"/>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4"/>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4"/>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4"/>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4"/>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4"/>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64"/>
          <p:cNvGrpSpPr/>
          <p:nvPr/>
        </p:nvGrpSpPr>
        <p:grpSpPr>
          <a:xfrm>
            <a:off x="1289262" y="1345916"/>
            <a:ext cx="362939" cy="362677"/>
            <a:chOff x="1303537" y="1502716"/>
            <a:chExt cx="362939" cy="362677"/>
          </a:xfrm>
        </p:grpSpPr>
        <p:sp>
          <p:nvSpPr>
            <p:cNvPr id="8786" name="Google Shape;8786;p64"/>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4"/>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4"/>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4"/>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4"/>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4"/>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4"/>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4"/>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4"/>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4"/>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4"/>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64"/>
          <p:cNvGrpSpPr/>
          <p:nvPr/>
        </p:nvGrpSpPr>
        <p:grpSpPr>
          <a:xfrm>
            <a:off x="1737626" y="1345916"/>
            <a:ext cx="362677" cy="362677"/>
            <a:chOff x="1751901" y="1502716"/>
            <a:chExt cx="362677" cy="362677"/>
          </a:xfrm>
        </p:grpSpPr>
        <p:sp>
          <p:nvSpPr>
            <p:cNvPr id="8798" name="Google Shape;8798;p64"/>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4"/>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4"/>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4"/>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4"/>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4"/>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4"/>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4"/>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4"/>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4"/>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4"/>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4"/>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4"/>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4"/>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4"/>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4"/>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4"/>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4"/>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4"/>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7" name="Google Shape;8817;p64"/>
          <p:cNvGrpSpPr/>
          <p:nvPr/>
        </p:nvGrpSpPr>
        <p:grpSpPr>
          <a:xfrm>
            <a:off x="3080903" y="1345916"/>
            <a:ext cx="334290" cy="362677"/>
            <a:chOff x="3095178" y="1502716"/>
            <a:chExt cx="334290" cy="362677"/>
          </a:xfrm>
        </p:grpSpPr>
        <p:sp>
          <p:nvSpPr>
            <p:cNvPr id="8818" name="Google Shape;8818;p64"/>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4"/>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4"/>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4"/>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4"/>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4"/>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4"/>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4"/>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4"/>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4"/>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4"/>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4"/>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4"/>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4"/>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4"/>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4"/>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4"/>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64"/>
          <p:cNvGrpSpPr/>
          <p:nvPr/>
        </p:nvGrpSpPr>
        <p:grpSpPr>
          <a:xfrm>
            <a:off x="3528006" y="1348805"/>
            <a:ext cx="366196" cy="357005"/>
            <a:chOff x="3542281" y="1505605"/>
            <a:chExt cx="366196" cy="357005"/>
          </a:xfrm>
        </p:grpSpPr>
        <p:sp>
          <p:nvSpPr>
            <p:cNvPr id="8836" name="Google Shape;8836;p64"/>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4"/>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4"/>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4"/>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4"/>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4"/>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4"/>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4"/>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4"/>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4"/>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4"/>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4"/>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4"/>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4"/>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4"/>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4"/>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4"/>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4"/>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4"/>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4"/>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4"/>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4"/>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4"/>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4"/>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4"/>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64"/>
          <p:cNvGrpSpPr/>
          <p:nvPr/>
        </p:nvGrpSpPr>
        <p:grpSpPr>
          <a:xfrm>
            <a:off x="1734107" y="3227997"/>
            <a:ext cx="364673" cy="340067"/>
            <a:chOff x="1748382" y="3384797"/>
            <a:chExt cx="364673" cy="340067"/>
          </a:xfrm>
        </p:grpSpPr>
        <p:sp>
          <p:nvSpPr>
            <p:cNvPr id="8862" name="Google Shape;8862;p64"/>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4"/>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4"/>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4"/>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4"/>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4"/>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4"/>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4"/>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4"/>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4"/>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4"/>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4"/>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4"/>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4"/>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4"/>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64"/>
          <p:cNvGrpSpPr/>
          <p:nvPr/>
        </p:nvGrpSpPr>
        <p:grpSpPr>
          <a:xfrm>
            <a:off x="2168368" y="3229520"/>
            <a:ext cx="382030" cy="320451"/>
            <a:chOff x="2182643" y="3386320"/>
            <a:chExt cx="382030" cy="320451"/>
          </a:xfrm>
        </p:grpSpPr>
        <p:sp>
          <p:nvSpPr>
            <p:cNvPr id="8878" name="Google Shape;8878;p64"/>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4"/>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4"/>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4"/>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4"/>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4"/>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4"/>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4"/>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4"/>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4"/>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4"/>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4"/>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4"/>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4"/>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4"/>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64"/>
          <p:cNvGrpSpPr/>
          <p:nvPr/>
        </p:nvGrpSpPr>
        <p:grpSpPr>
          <a:xfrm>
            <a:off x="3070111" y="3232540"/>
            <a:ext cx="353880" cy="330745"/>
            <a:chOff x="3084386" y="3389340"/>
            <a:chExt cx="353880" cy="330745"/>
          </a:xfrm>
        </p:grpSpPr>
        <p:sp>
          <p:nvSpPr>
            <p:cNvPr id="8894" name="Google Shape;8894;p64"/>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4"/>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4"/>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4"/>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4"/>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4"/>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4"/>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4"/>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4"/>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4"/>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4"/>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4"/>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64"/>
          <p:cNvGrpSpPr/>
          <p:nvPr/>
        </p:nvGrpSpPr>
        <p:grpSpPr>
          <a:xfrm>
            <a:off x="849224" y="1814106"/>
            <a:ext cx="347078" cy="364016"/>
            <a:chOff x="863499" y="1970906"/>
            <a:chExt cx="347078" cy="364016"/>
          </a:xfrm>
        </p:grpSpPr>
        <p:sp>
          <p:nvSpPr>
            <p:cNvPr id="8907" name="Google Shape;8907;p64"/>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4"/>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4"/>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4"/>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4"/>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4"/>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4"/>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4"/>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4"/>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4"/>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4"/>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4"/>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4"/>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4"/>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64"/>
          <p:cNvGrpSpPr/>
          <p:nvPr/>
        </p:nvGrpSpPr>
        <p:grpSpPr>
          <a:xfrm>
            <a:off x="1735604" y="1814106"/>
            <a:ext cx="364436" cy="364174"/>
            <a:chOff x="1749879" y="1970906"/>
            <a:chExt cx="364436" cy="364174"/>
          </a:xfrm>
        </p:grpSpPr>
        <p:sp>
          <p:nvSpPr>
            <p:cNvPr id="8922" name="Google Shape;8922;p64"/>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4"/>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4"/>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4"/>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4"/>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4"/>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4"/>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4"/>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4"/>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4"/>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4"/>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4"/>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4"/>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4"/>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64"/>
          <p:cNvGrpSpPr/>
          <p:nvPr/>
        </p:nvGrpSpPr>
        <p:grpSpPr>
          <a:xfrm>
            <a:off x="2172150" y="1819358"/>
            <a:ext cx="396106" cy="353985"/>
            <a:chOff x="2186425" y="1976158"/>
            <a:chExt cx="396106" cy="353985"/>
          </a:xfrm>
        </p:grpSpPr>
        <p:sp>
          <p:nvSpPr>
            <p:cNvPr id="8937" name="Google Shape;8937;p64"/>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4"/>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4"/>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4"/>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4"/>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4"/>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4"/>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64"/>
          <p:cNvGrpSpPr/>
          <p:nvPr/>
        </p:nvGrpSpPr>
        <p:grpSpPr>
          <a:xfrm>
            <a:off x="2644882" y="1860612"/>
            <a:ext cx="319190" cy="271240"/>
            <a:chOff x="2659157" y="2017412"/>
            <a:chExt cx="319190" cy="271240"/>
          </a:xfrm>
        </p:grpSpPr>
        <p:sp>
          <p:nvSpPr>
            <p:cNvPr id="8945" name="Google Shape;8945;p64"/>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4"/>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4"/>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4"/>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4"/>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4"/>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4"/>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4"/>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4"/>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4"/>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4"/>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4"/>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4"/>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4"/>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4"/>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4"/>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4"/>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4"/>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4"/>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4"/>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4"/>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4"/>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4"/>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4"/>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4"/>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4"/>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64"/>
          <p:cNvGrpSpPr/>
          <p:nvPr/>
        </p:nvGrpSpPr>
        <p:grpSpPr>
          <a:xfrm>
            <a:off x="3097500" y="1836716"/>
            <a:ext cx="318928" cy="319217"/>
            <a:chOff x="3111775" y="1993516"/>
            <a:chExt cx="318928" cy="319217"/>
          </a:xfrm>
        </p:grpSpPr>
        <p:sp>
          <p:nvSpPr>
            <p:cNvPr id="8972" name="Google Shape;8972;p64"/>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4"/>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4"/>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4"/>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4"/>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4"/>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4"/>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4"/>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4"/>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4"/>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4"/>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4"/>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4"/>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4"/>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4"/>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4"/>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4"/>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4"/>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4"/>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4"/>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4"/>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4"/>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4"/>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4"/>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4"/>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4"/>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4"/>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4"/>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4"/>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4"/>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2" name="Google Shape;9002;p64"/>
          <p:cNvGrpSpPr/>
          <p:nvPr/>
        </p:nvGrpSpPr>
        <p:grpSpPr>
          <a:xfrm>
            <a:off x="4009510" y="1813607"/>
            <a:ext cx="288807" cy="355377"/>
            <a:chOff x="4023785" y="1970407"/>
            <a:chExt cx="288807" cy="355377"/>
          </a:xfrm>
        </p:grpSpPr>
        <p:sp>
          <p:nvSpPr>
            <p:cNvPr id="9003" name="Google Shape;9003;p64"/>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4"/>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4"/>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4"/>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4"/>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4"/>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4"/>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4"/>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4"/>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4"/>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4"/>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4"/>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4"/>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4"/>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4"/>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4"/>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4"/>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4"/>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4"/>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4"/>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64"/>
          <p:cNvGrpSpPr/>
          <p:nvPr/>
        </p:nvGrpSpPr>
        <p:grpSpPr>
          <a:xfrm>
            <a:off x="3530265" y="3224163"/>
            <a:ext cx="320188" cy="319269"/>
            <a:chOff x="3544540" y="3380963"/>
            <a:chExt cx="320188" cy="319269"/>
          </a:xfrm>
        </p:grpSpPr>
        <p:sp>
          <p:nvSpPr>
            <p:cNvPr id="9024" name="Google Shape;9024;p64"/>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4"/>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4"/>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4"/>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4"/>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4"/>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4"/>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4"/>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4"/>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4"/>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4"/>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4"/>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4"/>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4"/>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4"/>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4"/>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0" name="Google Shape;9040;p64"/>
          <p:cNvGrpSpPr/>
          <p:nvPr/>
        </p:nvGrpSpPr>
        <p:grpSpPr>
          <a:xfrm>
            <a:off x="3930362" y="3198034"/>
            <a:ext cx="415696" cy="371605"/>
            <a:chOff x="3944637" y="3354834"/>
            <a:chExt cx="415696" cy="371605"/>
          </a:xfrm>
        </p:grpSpPr>
        <p:sp>
          <p:nvSpPr>
            <p:cNvPr id="9041" name="Google Shape;9041;p64"/>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4"/>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4"/>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4"/>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4"/>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4"/>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4"/>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4"/>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4"/>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4"/>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4"/>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4"/>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4"/>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4"/>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4"/>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4"/>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4"/>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8" name="Google Shape;9058;p64"/>
          <p:cNvGrpSpPr/>
          <p:nvPr/>
        </p:nvGrpSpPr>
        <p:grpSpPr>
          <a:xfrm>
            <a:off x="1300344" y="3664727"/>
            <a:ext cx="346317" cy="332136"/>
            <a:chOff x="1314619" y="3821527"/>
            <a:chExt cx="346317" cy="332136"/>
          </a:xfrm>
        </p:grpSpPr>
        <p:sp>
          <p:nvSpPr>
            <p:cNvPr id="9059" name="Google Shape;9059;p64"/>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4"/>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4"/>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4"/>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4"/>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4"/>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4"/>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4"/>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64"/>
          <p:cNvGrpSpPr/>
          <p:nvPr/>
        </p:nvGrpSpPr>
        <p:grpSpPr>
          <a:xfrm>
            <a:off x="1736864" y="3634134"/>
            <a:ext cx="386258" cy="380507"/>
            <a:chOff x="1751139" y="3790934"/>
            <a:chExt cx="386258" cy="380507"/>
          </a:xfrm>
        </p:grpSpPr>
        <p:sp>
          <p:nvSpPr>
            <p:cNvPr id="9068" name="Google Shape;9068;p64"/>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4"/>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4"/>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4"/>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4"/>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4"/>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4"/>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4"/>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4"/>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4"/>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4"/>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4"/>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4"/>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4"/>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4"/>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4"/>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64"/>
          <p:cNvGrpSpPr/>
          <p:nvPr/>
        </p:nvGrpSpPr>
        <p:grpSpPr>
          <a:xfrm>
            <a:off x="2175406" y="3664806"/>
            <a:ext cx="395607" cy="318928"/>
            <a:chOff x="2189681" y="3821606"/>
            <a:chExt cx="395607" cy="318928"/>
          </a:xfrm>
        </p:grpSpPr>
        <p:sp>
          <p:nvSpPr>
            <p:cNvPr id="9087" name="Google Shape;9087;p64"/>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4"/>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4"/>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4"/>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4"/>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4"/>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4"/>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4"/>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4"/>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4"/>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4"/>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4"/>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4"/>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4"/>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4"/>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4"/>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4"/>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4"/>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4"/>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4"/>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4"/>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4"/>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4"/>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4"/>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4"/>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4"/>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4"/>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4"/>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4"/>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4"/>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7" name="Google Shape;9117;p64"/>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8" name="Google Shape;9118;p64"/>
          <p:cNvGrpSpPr/>
          <p:nvPr/>
        </p:nvGrpSpPr>
        <p:grpSpPr>
          <a:xfrm>
            <a:off x="1263134" y="1804547"/>
            <a:ext cx="420475" cy="383055"/>
            <a:chOff x="1277409" y="1961347"/>
            <a:chExt cx="420475" cy="383055"/>
          </a:xfrm>
        </p:grpSpPr>
        <p:sp>
          <p:nvSpPr>
            <p:cNvPr id="9119" name="Google Shape;9119;p64"/>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4"/>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4"/>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4"/>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4"/>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4"/>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4"/>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4"/>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4"/>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4"/>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4"/>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4"/>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4"/>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4"/>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4"/>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4"/>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4"/>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4"/>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4"/>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4"/>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4"/>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4"/>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4"/>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4"/>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4"/>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4"/>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4"/>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64"/>
          <p:cNvGrpSpPr/>
          <p:nvPr/>
        </p:nvGrpSpPr>
        <p:grpSpPr>
          <a:xfrm>
            <a:off x="2200800" y="2276019"/>
            <a:ext cx="380008" cy="351648"/>
            <a:chOff x="2215075" y="2432819"/>
            <a:chExt cx="380008" cy="351648"/>
          </a:xfrm>
        </p:grpSpPr>
        <p:sp>
          <p:nvSpPr>
            <p:cNvPr id="9147" name="Google Shape;9147;p64"/>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4"/>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4"/>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4"/>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4"/>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4"/>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4"/>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4"/>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4"/>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4"/>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4"/>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4"/>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4"/>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4"/>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4"/>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4"/>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4"/>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4"/>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4"/>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4"/>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4"/>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4"/>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4"/>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4"/>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4"/>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4"/>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4"/>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4"/>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4"/>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4"/>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4"/>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64"/>
          <p:cNvGrpSpPr/>
          <p:nvPr/>
        </p:nvGrpSpPr>
        <p:grpSpPr>
          <a:xfrm>
            <a:off x="2647141" y="2265542"/>
            <a:ext cx="344059" cy="340671"/>
            <a:chOff x="2661416" y="2422342"/>
            <a:chExt cx="344059" cy="340671"/>
          </a:xfrm>
        </p:grpSpPr>
        <p:sp>
          <p:nvSpPr>
            <p:cNvPr id="9179" name="Google Shape;9179;p64"/>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4"/>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4"/>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4"/>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4"/>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4"/>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4"/>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4"/>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4"/>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4"/>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4"/>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4"/>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4"/>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2" name="Google Shape;9192;p64"/>
          <p:cNvGrpSpPr/>
          <p:nvPr/>
        </p:nvGrpSpPr>
        <p:grpSpPr>
          <a:xfrm>
            <a:off x="4052235" y="2265542"/>
            <a:ext cx="206876" cy="348470"/>
            <a:chOff x="4066510" y="2422342"/>
            <a:chExt cx="206876" cy="348470"/>
          </a:xfrm>
        </p:grpSpPr>
        <p:sp>
          <p:nvSpPr>
            <p:cNvPr id="9193" name="Google Shape;9193;p64"/>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4"/>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4"/>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4"/>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4"/>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4"/>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4"/>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4"/>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4"/>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4"/>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4"/>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4"/>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5" name="Google Shape;9205;p64"/>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6" name="Google Shape;9206;p64"/>
          <p:cNvGrpSpPr/>
          <p:nvPr/>
        </p:nvGrpSpPr>
        <p:grpSpPr>
          <a:xfrm>
            <a:off x="2603418" y="3660525"/>
            <a:ext cx="420475" cy="326491"/>
            <a:chOff x="2617693" y="3817325"/>
            <a:chExt cx="420475" cy="326491"/>
          </a:xfrm>
        </p:grpSpPr>
        <p:sp>
          <p:nvSpPr>
            <p:cNvPr id="9207" name="Google Shape;9207;p64"/>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4"/>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4"/>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4"/>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4"/>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4"/>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4"/>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4"/>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4"/>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4"/>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4"/>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4"/>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4"/>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4"/>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4"/>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4"/>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4"/>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64"/>
          <p:cNvGrpSpPr/>
          <p:nvPr/>
        </p:nvGrpSpPr>
        <p:grpSpPr>
          <a:xfrm>
            <a:off x="3531026" y="2266723"/>
            <a:ext cx="358134" cy="356637"/>
            <a:chOff x="3545301" y="2423523"/>
            <a:chExt cx="358134" cy="356637"/>
          </a:xfrm>
        </p:grpSpPr>
        <p:sp>
          <p:nvSpPr>
            <p:cNvPr id="9225" name="Google Shape;9225;p64"/>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4"/>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4"/>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4"/>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4"/>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4"/>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4"/>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4"/>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4"/>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64"/>
          <p:cNvGrpSpPr/>
          <p:nvPr/>
        </p:nvGrpSpPr>
        <p:grpSpPr>
          <a:xfrm>
            <a:off x="3517187" y="3667799"/>
            <a:ext cx="377251" cy="324232"/>
            <a:chOff x="3531462" y="3824599"/>
            <a:chExt cx="377251" cy="324232"/>
          </a:xfrm>
        </p:grpSpPr>
        <p:sp>
          <p:nvSpPr>
            <p:cNvPr id="9235" name="Google Shape;9235;p64"/>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4"/>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4"/>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4"/>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4"/>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4"/>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4"/>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4"/>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4"/>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4"/>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4"/>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6" name="Google Shape;9246;p64"/>
          <p:cNvGrpSpPr/>
          <p:nvPr/>
        </p:nvGrpSpPr>
        <p:grpSpPr>
          <a:xfrm>
            <a:off x="4016311" y="3648446"/>
            <a:ext cx="286523" cy="340566"/>
            <a:chOff x="4030586" y="3805246"/>
            <a:chExt cx="286523" cy="340566"/>
          </a:xfrm>
        </p:grpSpPr>
        <p:sp>
          <p:nvSpPr>
            <p:cNvPr id="9247" name="Google Shape;9247;p64"/>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4"/>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4"/>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4"/>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4"/>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4"/>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4"/>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4"/>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4"/>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4"/>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4"/>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4"/>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4"/>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0" name="Google Shape;9260;p64"/>
          <p:cNvGrpSpPr/>
          <p:nvPr/>
        </p:nvGrpSpPr>
        <p:grpSpPr>
          <a:xfrm>
            <a:off x="2166609" y="2731919"/>
            <a:ext cx="376752" cy="374468"/>
            <a:chOff x="2180884" y="2888719"/>
            <a:chExt cx="376752" cy="374468"/>
          </a:xfrm>
        </p:grpSpPr>
        <p:sp>
          <p:nvSpPr>
            <p:cNvPr id="9261" name="Google Shape;9261;p64"/>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4"/>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4"/>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4"/>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4"/>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4"/>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4"/>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4"/>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4"/>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4"/>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4"/>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4"/>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4"/>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4"/>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5" name="Google Shape;9275;p64"/>
          <p:cNvGrpSpPr/>
          <p:nvPr/>
        </p:nvGrpSpPr>
        <p:grpSpPr>
          <a:xfrm>
            <a:off x="3940157" y="2786199"/>
            <a:ext cx="378249" cy="265909"/>
            <a:chOff x="3954432" y="2942999"/>
            <a:chExt cx="378249" cy="265909"/>
          </a:xfrm>
        </p:grpSpPr>
        <p:sp>
          <p:nvSpPr>
            <p:cNvPr id="9276" name="Google Shape;9276;p64"/>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4"/>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4"/>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4"/>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4"/>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4"/>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4"/>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4"/>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4"/>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64"/>
          <p:cNvGrpSpPr/>
          <p:nvPr/>
        </p:nvGrpSpPr>
        <p:grpSpPr>
          <a:xfrm>
            <a:off x="1737862" y="4109808"/>
            <a:ext cx="378512" cy="374756"/>
            <a:chOff x="1752137" y="4266608"/>
            <a:chExt cx="378512" cy="374756"/>
          </a:xfrm>
        </p:grpSpPr>
        <p:sp>
          <p:nvSpPr>
            <p:cNvPr id="9286" name="Google Shape;9286;p64"/>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4"/>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4"/>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4"/>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4"/>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4"/>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4"/>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4"/>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4"/>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4"/>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4"/>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4"/>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4"/>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4"/>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4"/>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4"/>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4"/>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4"/>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4"/>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64"/>
          <p:cNvGrpSpPr/>
          <p:nvPr/>
        </p:nvGrpSpPr>
        <p:grpSpPr>
          <a:xfrm>
            <a:off x="3103513" y="3655746"/>
            <a:ext cx="341065" cy="341065"/>
            <a:chOff x="3117788" y="3812546"/>
            <a:chExt cx="341065" cy="341065"/>
          </a:xfrm>
        </p:grpSpPr>
        <p:sp>
          <p:nvSpPr>
            <p:cNvPr id="9308" name="Google Shape;9308;p64"/>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4"/>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4"/>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4"/>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4"/>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4"/>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64"/>
          <p:cNvGrpSpPr/>
          <p:nvPr/>
        </p:nvGrpSpPr>
        <p:grpSpPr>
          <a:xfrm>
            <a:off x="3980125" y="4143132"/>
            <a:ext cx="338281" cy="322657"/>
            <a:chOff x="3994400" y="4299932"/>
            <a:chExt cx="338281" cy="322657"/>
          </a:xfrm>
        </p:grpSpPr>
        <p:sp>
          <p:nvSpPr>
            <p:cNvPr id="9315" name="Google Shape;9315;p64"/>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4"/>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4"/>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4"/>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4"/>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4"/>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4"/>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4"/>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3" name="Google Shape;9323;p64"/>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4"/>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5" name="Google Shape;9325;p64"/>
          <p:cNvGrpSpPr/>
          <p:nvPr/>
        </p:nvGrpSpPr>
        <p:grpSpPr>
          <a:xfrm>
            <a:off x="3559151" y="1808828"/>
            <a:ext cx="302358" cy="374993"/>
            <a:chOff x="3573426" y="1965628"/>
            <a:chExt cx="302358" cy="374993"/>
          </a:xfrm>
        </p:grpSpPr>
        <p:sp>
          <p:nvSpPr>
            <p:cNvPr id="9326" name="Google Shape;9326;p64"/>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4"/>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4"/>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4"/>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4"/>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4"/>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4"/>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4"/>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4"/>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4"/>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4"/>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4"/>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4"/>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4"/>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4"/>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4"/>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4"/>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4"/>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4"/>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4"/>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4"/>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4"/>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4"/>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4"/>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4"/>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4"/>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4"/>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4"/>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4"/>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4"/>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4"/>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4"/>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4"/>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4"/>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4"/>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4"/>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4"/>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4"/>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4"/>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4"/>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4"/>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4"/>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4"/>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4"/>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4"/>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4"/>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4"/>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64"/>
          <p:cNvGrpSpPr/>
          <p:nvPr/>
        </p:nvGrpSpPr>
        <p:grpSpPr>
          <a:xfrm>
            <a:off x="3499357" y="2751772"/>
            <a:ext cx="355876" cy="331007"/>
            <a:chOff x="3513632" y="2908572"/>
            <a:chExt cx="355876" cy="331007"/>
          </a:xfrm>
        </p:grpSpPr>
        <p:sp>
          <p:nvSpPr>
            <p:cNvPr id="9374" name="Google Shape;9374;p64"/>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4"/>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4"/>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4"/>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4"/>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4"/>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4"/>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4"/>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4"/>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4"/>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4"/>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4"/>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4"/>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4"/>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4"/>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4"/>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0" name="Google Shape;9390;p64"/>
          <p:cNvGrpSpPr/>
          <p:nvPr/>
        </p:nvGrpSpPr>
        <p:grpSpPr>
          <a:xfrm>
            <a:off x="2679808" y="2731630"/>
            <a:ext cx="235762" cy="374756"/>
            <a:chOff x="2694083" y="2888430"/>
            <a:chExt cx="235762" cy="374756"/>
          </a:xfrm>
        </p:grpSpPr>
        <p:sp>
          <p:nvSpPr>
            <p:cNvPr id="9391" name="Google Shape;9391;p64"/>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4"/>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4"/>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4"/>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4"/>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4"/>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4"/>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4"/>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4"/>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64"/>
          <p:cNvGrpSpPr/>
          <p:nvPr/>
        </p:nvGrpSpPr>
        <p:grpSpPr>
          <a:xfrm>
            <a:off x="857259" y="4143788"/>
            <a:ext cx="357661" cy="311155"/>
            <a:chOff x="871534" y="4300588"/>
            <a:chExt cx="357661" cy="311155"/>
          </a:xfrm>
        </p:grpSpPr>
        <p:sp>
          <p:nvSpPr>
            <p:cNvPr id="9401" name="Google Shape;9401;p64"/>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4"/>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4"/>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4"/>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4"/>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4"/>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4"/>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4"/>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4"/>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4"/>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4"/>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4"/>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4"/>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4"/>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4"/>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4"/>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4"/>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4"/>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4"/>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4"/>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4"/>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64"/>
          <p:cNvGrpSpPr/>
          <p:nvPr/>
        </p:nvGrpSpPr>
        <p:grpSpPr>
          <a:xfrm>
            <a:off x="901744" y="3664806"/>
            <a:ext cx="250100" cy="336785"/>
            <a:chOff x="916019" y="3821606"/>
            <a:chExt cx="250100" cy="336785"/>
          </a:xfrm>
        </p:grpSpPr>
        <p:sp>
          <p:nvSpPr>
            <p:cNvPr id="9423" name="Google Shape;9423;p64"/>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4"/>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4"/>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4"/>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4"/>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4"/>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4"/>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4"/>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4"/>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4"/>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4"/>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4"/>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4"/>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6" name="Google Shape;9436;p64"/>
          <p:cNvGrpSpPr/>
          <p:nvPr/>
        </p:nvGrpSpPr>
        <p:grpSpPr>
          <a:xfrm>
            <a:off x="835411" y="2752770"/>
            <a:ext cx="374730" cy="332504"/>
            <a:chOff x="849686" y="2909570"/>
            <a:chExt cx="374730" cy="332504"/>
          </a:xfrm>
        </p:grpSpPr>
        <p:sp>
          <p:nvSpPr>
            <p:cNvPr id="9437" name="Google Shape;9437;p64"/>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4"/>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4"/>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4"/>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4"/>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4"/>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4"/>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4"/>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4"/>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4"/>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4"/>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8" name="Google Shape;9448;p64"/>
          <p:cNvGrpSpPr/>
          <p:nvPr/>
        </p:nvGrpSpPr>
        <p:grpSpPr>
          <a:xfrm>
            <a:off x="1721292" y="2263441"/>
            <a:ext cx="417718" cy="372866"/>
            <a:chOff x="1735567" y="2420241"/>
            <a:chExt cx="417718" cy="372866"/>
          </a:xfrm>
        </p:grpSpPr>
        <p:sp>
          <p:nvSpPr>
            <p:cNvPr id="9449" name="Google Shape;9449;p64"/>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4"/>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4"/>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4"/>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4"/>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4"/>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4"/>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4"/>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4"/>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4"/>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4"/>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4"/>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64"/>
          <p:cNvGrpSpPr/>
          <p:nvPr/>
        </p:nvGrpSpPr>
        <p:grpSpPr>
          <a:xfrm>
            <a:off x="3585043" y="4142790"/>
            <a:ext cx="251098" cy="309028"/>
            <a:chOff x="3599318" y="4299590"/>
            <a:chExt cx="251098" cy="309028"/>
          </a:xfrm>
        </p:grpSpPr>
        <p:sp>
          <p:nvSpPr>
            <p:cNvPr id="9462" name="Google Shape;9462;p64"/>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4"/>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4"/>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4"/>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4"/>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4"/>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64"/>
          <p:cNvGrpSpPr/>
          <p:nvPr/>
        </p:nvGrpSpPr>
        <p:grpSpPr>
          <a:xfrm>
            <a:off x="3091723" y="2276440"/>
            <a:ext cx="345818" cy="345056"/>
            <a:chOff x="3105998" y="2433240"/>
            <a:chExt cx="345818" cy="345056"/>
          </a:xfrm>
        </p:grpSpPr>
        <p:sp>
          <p:nvSpPr>
            <p:cNvPr id="9469" name="Google Shape;9469;p64"/>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4"/>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4"/>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4"/>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4"/>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4"/>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4"/>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4"/>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4"/>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4"/>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4"/>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64"/>
          <p:cNvGrpSpPr/>
          <p:nvPr/>
        </p:nvGrpSpPr>
        <p:grpSpPr>
          <a:xfrm>
            <a:off x="1723051" y="2743973"/>
            <a:ext cx="374730" cy="350361"/>
            <a:chOff x="1737326" y="2900773"/>
            <a:chExt cx="374730" cy="350361"/>
          </a:xfrm>
        </p:grpSpPr>
        <p:sp>
          <p:nvSpPr>
            <p:cNvPr id="9481" name="Google Shape;9481;p64"/>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4"/>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4"/>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4"/>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4"/>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4"/>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4"/>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4"/>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4"/>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4"/>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4"/>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4"/>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4"/>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4"/>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4"/>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4"/>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4"/>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64"/>
          <p:cNvGrpSpPr/>
          <p:nvPr/>
        </p:nvGrpSpPr>
        <p:grpSpPr>
          <a:xfrm>
            <a:off x="3986401" y="1422596"/>
            <a:ext cx="327226" cy="211603"/>
            <a:chOff x="4000676" y="1579396"/>
            <a:chExt cx="327226" cy="211603"/>
          </a:xfrm>
        </p:grpSpPr>
        <p:sp>
          <p:nvSpPr>
            <p:cNvPr id="9499" name="Google Shape;9499;p64"/>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4"/>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4"/>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4"/>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4"/>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4"/>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4"/>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4"/>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4"/>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4"/>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4"/>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4"/>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4"/>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4"/>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4"/>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4"/>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5" name="Google Shape;9515;p64"/>
          <p:cNvGrpSpPr/>
          <p:nvPr/>
        </p:nvGrpSpPr>
        <p:grpSpPr>
          <a:xfrm>
            <a:off x="2621248" y="1358784"/>
            <a:ext cx="371054" cy="336469"/>
            <a:chOff x="2635523" y="1515584"/>
            <a:chExt cx="371054" cy="336469"/>
          </a:xfrm>
        </p:grpSpPr>
        <p:sp>
          <p:nvSpPr>
            <p:cNvPr id="9516" name="Google Shape;9516;p64"/>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4"/>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4"/>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4"/>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4"/>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4"/>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4"/>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64"/>
          <p:cNvGrpSpPr/>
          <p:nvPr/>
        </p:nvGrpSpPr>
        <p:grpSpPr>
          <a:xfrm>
            <a:off x="2217632" y="1363931"/>
            <a:ext cx="311627" cy="326569"/>
            <a:chOff x="2231907" y="1520731"/>
            <a:chExt cx="311627" cy="326569"/>
          </a:xfrm>
        </p:grpSpPr>
        <p:sp>
          <p:nvSpPr>
            <p:cNvPr id="9524" name="Google Shape;9524;p64"/>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4"/>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4"/>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4"/>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4"/>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4"/>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4"/>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4"/>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4"/>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4"/>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64"/>
          <p:cNvGrpSpPr/>
          <p:nvPr/>
        </p:nvGrpSpPr>
        <p:grpSpPr>
          <a:xfrm>
            <a:off x="1325974" y="4144733"/>
            <a:ext cx="311890" cy="304695"/>
            <a:chOff x="1340249" y="4301533"/>
            <a:chExt cx="311890" cy="304695"/>
          </a:xfrm>
        </p:grpSpPr>
        <p:sp>
          <p:nvSpPr>
            <p:cNvPr id="9535" name="Google Shape;9535;p64"/>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4"/>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4"/>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4"/>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4"/>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4"/>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4"/>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4"/>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4"/>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4"/>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4"/>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4"/>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4"/>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4"/>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9" name="Google Shape;9549;p64"/>
          <p:cNvGrpSpPr/>
          <p:nvPr/>
        </p:nvGrpSpPr>
        <p:grpSpPr>
          <a:xfrm>
            <a:off x="1316415" y="3220224"/>
            <a:ext cx="306874" cy="332268"/>
            <a:chOff x="1330690" y="3377024"/>
            <a:chExt cx="306874" cy="332268"/>
          </a:xfrm>
        </p:grpSpPr>
        <p:sp>
          <p:nvSpPr>
            <p:cNvPr id="9550" name="Google Shape;9550;p64"/>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4"/>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4"/>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4"/>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4"/>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4"/>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4"/>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4"/>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4"/>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4"/>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4"/>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64"/>
          <p:cNvGrpSpPr/>
          <p:nvPr/>
        </p:nvGrpSpPr>
        <p:grpSpPr>
          <a:xfrm>
            <a:off x="2636322" y="3224977"/>
            <a:ext cx="341511" cy="324994"/>
            <a:chOff x="2650597" y="3381777"/>
            <a:chExt cx="341511" cy="324994"/>
          </a:xfrm>
        </p:grpSpPr>
        <p:sp>
          <p:nvSpPr>
            <p:cNvPr id="9570" name="Google Shape;9570;p64"/>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4"/>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4"/>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4"/>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4"/>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4"/>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4"/>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4"/>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4"/>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4"/>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4"/>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4"/>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4"/>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4"/>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4"/>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4"/>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4"/>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4"/>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4"/>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4"/>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4"/>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4"/>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4"/>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4"/>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4"/>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4"/>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4"/>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4"/>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4"/>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4"/>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4"/>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4"/>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4"/>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4"/>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4"/>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5" name="Google Shape;9605;p64"/>
          <p:cNvGrpSpPr/>
          <p:nvPr/>
        </p:nvGrpSpPr>
        <p:grpSpPr>
          <a:xfrm>
            <a:off x="1281227" y="2280562"/>
            <a:ext cx="402645" cy="323917"/>
            <a:chOff x="1295502" y="2437362"/>
            <a:chExt cx="402645" cy="323917"/>
          </a:xfrm>
        </p:grpSpPr>
        <p:sp>
          <p:nvSpPr>
            <p:cNvPr id="9606" name="Google Shape;9606;p64"/>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4"/>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4"/>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4"/>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4"/>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4"/>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4"/>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4"/>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4"/>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4"/>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4"/>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4"/>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4"/>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4"/>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4"/>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4"/>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64"/>
          <p:cNvGrpSpPr/>
          <p:nvPr/>
        </p:nvGrpSpPr>
        <p:grpSpPr>
          <a:xfrm>
            <a:off x="868315" y="2281560"/>
            <a:ext cx="337310" cy="337047"/>
            <a:chOff x="882590" y="2438360"/>
            <a:chExt cx="337310" cy="337047"/>
          </a:xfrm>
        </p:grpSpPr>
        <p:sp>
          <p:nvSpPr>
            <p:cNvPr id="9623" name="Google Shape;9623;p64"/>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4"/>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4"/>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4"/>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4"/>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4"/>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4"/>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4"/>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4"/>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4"/>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4"/>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4"/>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4"/>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4"/>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4"/>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4"/>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4"/>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4"/>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4"/>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4"/>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4"/>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4"/>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4"/>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4"/>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64"/>
          <p:cNvGrpSpPr/>
          <p:nvPr/>
        </p:nvGrpSpPr>
        <p:grpSpPr>
          <a:xfrm>
            <a:off x="856498" y="3201185"/>
            <a:ext cx="342824" cy="351228"/>
            <a:chOff x="870773" y="3357985"/>
            <a:chExt cx="342824" cy="351228"/>
          </a:xfrm>
        </p:grpSpPr>
        <p:sp>
          <p:nvSpPr>
            <p:cNvPr id="9648" name="Google Shape;9648;p64"/>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4"/>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4"/>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4"/>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4"/>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4"/>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4"/>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4"/>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64"/>
          <p:cNvGrpSpPr/>
          <p:nvPr/>
        </p:nvGrpSpPr>
        <p:grpSpPr>
          <a:xfrm>
            <a:off x="2728809" y="4142790"/>
            <a:ext cx="159372" cy="308896"/>
            <a:chOff x="2743084" y="4299590"/>
            <a:chExt cx="159372" cy="308896"/>
          </a:xfrm>
        </p:grpSpPr>
        <p:sp>
          <p:nvSpPr>
            <p:cNvPr id="9657" name="Google Shape;9657;p64"/>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4"/>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4"/>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4"/>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4"/>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4"/>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4"/>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4"/>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4"/>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4"/>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4"/>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4"/>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4"/>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4"/>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4"/>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64"/>
          <p:cNvGrpSpPr/>
          <p:nvPr/>
        </p:nvGrpSpPr>
        <p:grpSpPr>
          <a:xfrm>
            <a:off x="1279231" y="2782916"/>
            <a:ext cx="374730" cy="272211"/>
            <a:chOff x="1293506" y="2939716"/>
            <a:chExt cx="374730" cy="272211"/>
          </a:xfrm>
        </p:grpSpPr>
        <p:sp>
          <p:nvSpPr>
            <p:cNvPr id="9673" name="Google Shape;9673;p64"/>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4"/>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4"/>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4"/>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4"/>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4"/>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4"/>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4"/>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4"/>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4"/>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4"/>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4"/>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4"/>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4"/>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4"/>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4"/>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4"/>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4"/>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4"/>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4"/>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4"/>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4"/>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4"/>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4"/>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4"/>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4"/>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4"/>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4"/>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4"/>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4"/>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3" name="Google Shape;9703;p64"/>
          <p:cNvGrpSpPr/>
          <p:nvPr/>
        </p:nvGrpSpPr>
        <p:grpSpPr>
          <a:xfrm>
            <a:off x="2185963" y="4132365"/>
            <a:ext cx="374756" cy="329300"/>
            <a:chOff x="2200238" y="4289165"/>
            <a:chExt cx="374756" cy="329300"/>
          </a:xfrm>
        </p:grpSpPr>
        <p:sp>
          <p:nvSpPr>
            <p:cNvPr id="9704" name="Google Shape;9704;p64"/>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4"/>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4"/>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4"/>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4"/>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4"/>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4"/>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4"/>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4"/>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4"/>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4"/>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4"/>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4"/>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4"/>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4"/>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4"/>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4"/>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4"/>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4"/>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4"/>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4"/>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4"/>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64"/>
          <p:cNvGrpSpPr/>
          <p:nvPr/>
        </p:nvGrpSpPr>
        <p:grpSpPr>
          <a:xfrm>
            <a:off x="3116092" y="4167685"/>
            <a:ext cx="297342" cy="258871"/>
            <a:chOff x="3130367" y="4324485"/>
            <a:chExt cx="297342" cy="258871"/>
          </a:xfrm>
        </p:grpSpPr>
        <p:sp>
          <p:nvSpPr>
            <p:cNvPr id="9727" name="Google Shape;9727;p64"/>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4"/>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4"/>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4"/>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4"/>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4"/>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4"/>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4"/>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4"/>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4"/>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4"/>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4"/>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4"/>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4"/>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4"/>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4"/>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4"/>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4"/>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4"/>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4"/>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4"/>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4"/>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4"/>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64"/>
          <p:cNvGrpSpPr/>
          <p:nvPr/>
        </p:nvGrpSpPr>
        <p:grpSpPr>
          <a:xfrm>
            <a:off x="3046477" y="2746809"/>
            <a:ext cx="390565" cy="359578"/>
            <a:chOff x="3060752" y="2903609"/>
            <a:chExt cx="390565" cy="359578"/>
          </a:xfrm>
        </p:grpSpPr>
        <p:sp>
          <p:nvSpPr>
            <p:cNvPr id="9751" name="Google Shape;9751;p6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4"/>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4"/>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4"/>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4"/>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4"/>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4"/>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4"/>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4"/>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4"/>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4"/>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4"/>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4"/>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4"/>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4"/>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4"/>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4"/>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4"/>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4"/>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4"/>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4"/>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4"/>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4"/>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4"/>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4"/>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4"/>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4"/>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4"/>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4"/>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4"/>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4"/>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5" name="Google Shape;9785;p64"/>
          <p:cNvGrpSpPr/>
          <p:nvPr/>
        </p:nvGrpSpPr>
        <p:grpSpPr>
          <a:xfrm>
            <a:off x="6216451" y="3658649"/>
            <a:ext cx="364673" cy="339804"/>
            <a:chOff x="6221064" y="3811049"/>
            <a:chExt cx="364673" cy="339804"/>
          </a:xfrm>
        </p:grpSpPr>
        <p:sp>
          <p:nvSpPr>
            <p:cNvPr id="9786" name="Google Shape;9786;p64"/>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4"/>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4"/>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4"/>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4"/>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4"/>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4"/>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4"/>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4"/>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4"/>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4"/>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4"/>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4"/>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4"/>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4"/>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1" name="Google Shape;9801;p64"/>
          <p:cNvGrpSpPr/>
          <p:nvPr/>
        </p:nvGrpSpPr>
        <p:grpSpPr>
          <a:xfrm>
            <a:off x="5761812" y="4122795"/>
            <a:ext cx="358160" cy="356926"/>
            <a:chOff x="5766424" y="4275195"/>
            <a:chExt cx="358160" cy="356926"/>
          </a:xfrm>
        </p:grpSpPr>
        <p:sp>
          <p:nvSpPr>
            <p:cNvPr id="9802" name="Google Shape;9802;p64"/>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4"/>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4"/>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4"/>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4"/>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4"/>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4"/>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4"/>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4"/>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1" name="Google Shape;9811;p64"/>
          <p:cNvGrpSpPr/>
          <p:nvPr/>
        </p:nvGrpSpPr>
        <p:grpSpPr>
          <a:xfrm>
            <a:off x="4880448" y="1366388"/>
            <a:ext cx="385786" cy="342588"/>
            <a:chOff x="4885060" y="1518788"/>
            <a:chExt cx="385786" cy="342588"/>
          </a:xfrm>
        </p:grpSpPr>
        <p:sp>
          <p:nvSpPr>
            <p:cNvPr id="9812" name="Google Shape;9812;p64"/>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4"/>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4"/>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4"/>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4"/>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4"/>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4"/>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4"/>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4"/>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4"/>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4"/>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4"/>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4"/>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4"/>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4"/>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4"/>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4"/>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4"/>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4"/>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64"/>
          <p:cNvGrpSpPr/>
          <p:nvPr/>
        </p:nvGrpSpPr>
        <p:grpSpPr>
          <a:xfrm>
            <a:off x="5389865" y="1362133"/>
            <a:ext cx="249076" cy="351096"/>
            <a:chOff x="5394478" y="1514533"/>
            <a:chExt cx="249076" cy="351096"/>
          </a:xfrm>
        </p:grpSpPr>
        <p:sp>
          <p:nvSpPr>
            <p:cNvPr id="9832" name="Google Shape;9832;p64"/>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4"/>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4"/>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4"/>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4"/>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4"/>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4"/>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4"/>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4"/>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4"/>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4"/>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4"/>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4"/>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4"/>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4"/>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4"/>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4"/>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4"/>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4"/>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4"/>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64"/>
          <p:cNvGrpSpPr/>
          <p:nvPr/>
        </p:nvGrpSpPr>
        <p:grpSpPr>
          <a:xfrm>
            <a:off x="5777647" y="1359612"/>
            <a:ext cx="356138" cy="356138"/>
            <a:chOff x="5782259" y="1512012"/>
            <a:chExt cx="356138" cy="356138"/>
          </a:xfrm>
        </p:grpSpPr>
        <p:sp>
          <p:nvSpPr>
            <p:cNvPr id="9853" name="Google Shape;9853;p64"/>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4"/>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4"/>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4"/>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4"/>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4"/>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4"/>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4"/>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4"/>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4"/>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4"/>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64"/>
          <p:cNvGrpSpPr/>
          <p:nvPr/>
        </p:nvGrpSpPr>
        <p:grpSpPr>
          <a:xfrm>
            <a:off x="6224986" y="1365652"/>
            <a:ext cx="343560" cy="343822"/>
            <a:chOff x="6229598" y="1518052"/>
            <a:chExt cx="343560" cy="343822"/>
          </a:xfrm>
        </p:grpSpPr>
        <p:sp>
          <p:nvSpPr>
            <p:cNvPr id="9865" name="Google Shape;9865;p64"/>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4"/>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4"/>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4"/>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4"/>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4"/>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4"/>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4"/>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4"/>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4"/>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4"/>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4"/>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4"/>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4"/>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4"/>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4"/>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4"/>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4"/>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4"/>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4" name="Google Shape;9884;p64"/>
          <p:cNvGrpSpPr/>
          <p:nvPr/>
        </p:nvGrpSpPr>
        <p:grpSpPr>
          <a:xfrm>
            <a:off x="6665287" y="1353074"/>
            <a:ext cx="345083" cy="369216"/>
            <a:chOff x="6669900" y="1505474"/>
            <a:chExt cx="345083" cy="369216"/>
          </a:xfrm>
        </p:grpSpPr>
        <p:sp>
          <p:nvSpPr>
            <p:cNvPr id="9885" name="Google Shape;9885;p64"/>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4"/>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4"/>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4"/>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4"/>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4"/>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4"/>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4"/>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4"/>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4"/>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4"/>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4"/>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4"/>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4"/>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4"/>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4"/>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4"/>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4"/>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4"/>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4"/>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4"/>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4"/>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64"/>
          <p:cNvGrpSpPr/>
          <p:nvPr/>
        </p:nvGrpSpPr>
        <p:grpSpPr>
          <a:xfrm>
            <a:off x="7112390" y="1365600"/>
            <a:ext cx="333003" cy="344085"/>
            <a:chOff x="7117003" y="1518000"/>
            <a:chExt cx="333003" cy="344085"/>
          </a:xfrm>
        </p:grpSpPr>
        <p:sp>
          <p:nvSpPr>
            <p:cNvPr id="9908" name="Google Shape;9908;p64"/>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4"/>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4"/>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4"/>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4"/>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4"/>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4"/>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4"/>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4"/>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4"/>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4"/>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4"/>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4"/>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4"/>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4"/>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4"/>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4"/>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4"/>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4"/>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4"/>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4"/>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4"/>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4"/>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4"/>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4"/>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4"/>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4"/>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4"/>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4"/>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4"/>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4"/>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4"/>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4"/>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4"/>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4"/>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4"/>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4"/>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4"/>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6" name="Google Shape;9946;p64"/>
          <p:cNvGrpSpPr/>
          <p:nvPr/>
        </p:nvGrpSpPr>
        <p:grpSpPr>
          <a:xfrm>
            <a:off x="7551431" y="1347559"/>
            <a:ext cx="337283" cy="380192"/>
            <a:chOff x="7556043" y="1499959"/>
            <a:chExt cx="337283" cy="380192"/>
          </a:xfrm>
        </p:grpSpPr>
        <p:sp>
          <p:nvSpPr>
            <p:cNvPr id="9947" name="Google Shape;9947;p64"/>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4"/>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4"/>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4"/>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4"/>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4"/>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4"/>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4"/>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4"/>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4"/>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4"/>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4"/>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4"/>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4"/>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64"/>
          <p:cNvGrpSpPr/>
          <p:nvPr/>
        </p:nvGrpSpPr>
        <p:grpSpPr>
          <a:xfrm>
            <a:off x="4859833" y="3187807"/>
            <a:ext cx="395607" cy="387414"/>
            <a:chOff x="4864446" y="3340207"/>
            <a:chExt cx="395607" cy="387414"/>
          </a:xfrm>
        </p:grpSpPr>
        <p:sp>
          <p:nvSpPr>
            <p:cNvPr id="9962" name="Google Shape;9962;p64"/>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4"/>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4"/>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4"/>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4"/>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4"/>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4"/>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4"/>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4"/>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4"/>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4"/>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4"/>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4"/>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4"/>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4"/>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4"/>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4"/>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4"/>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4"/>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4"/>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4"/>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4"/>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4"/>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4"/>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4"/>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64"/>
          <p:cNvGrpSpPr/>
          <p:nvPr/>
        </p:nvGrpSpPr>
        <p:grpSpPr>
          <a:xfrm>
            <a:off x="5298375" y="3237439"/>
            <a:ext cx="394609" cy="286523"/>
            <a:chOff x="5302988" y="3389839"/>
            <a:chExt cx="394609" cy="286523"/>
          </a:xfrm>
        </p:grpSpPr>
        <p:sp>
          <p:nvSpPr>
            <p:cNvPr id="9988" name="Google Shape;9988;p64"/>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4"/>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4"/>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4"/>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4"/>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4"/>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4"/>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4"/>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4"/>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4"/>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4"/>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4"/>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4"/>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4"/>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4"/>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4"/>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4"/>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4"/>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4"/>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4"/>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4"/>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4"/>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4"/>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4"/>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4"/>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4"/>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4"/>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4"/>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4"/>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4"/>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4"/>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4"/>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4"/>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1" name="Google Shape;10021;p64"/>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2" name="Google Shape;10022;p64"/>
          <p:cNvGrpSpPr/>
          <p:nvPr/>
        </p:nvGrpSpPr>
        <p:grpSpPr>
          <a:xfrm>
            <a:off x="5736419" y="3233657"/>
            <a:ext cx="394609" cy="294585"/>
            <a:chOff x="5741031" y="3386057"/>
            <a:chExt cx="394609" cy="294585"/>
          </a:xfrm>
        </p:grpSpPr>
        <p:sp>
          <p:nvSpPr>
            <p:cNvPr id="10023" name="Google Shape;10023;p64"/>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4"/>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4"/>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4"/>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4"/>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4"/>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4"/>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4"/>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4"/>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4"/>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4"/>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4"/>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4"/>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4"/>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4"/>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4"/>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4"/>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4"/>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4"/>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4"/>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4"/>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4"/>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4"/>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4"/>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4"/>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4"/>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4"/>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4"/>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4"/>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4"/>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3" name="Google Shape;10053;p64"/>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4" name="Google Shape;10054;p64"/>
          <p:cNvGrpSpPr/>
          <p:nvPr/>
        </p:nvGrpSpPr>
        <p:grpSpPr>
          <a:xfrm>
            <a:off x="6174462" y="3216326"/>
            <a:ext cx="394609" cy="328749"/>
            <a:chOff x="6179074" y="3368726"/>
            <a:chExt cx="394609" cy="328749"/>
          </a:xfrm>
        </p:grpSpPr>
        <p:sp>
          <p:nvSpPr>
            <p:cNvPr id="10055" name="Google Shape;10055;p64"/>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4"/>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4"/>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4"/>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4"/>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4"/>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4"/>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4"/>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4"/>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4"/>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4"/>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4"/>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4"/>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4"/>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4"/>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4"/>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4"/>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4"/>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4"/>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4"/>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4"/>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4"/>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4"/>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4"/>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4"/>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4"/>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4"/>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4"/>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4"/>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4"/>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4"/>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4"/>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4"/>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4"/>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4"/>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4"/>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4"/>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4"/>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4"/>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4"/>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4"/>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4"/>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4"/>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4"/>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4"/>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4"/>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4"/>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4"/>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4"/>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4"/>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4"/>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4"/>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4"/>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4"/>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4"/>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4"/>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4"/>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4"/>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4"/>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4"/>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4"/>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4"/>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4"/>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4"/>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4"/>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4"/>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4"/>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4"/>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4"/>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4"/>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4"/>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4"/>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4"/>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4"/>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4"/>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4"/>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4"/>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4"/>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4"/>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4"/>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4"/>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4"/>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4"/>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8" name="Google Shape;10138;p64"/>
          <p:cNvGrpSpPr/>
          <p:nvPr/>
        </p:nvGrpSpPr>
        <p:grpSpPr>
          <a:xfrm>
            <a:off x="7050311" y="3215328"/>
            <a:ext cx="394583" cy="331007"/>
            <a:chOff x="7054924" y="3367728"/>
            <a:chExt cx="394583" cy="331007"/>
          </a:xfrm>
        </p:grpSpPr>
        <p:sp>
          <p:nvSpPr>
            <p:cNvPr id="10139" name="Google Shape;10139;p64"/>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4"/>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4"/>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4"/>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4"/>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4"/>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4"/>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4"/>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4"/>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4"/>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4"/>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4"/>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4"/>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4"/>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4"/>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4" name="Google Shape;10154;p64"/>
          <p:cNvGrpSpPr/>
          <p:nvPr/>
        </p:nvGrpSpPr>
        <p:grpSpPr>
          <a:xfrm>
            <a:off x="7488354" y="3209025"/>
            <a:ext cx="394583" cy="343586"/>
            <a:chOff x="7492967" y="3361425"/>
            <a:chExt cx="394583" cy="343586"/>
          </a:xfrm>
        </p:grpSpPr>
        <p:sp>
          <p:nvSpPr>
            <p:cNvPr id="10155" name="Google Shape;10155;p64"/>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4"/>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4"/>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4"/>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4"/>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4"/>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4"/>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4"/>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4"/>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4"/>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4"/>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4"/>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4"/>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4"/>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4"/>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4"/>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4"/>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4"/>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4"/>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4"/>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4"/>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4"/>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4"/>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64"/>
          <p:cNvGrpSpPr/>
          <p:nvPr/>
        </p:nvGrpSpPr>
        <p:grpSpPr>
          <a:xfrm>
            <a:off x="7930914" y="3200754"/>
            <a:ext cx="385287" cy="360156"/>
            <a:chOff x="7935527" y="3353154"/>
            <a:chExt cx="385287" cy="360156"/>
          </a:xfrm>
        </p:grpSpPr>
        <p:sp>
          <p:nvSpPr>
            <p:cNvPr id="10179" name="Google Shape;10179;p64"/>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4"/>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4"/>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4"/>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4"/>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4"/>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4"/>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4"/>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4"/>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4"/>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4"/>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4"/>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1" name="Google Shape;10191;p64"/>
          <p:cNvGrpSpPr/>
          <p:nvPr/>
        </p:nvGrpSpPr>
        <p:grpSpPr>
          <a:xfrm>
            <a:off x="5315208" y="1833842"/>
            <a:ext cx="348103" cy="348103"/>
            <a:chOff x="5319821" y="1986242"/>
            <a:chExt cx="348103" cy="348103"/>
          </a:xfrm>
        </p:grpSpPr>
        <p:sp>
          <p:nvSpPr>
            <p:cNvPr id="10192" name="Google Shape;10192;p64"/>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4"/>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4"/>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4"/>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4"/>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4"/>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4"/>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4"/>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4"/>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4"/>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4"/>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4"/>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4"/>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4"/>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4"/>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4"/>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4"/>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4"/>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4"/>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4"/>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4"/>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4"/>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4"/>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4"/>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4"/>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4"/>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4"/>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4"/>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4"/>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4"/>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4"/>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4"/>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4"/>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4"/>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4"/>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4"/>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4"/>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64"/>
          <p:cNvGrpSpPr/>
          <p:nvPr/>
        </p:nvGrpSpPr>
        <p:grpSpPr>
          <a:xfrm>
            <a:off x="5761313" y="1824283"/>
            <a:ext cx="348339" cy="348103"/>
            <a:chOff x="5765926" y="1976683"/>
            <a:chExt cx="348339" cy="348103"/>
          </a:xfrm>
        </p:grpSpPr>
        <p:sp>
          <p:nvSpPr>
            <p:cNvPr id="10230" name="Google Shape;10230;p64"/>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4"/>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4"/>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4"/>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4"/>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4"/>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4"/>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4"/>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4"/>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4"/>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4"/>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4"/>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4"/>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4"/>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4" name="Google Shape;10244;p64"/>
          <p:cNvGrpSpPr/>
          <p:nvPr/>
        </p:nvGrpSpPr>
        <p:grpSpPr>
          <a:xfrm>
            <a:off x="6186778" y="1829089"/>
            <a:ext cx="389068" cy="347787"/>
            <a:chOff x="6191390" y="1981489"/>
            <a:chExt cx="389068" cy="347787"/>
          </a:xfrm>
        </p:grpSpPr>
        <p:sp>
          <p:nvSpPr>
            <p:cNvPr id="10245" name="Google Shape;10245;p64"/>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4"/>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4"/>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4"/>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4"/>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4"/>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4"/>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64"/>
          <p:cNvGrpSpPr/>
          <p:nvPr/>
        </p:nvGrpSpPr>
        <p:grpSpPr>
          <a:xfrm>
            <a:off x="6653234" y="1855191"/>
            <a:ext cx="348103" cy="295714"/>
            <a:chOff x="6657846" y="2007591"/>
            <a:chExt cx="348103" cy="295714"/>
          </a:xfrm>
        </p:grpSpPr>
        <p:sp>
          <p:nvSpPr>
            <p:cNvPr id="10253" name="Google Shape;10253;p64"/>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4"/>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4"/>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4"/>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4"/>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4"/>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4"/>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4"/>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4"/>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4"/>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4"/>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4"/>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4"/>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4"/>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4"/>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4"/>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4"/>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4"/>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4"/>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4"/>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4"/>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4"/>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4"/>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4"/>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4"/>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4"/>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64"/>
          <p:cNvGrpSpPr/>
          <p:nvPr/>
        </p:nvGrpSpPr>
        <p:grpSpPr>
          <a:xfrm>
            <a:off x="7099575" y="1819504"/>
            <a:ext cx="347341" cy="348103"/>
            <a:chOff x="7104188" y="1971904"/>
            <a:chExt cx="347341" cy="348103"/>
          </a:xfrm>
        </p:grpSpPr>
        <p:sp>
          <p:nvSpPr>
            <p:cNvPr id="10280" name="Google Shape;10280;p64"/>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4"/>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4"/>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4"/>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4"/>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4"/>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4"/>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4"/>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4"/>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4"/>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4"/>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4"/>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4"/>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4"/>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4"/>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4"/>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4"/>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4"/>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4"/>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4"/>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4"/>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4"/>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4"/>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4"/>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4"/>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4"/>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4"/>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4"/>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4"/>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4"/>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0" name="Google Shape;10310;p64"/>
          <p:cNvGrpSpPr/>
          <p:nvPr/>
        </p:nvGrpSpPr>
        <p:grpSpPr>
          <a:xfrm>
            <a:off x="7546652" y="1819504"/>
            <a:ext cx="344321" cy="348155"/>
            <a:chOff x="7551264" y="1971904"/>
            <a:chExt cx="344321" cy="348155"/>
          </a:xfrm>
        </p:grpSpPr>
        <p:sp>
          <p:nvSpPr>
            <p:cNvPr id="10311" name="Google Shape;10311;p64"/>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4"/>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4"/>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4"/>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4"/>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4"/>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4"/>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4"/>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4"/>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4"/>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4"/>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4"/>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4"/>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4"/>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4"/>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4"/>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4"/>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4"/>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4"/>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64"/>
          <p:cNvGrpSpPr/>
          <p:nvPr/>
        </p:nvGrpSpPr>
        <p:grpSpPr>
          <a:xfrm>
            <a:off x="7988214" y="1365390"/>
            <a:ext cx="317431" cy="344584"/>
            <a:chOff x="7992826" y="1517790"/>
            <a:chExt cx="317431" cy="344584"/>
          </a:xfrm>
        </p:grpSpPr>
        <p:sp>
          <p:nvSpPr>
            <p:cNvPr id="10331" name="Google Shape;10331;p64"/>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4"/>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4"/>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4"/>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4"/>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4"/>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4"/>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4"/>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4"/>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4"/>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4"/>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4"/>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4"/>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4"/>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4"/>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4"/>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64"/>
          <p:cNvGrpSpPr/>
          <p:nvPr/>
        </p:nvGrpSpPr>
        <p:grpSpPr>
          <a:xfrm>
            <a:off x="7987452" y="1819504"/>
            <a:ext cx="351621" cy="348103"/>
            <a:chOff x="7992065" y="1971904"/>
            <a:chExt cx="351621" cy="348103"/>
          </a:xfrm>
        </p:grpSpPr>
        <p:sp>
          <p:nvSpPr>
            <p:cNvPr id="10349" name="Google Shape;10349;p64"/>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4"/>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4"/>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4"/>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4"/>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4"/>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4"/>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4"/>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4"/>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4"/>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4"/>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4"/>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4"/>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4"/>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4"/>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64"/>
          <p:cNvGrpSpPr/>
          <p:nvPr/>
        </p:nvGrpSpPr>
        <p:grpSpPr>
          <a:xfrm>
            <a:off x="4906576" y="3641055"/>
            <a:ext cx="296580" cy="364935"/>
            <a:chOff x="4911189" y="3793455"/>
            <a:chExt cx="296580" cy="364935"/>
          </a:xfrm>
        </p:grpSpPr>
        <p:sp>
          <p:nvSpPr>
            <p:cNvPr id="10365" name="Google Shape;10365;p64"/>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4"/>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4"/>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4"/>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4"/>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4"/>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4"/>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4"/>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4"/>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4"/>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4"/>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4"/>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4"/>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4"/>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4"/>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4"/>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4"/>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4"/>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4"/>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64"/>
          <p:cNvGrpSpPr/>
          <p:nvPr/>
        </p:nvGrpSpPr>
        <p:grpSpPr>
          <a:xfrm>
            <a:off x="5336820" y="3640871"/>
            <a:ext cx="330272" cy="329117"/>
            <a:chOff x="5341433" y="3793271"/>
            <a:chExt cx="330272" cy="329117"/>
          </a:xfrm>
        </p:grpSpPr>
        <p:sp>
          <p:nvSpPr>
            <p:cNvPr id="10386" name="Google Shape;10386;p64"/>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4"/>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4"/>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4"/>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4"/>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4"/>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4"/>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4"/>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4"/>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4"/>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4"/>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4"/>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4"/>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4"/>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64"/>
          <p:cNvGrpSpPr/>
          <p:nvPr/>
        </p:nvGrpSpPr>
        <p:grpSpPr>
          <a:xfrm>
            <a:off x="5739438" y="3613850"/>
            <a:ext cx="428511" cy="383186"/>
            <a:chOff x="5744051" y="3766250"/>
            <a:chExt cx="428511" cy="383186"/>
          </a:xfrm>
        </p:grpSpPr>
        <p:sp>
          <p:nvSpPr>
            <p:cNvPr id="10403" name="Google Shape;10403;p64"/>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4"/>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4"/>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4"/>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4"/>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4"/>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4"/>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4"/>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4"/>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4"/>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4"/>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4"/>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4"/>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4"/>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4"/>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4"/>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4"/>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64"/>
          <p:cNvGrpSpPr/>
          <p:nvPr/>
        </p:nvGrpSpPr>
        <p:grpSpPr>
          <a:xfrm>
            <a:off x="6674084" y="3640924"/>
            <a:ext cx="342824" cy="328985"/>
            <a:chOff x="6678697" y="3793324"/>
            <a:chExt cx="342824" cy="328985"/>
          </a:xfrm>
        </p:grpSpPr>
        <p:sp>
          <p:nvSpPr>
            <p:cNvPr id="10421" name="Google Shape;10421;p64"/>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4"/>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4"/>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4"/>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4"/>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4"/>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4"/>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64"/>
          <p:cNvGrpSpPr/>
          <p:nvPr/>
        </p:nvGrpSpPr>
        <p:grpSpPr>
          <a:xfrm>
            <a:off x="7097291" y="3609622"/>
            <a:ext cx="398627" cy="392088"/>
            <a:chOff x="7101903" y="3762022"/>
            <a:chExt cx="398627" cy="392088"/>
          </a:xfrm>
        </p:grpSpPr>
        <p:sp>
          <p:nvSpPr>
            <p:cNvPr id="10430" name="Google Shape;10430;p64"/>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4"/>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4"/>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4"/>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4"/>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4"/>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4"/>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4"/>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4"/>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4"/>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4"/>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4"/>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4"/>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64"/>
          <p:cNvGrpSpPr/>
          <p:nvPr/>
        </p:nvGrpSpPr>
        <p:grpSpPr>
          <a:xfrm>
            <a:off x="7536857" y="3641055"/>
            <a:ext cx="407897" cy="328985"/>
            <a:chOff x="7541469" y="3793455"/>
            <a:chExt cx="407897" cy="328985"/>
          </a:xfrm>
        </p:grpSpPr>
        <p:sp>
          <p:nvSpPr>
            <p:cNvPr id="10449" name="Google Shape;10449;p64"/>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4"/>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4"/>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4"/>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4"/>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4"/>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4"/>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4"/>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4"/>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4"/>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4"/>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4"/>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4"/>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4"/>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4"/>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4"/>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4"/>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4"/>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4"/>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4"/>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4"/>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4"/>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4"/>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4"/>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4"/>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4"/>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4"/>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4"/>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9" name="Google Shape;10479;p64"/>
          <p:cNvGrpSpPr/>
          <p:nvPr/>
        </p:nvGrpSpPr>
        <p:grpSpPr>
          <a:xfrm>
            <a:off x="5305676" y="2803912"/>
            <a:ext cx="432292" cy="264412"/>
            <a:chOff x="5310288" y="2956312"/>
            <a:chExt cx="432292" cy="264412"/>
          </a:xfrm>
        </p:grpSpPr>
        <p:sp>
          <p:nvSpPr>
            <p:cNvPr id="10480" name="Google Shape;10480;p64"/>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4"/>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4"/>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4"/>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4"/>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4"/>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4"/>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4"/>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4"/>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4"/>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4"/>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4"/>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4"/>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4"/>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4"/>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4"/>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4"/>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4"/>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4"/>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4"/>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4"/>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4"/>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4"/>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4"/>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4"/>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4"/>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4"/>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7" name="Google Shape;10507;p64"/>
          <p:cNvGrpSpPr/>
          <p:nvPr/>
        </p:nvGrpSpPr>
        <p:grpSpPr>
          <a:xfrm>
            <a:off x="4874434" y="2279920"/>
            <a:ext cx="398075" cy="340303"/>
            <a:chOff x="4879047" y="2432320"/>
            <a:chExt cx="398075" cy="340303"/>
          </a:xfrm>
        </p:grpSpPr>
        <p:sp>
          <p:nvSpPr>
            <p:cNvPr id="10508" name="Google Shape;10508;p64"/>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4"/>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4"/>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4"/>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4"/>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4"/>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4"/>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4"/>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4"/>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4"/>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4"/>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4"/>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4"/>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4"/>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4"/>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4"/>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4"/>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4"/>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4"/>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4"/>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4"/>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4"/>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4"/>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4"/>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4"/>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4"/>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4" name="Google Shape;10534;p64"/>
          <p:cNvGrpSpPr/>
          <p:nvPr/>
        </p:nvGrpSpPr>
        <p:grpSpPr>
          <a:xfrm>
            <a:off x="5384088" y="2241423"/>
            <a:ext cx="280982" cy="395896"/>
            <a:chOff x="5388701" y="2393823"/>
            <a:chExt cx="280982" cy="395896"/>
          </a:xfrm>
        </p:grpSpPr>
        <p:sp>
          <p:nvSpPr>
            <p:cNvPr id="10535" name="Google Shape;10535;p64"/>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4"/>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4"/>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4"/>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4"/>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4"/>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4"/>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4"/>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4"/>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4"/>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4"/>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4"/>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4"/>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4"/>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4"/>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4"/>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4"/>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4"/>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4"/>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4"/>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4"/>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4"/>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4"/>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4"/>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4"/>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4"/>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4"/>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4"/>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4"/>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4"/>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5" name="Google Shape;10565;p64"/>
          <p:cNvGrpSpPr/>
          <p:nvPr/>
        </p:nvGrpSpPr>
        <p:grpSpPr>
          <a:xfrm>
            <a:off x="5738677" y="2286722"/>
            <a:ext cx="444871" cy="316407"/>
            <a:chOff x="5743289" y="2439122"/>
            <a:chExt cx="444871" cy="316407"/>
          </a:xfrm>
        </p:grpSpPr>
        <p:sp>
          <p:nvSpPr>
            <p:cNvPr id="10566" name="Google Shape;10566;p64"/>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4"/>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4"/>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4"/>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4"/>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4"/>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4"/>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4"/>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4"/>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4"/>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4"/>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4"/>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4"/>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4"/>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4"/>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4"/>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4"/>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4"/>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4"/>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4"/>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4"/>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4"/>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4"/>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4"/>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4"/>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4"/>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4"/>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4"/>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4"/>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64"/>
          <p:cNvGrpSpPr/>
          <p:nvPr/>
        </p:nvGrpSpPr>
        <p:grpSpPr>
          <a:xfrm>
            <a:off x="6225747" y="2280183"/>
            <a:ext cx="351359" cy="363412"/>
            <a:chOff x="6230360" y="2432583"/>
            <a:chExt cx="351359" cy="363412"/>
          </a:xfrm>
        </p:grpSpPr>
        <p:sp>
          <p:nvSpPr>
            <p:cNvPr id="10596" name="Google Shape;10596;p64"/>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4"/>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4"/>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4"/>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4"/>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4"/>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4"/>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4"/>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4"/>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4"/>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4"/>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4"/>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4"/>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4"/>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4"/>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4"/>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4"/>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4"/>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4"/>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4"/>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4"/>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64"/>
          <p:cNvGrpSpPr/>
          <p:nvPr/>
        </p:nvGrpSpPr>
        <p:grpSpPr>
          <a:xfrm>
            <a:off x="6629364" y="2307152"/>
            <a:ext cx="387781" cy="286680"/>
            <a:chOff x="6633976" y="2459552"/>
            <a:chExt cx="387781" cy="286680"/>
          </a:xfrm>
        </p:grpSpPr>
        <p:sp>
          <p:nvSpPr>
            <p:cNvPr id="10618" name="Google Shape;10618;p64"/>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4"/>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4"/>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4"/>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4"/>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4"/>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4"/>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64"/>
          <p:cNvGrpSpPr/>
          <p:nvPr/>
        </p:nvGrpSpPr>
        <p:grpSpPr>
          <a:xfrm>
            <a:off x="7086498" y="2276165"/>
            <a:ext cx="376989" cy="348864"/>
            <a:chOff x="7091110" y="2428565"/>
            <a:chExt cx="376989" cy="348864"/>
          </a:xfrm>
        </p:grpSpPr>
        <p:sp>
          <p:nvSpPr>
            <p:cNvPr id="10626" name="Google Shape;10626;p64"/>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4"/>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4"/>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4"/>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4"/>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4"/>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4"/>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4"/>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4"/>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4"/>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4"/>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4"/>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4"/>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4"/>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4"/>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4"/>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4"/>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4"/>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4"/>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4"/>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4"/>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4"/>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4"/>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4"/>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4"/>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4"/>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4"/>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4"/>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4"/>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4"/>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4"/>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64"/>
          <p:cNvGrpSpPr/>
          <p:nvPr/>
        </p:nvGrpSpPr>
        <p:grpSpPr>
          <a:xfrm>
            <a:off x="7531815" y="2262825"/>
            <a:ext cx="369715" cy="375492"/>
            <a:chOff x="7536427" y="2415225"/>
            <a:chExt cx="369715" cy="375492"/>
          </a:xfrm>
        </p:grpSpPr>
        <p:sp>
          <p:nvSpPr>
            <p:cNvPr id="10658" name="Google Shape;10658;p64"/>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4"/>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4"/>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4"/>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4"/>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4"/>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4"/>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4"/>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4"/>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4"/>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4"/>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4"/>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4"/>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4"/>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4"/>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4"/>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4"/>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4"/>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4"/>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4"/>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4"/>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4"/>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4"/>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4"/>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4"/>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4"/>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4"/>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4"/>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4"/>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4"/>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4"/>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4"/>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4"/>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4"/>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4"/>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4"/>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4"/>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4"/>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64"/>
          <p:cNvGrpSpPr/>
          <p:nvPr/>
        </p:nvGrpSpPr>
        <p:grpSpPr>
          <a:xfrm>
            <a:off x="7976160" y="2276402"/>
            <a:ext cx="353381" cy="358160"/>
            <a:chOff x="7980773" y="2428802"/>
            <a:chExt cx="353381" cy="358160"/>
          </a:xfrm>
        </p:grpSpPr>
        <p:sp>
          <p:nvSpPr>
            <p:cNvPr id="10697" name="Google Shape;10697;p64"/>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4"/>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4"/>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4"/>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4"/>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4"/>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4"/>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4"/>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4"/>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4"/>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4"/>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4"/>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4"/>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4"/>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4"/>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4"/>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4"/>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4"/>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4"/>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4"/>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4"/>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4"/>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4"/>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4"/>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4"/>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4"/>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4"/>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4"/>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4"/>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4"/>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7" name="Google Shape;10727;p64"/>
          <p:cNvGrpSpPr/>
          <p:nvPr/>
        </p:nvGrpSpPr>
        <p:grpSpPr>
          <a:xfrm>
            <a:off x="4881445" y="4138840"/>
            <a:ext cx="346343" cy="343953"/>
            <a:chOff x="4886058" y="4291240"/>
            <a:chExt cx="346343" cy="343953"/>
          </a:xfrm>
        </p:grpSpPr>
        <p:sp>
          <p:nvSpPr>
            <p:cNvPr id="10728" name="Google Shape;10728;p64"/>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4"/>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4"/>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4"/>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4"/>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4"/>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4"/>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4"/>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4"/>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4"/>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4"/>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4"/>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4"/>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64"/>
          <p:cNvGrpSpPr/>
          <p:nvPr/>
        </p:nvGrpSpPr>
        <p:grpSpPr>
          <a:xfrm>
            <a:off x="5339604" y="4138656"/>
            <a:ext cx="304616" cy="343560"/>
            <a:chOff x="5344216" y="4291056"/>
            <a:chExt cx="304616" cy="343560"/>
          </a:xfrm>
        </p:grpSpPr>
        <p:sp>
          <p:nvSpPr>
            <p:cNvPr id="10742" name="Google Shape;10742;p64"/>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4"/>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4"/>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4"/>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4"/>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4"/>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4"/>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4"/>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4"/>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4"/>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4"/>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64"/>
          <p:cNvGrpSpPr/>
          <p:nvPr/>
        </p:nvGrpSpPr>
        <p:grpSpPr>
          <a:xfrm>
            <a:off x="6275387" y="4112022"/>
            <a:ext cx="204093" cy="343743"/>
            <a:chOff x="6271562" y="4290872"/>
            <a:chExt cx="204093" cy="343743"/>
          </a:xfrm>
        </p:grpSpPr>
        <p:sp>
          <p:nvSpPr>
            <p:cNvPr id="10754" name="Google Shape;10754;p64"/>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4"/>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4"/>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4"/>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4"/>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4"/>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4"/>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4"/>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4"/>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4"/>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4"/>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4"/>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6" name="Google Shape;10766;p64"/>
          <p:cNvGrpSpPr/>
          <p:nvPr/>
        </p:nvGrpSpPr>
        <p:grpSpPr>
          <a:xfrm>
            <a:off x="6634878" y="4176838"/>
            <a:ext cx="344085" cy="267195"/>
            <a:chOff x="6639491" y="4329238"/>
            <a:chExt cx="344085" cy="267195"/>
          </a:xfrm>
        </p:grpSpPr>
        <p:sp>
          <p:nvSpPr>
            <p:cNvPr id="10767" name="Google Shape;10767;p64"/>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4"/>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4"/>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4"/>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4"/>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4"/>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4"/>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4"/>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4"/>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4"/>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4"/>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4"/>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4"/>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4"/>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4"/>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4"/>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4"/>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4"/>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5" name="Google Shape;10785;p64"/>
          <p:cNvGrpSpPr/>
          <p:nvPr/>
        </p:nvGrpSpPr>
        <p:grpSpPr>
          <a:xfrm>
            <a:off x="7128724" y="4138656"/>
            <a:ext cx="232979" cy="343560"/>
            <a:chOff x="7133336" y="4291056"/>
            <a:chExt cx="232979" cy="343560"/>
          </a:xfrm>
        </p:grpSpPr>
        <p:sp>
          <p:nvSpPr>
            <p:cNvPr id="10786" name="Google Shape;10786;p64"/>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4"/>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4"/>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4"/>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4"/>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4"/>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4"/>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4"/>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4"/>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4"/>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4"/>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4"/>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4"/>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4"/>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4"/>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4"/>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4"/>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3" name="Google Shape;10803;p64"/>
          <p:cNvGrpSpPr/>
          <p:nvPr/>
        </p:nvGrpSpPr>
        <p:grpSpPr>
          <a:xfrm>
            <a:off x="7566767" y="4138656"/>
            <a:ext cx="232979" cy="343560"/>
            <a:chOff x="7571379" y="4291056"/>
            <a:chExt cx="232979" cy="343560"/>
          </a:xfrm>
        </p:grpSpPr>
        <p:sp>
          <p:nvSpPr>
            <p:cNvPr id="10804" name="Google Shape;10804;p64"/>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4"/>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4"/>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4"/>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4"/>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4"/>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4"/>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4"/>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4"/>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4"/>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4"/>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4"/>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4"/>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4"/>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4"/>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4"/>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64"/>
          <p:cNvGrpSpPr/>
          <p:nvPr/>
        </p:nvGrpSpPr>
        <p:grpSpPr>
          <a:xfrm>
            <a:off x="6661768" y="3195475"/>
            <a:ext cx="295819" cy="370712"/>
            <a:chOff x="6666381" y="3347875"/>
            <a:chExt cx="295819" cy="370712"/>
          </a:xfrm>
        </p:grpSpPr>
        <p:sp>
          <p:nvSpPr>
            <p:cNvPr id="10821" name="Google Shape;10821;p64"/>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4"/>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4"/>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4"/>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4"/>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4"/>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4"/>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4"/>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4"/>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4"/>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4"/>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4"/>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4"/>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4"/>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4"/>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4"/>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4"/>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4"/>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4"/>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4"/>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4"/>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4"/>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4"/>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4"/>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4"/>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4"/>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4"/>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4"/>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4"/>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4"/>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4"/>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4"/>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4"/>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4"/>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4"/>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4"/>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4"/>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4"/>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4"/>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4"/>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64"/>
          <p:cNvGrpSpPr/>
          <p:nvPr/>
        </p:nvGrpSpPr>
        <p:grpSpPr>
          <a:xfrm>
            <a:off x="4873147" y="2735059"/>
            <a:ext cx="389567" cy="390329"/>
            <a:chOff x="4877760" y="2887459"/>
            <a:chExt cx="389567" cy="390329"/>
          </a:xfrm>
        </p:grpSpPr>
        <p:sp>
          <p:nvSpPr>
            <p:cNvPr id="10862" name="Google Shape;10862;p64"/>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4"/>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4"/>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4"/>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4"/>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4"/>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4"/>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4"/>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4"/>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4"/>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4"/>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4"/>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4"/>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4"/>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4"/>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4"/>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4"/>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4"/>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4"/>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4"/>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4"/>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4"/>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4"/>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4"/>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4"/>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4"/>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4"/>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4"/>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4"/>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4"/>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4"/>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4"/>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4"/>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4"/>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4"/>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4"/>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4"/>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4"/>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4"/>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4"/>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4"/>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4"/>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4"/>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4"/>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6" name="Google Shape;10906;p64"/>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4"/>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4"/>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4"/>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4"/>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1" name="Google Shape;10911;p64"/>
          <p:cNvGrpSpPr/>
          <p:nvPr/>
        </p:nvGrpSpPr>
        <p:grpSpPr>
          <a:xfrm>
            <a:off x="5774627" y="2735295"/>
            <a:ext cx="314411" cy="389830"/>
            <a:chOff x="5779239" y="2887695"/>
            <a:chExt cx="314411" cy="389830"/>
          </a:xfrm>
        </p:grpSpPr>
        <p:sp>
          <p:nvSpPr>
            <p:cNvPr id="10912" name="Google Shape;10912;p64"/>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4"/>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4"/>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4"/>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4"/>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4"/>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4"/>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4"/>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4"/>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4"/>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4"/>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4"/>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4"/>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4"/>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4"/>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4"/>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4"/>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4"/>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4"/>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4"/>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4"/>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4"/>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4"/>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4"/>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4"/>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4"/>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4"/>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4"/>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4"/>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4"/>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4"/>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4"/>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4"/>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4"/>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4"/>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4"/>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4"/>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4"/>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4"/>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4"/>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4"/>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4"/>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6" name="Google Shape;10956;p64"/>
          <p:cNvGrpSpPr/>
          <p:nvPr/>
        </p:nvGrpSpPr>
        <p:grpSpPr>
          <a:xfrm>
            <a:off x="6185517" y="2788577"/>
            <a:ext cx="389830" cy="283004"/>
            <a:chOff x="6190130" y="2940977"/>
            <a:chExt cx="389830" cy="283004"/>
          </a:xfrm>
        </p:grpSpPr>
        <p:sp>
          <p:nvSpPr>
            <p:cNvPr id="10957" name="Google Shape;10957;p64"/>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4"/>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4"/>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4"/>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4"/>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4"/>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4"/>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4"/>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4"/>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4"/>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4"/>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4"/>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4"/>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4"/>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4"/>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4"/>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4"/>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4"/>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4"/>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4"/>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4"/>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4"/>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4"/>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4"/>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4"/>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4"/>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4"/>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7" name="Google Shape;10987;p64"/>
          <p:cNvGrpSpPr/>
          <p:nvPr/>
        </p:nvGrpSpPr>
        <p:grpSpPr>
          <a:xfrm>
            <a:off x="6629364" y="2747874"/>
            <a:ext cx="389803" cy="364673"/>
            <a:chOff x="6633976" y="2900274"/>
            <a:chExt cx="389803" cy="364673"/>
          </a:xfrm>
        </p:grpSpPr>
        <p:sp>
          <p:nvSpPr>
            <p:cNvPr id="10988" name="Google Shape;10988;p64"/>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4"/>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4"/>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4"/>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4"/>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4"/>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4"/>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4"/>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4"/>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4"/>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4"/>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4"/>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4"/>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4"/>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4"/>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4"/>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4"/>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5" name="Google Shape;11005;p64"/>
          <p:cNvGrpSpPr/>
          <p:nvPr/>
        </p:nvGrpSpPr>
        <p:grpSpPr>
          <a:xfrm>
            <a:off x="7513223" y="2733037"/>
            <a:ext cx="364935" cy="382529"/>
            <a:chOff x="7517835" y="2885437"/>
            <a:chExt cx="364935" cy="382529"/>
          </a:xfrm>
        </p:grpSpPr>
        <p:sp>
          <p:nvSpPr>
            <p:cNvPr id="11006" name="Google Shape;11006;p64"/>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4"/>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4"/>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4"/>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4"/>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4"/>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4"/>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4"/>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4"/>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4"/>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4"/>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4"/>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4"/>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4"/>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4"/>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4"/>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4"/>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4"/>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4"/>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4"/>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4"/>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4"/>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4"/>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4"/>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4"/>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4"/>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4"/>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4"/>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4"/>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4"/>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4"/>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4"/>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4"/>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4"/>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4"/>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4"/>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4"/>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64"/>
          <p:cNvGrpSpPr/>
          <p:nvPr/>
        </p:nvGrpSpPr>
        <p:grpSpPr>
          <a:xfrm>
            <a:off x="7082979" y="2734744"/>
            <a:ext cx="358160" cy="385602"/>
            <a:chOff x="7087591" y="2887144"/>
            <a:chExt cx="358160" cy="385602"/>
          </a:xfrm>
        </p:grpSpPr>
        <p:sp>
          <p:nvSpPr>
            <p:cNvPr id="11044" name="Google Shape;11044;p64"/>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4"/>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4"/>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4"/>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4"/>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4"/>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4"/>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4"/>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4"/>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4"/>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4"/>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4"/>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4"/>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4"/>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4"/>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4"/>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4"/>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4"/>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4"/>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3" name="Google Shape;11063;p64"/>
          <p:cNvGrpSpPr/>
          <p:nvPr/>
        </p:nvGrpSpPr>
        <p:grpSpPr>
          <a:xfrm>
            <a:off x="7946749" y="2733037"/>
            <a:ext cx="382529" cy="382529"/>
            <a:chOff x="7951362" y="2885437"/>
            <a:chExt cx="382529" cy="382529"/>
          </a:xfrm>
        </p:grpSpPr>
        <p:sp>
          <p:nvSpPr>
            <p:cNvPr id="11064" name="Google Shape;11064;p64"/>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4"/>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4"/>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4"/>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4"/>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4"/>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4"/>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4"/>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4"/>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4"/>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4"/>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4"/>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4"/>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4"/>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4"/>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4"/>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4"/>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4"/>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4"/>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4"/>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4"/>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4"/>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4"/>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4"/>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4"/>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4"/>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4"/>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4"/>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4"/>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4"/>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4"/>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4"/>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4"/>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4"/>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4"/>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4"/>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4"/>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4"/>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4"/>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4"/>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4"/>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4"/>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4"/>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4"/>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4"/>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4"/>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4"/>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4"/>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4"/>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64"/>
          <p:cNvGrpSpPr/>
          <p:nvPr/>
        </p:nvGrpSpPr>
        <p:grpSpPr>
          <a:xfrm>
            <a:off x="8049793" y="3662089"/>
            <a:ext cx="276964" cy="336601"/>
            <a:chOff x="8054406" y="3814489"/>
            <a:chExt cx="276964" cy="336601"/>
          </a:xfrm>
        </p:grpSpPr>
        <p:sp>
          <p:nvSpPr>
            <p:cNvPr id="11114" name="Google Shape;11114;p64"/>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4"/>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4"/>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4"/>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4"/>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4"/>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4"/>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4"/>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4"/>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3" name="Google Shape;11123;p64"/>
          <p:cNvGrpSpPr/>
          <p:nvPr/>
        </p:nvGrpSpPr>
        <p:grpSpPr>
          <a:xfrm>
            <a:off x="7932175" y="4142674"/>
            <a:ext cx="378249" cy="335524"/>
            <a:chOff x="7936787" y="4295074"/>
            <a:chExt cx="378249" cy="335524"/>
          </a:xfrm>
        </p:grpSpPr>
        <p:sp>
          <p:nvSpPr>
            <p:cNvPr id="11124" name="Google Shape;11124;p64"/>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4"/>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4"/>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4"/>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4"/>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4"/>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4"/>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4"/>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4"/>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4"/>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4"/>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4"/>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4"/>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4"/>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4"/>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4"/>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64"/>
          <p:cNvGrpSpPr/>
          <p:nvPr/>
        </p:nvGrpSpPr>
        <p:grpSpPr>
          <a:xfrm>
            <a:off x="4881445" y="1813490"/>
            <a:ext cx="388569" cy="388307"/>
            <a:chOff x="4886058" y="1965890"/>
            <a:chExt cx="388569" cy="388307"/>
          </a:xfrm>
        </p:grpSpPr>
        <p:sp>
          <p:nvSpPr>
            <p:cNvPr id="11141" name="Google Shape;11141;p64"/>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4"/>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4"/>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4"/>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4"/>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4"/>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4"/>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4"/>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4"/>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4"/>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4"/>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2" name="Google Shape;11152;p6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1153" name="Google Shape;11153;p6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57"/>
        <p:cNvGrpSpPr/>
        <p:nvPr/>
      </p:nvGrpSpPr>
      <p:grpSpPr>
        <a:xfrm>
          <a:off x="0" y="0"/>
          <a:ext cx="0" cy="0"/>
          <a:chOff x="0" y="0"/>
          <a:chExt cx="0" cy="0"/>
        </a:xfrm>
      </p:grpSpPr>
      <p:grpSp>
        <p:nvGrpSpPr>
          <p:cNvPr id="11158" name="Google Shape;11158;p65"/>
          <p:cNvGrpSpPr/>
          <p:nvPr/>
        </p:nvGrpSpPr>
        <p:grpSpPr>
          <a:xfrm>
            <a:off x="1738624" y="3196252"/>
            <a:ext cx="292801" cy="359258"/>
            <a:chOff x="1765162" y="3346789"/>
            <a:chExt cx="292801" cy="359258"/>
          </a:xfrm>
        </p:grpSpPr>
        <p:sp>
          <p:nvSpPr>
            <p:cNvPr id="11159" name="Google Shape;11159;p65"/>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5"/>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5"/>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5"/>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5"/>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5"/>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5"/>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5"/>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5"/>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5"/>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5"/>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5"/>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5"/>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5"/>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5"/>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65"/>
          <p:cNvGrpSpPr/>
          <p:nvPr/>
        </p:nvGrpSpPr>
        <p:grpSpPr>
          <a:xfrm>
            <a:off x="3051095" y="2294466"/>
            <a:ext cx="358996" cy="296309"/>
            <a:chOff x="3077632" y="2445004"/>
            <a:chExt cx="358996" cy="296309"/>
          </a:xfrm>
        </p:grpSpPr>
        <p:sp>
          <p:nvSpPr>
            <p:cNvPr id="11175" name="Google Shape;11175;p65"/>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5"/>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5"/>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5"/>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5"/>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5"/>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5"/>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5"/>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5"/>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5"/>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5"/>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5"/>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5"/>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5"/>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5"/>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5"/>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5"/>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5"/>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5"/>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5"/>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5"/>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5"/>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5"/>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5"/>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5"/>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5"/>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65"/>
          <p:cNvGrpSpPr/>
          <p:nvPr/>
        </p:nvGrpSpPr>
        <p:grpSpPr>
          <a:xfrm>
            <a:off x="2608699" y="2281243"/>
            <a:ext cx="359232" cy="323018"/>
            <a:chOff x="2635237" y="2431780"/>
            <a:chExt cx="359232" cy="323018"/>
          </a:xfrm>
        </p:grpSpPr>
        <p:sp>
          <p:nvSpPr>
            <p:cNvPr id="11202" name="Google Shape;11202;p65"/>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5"/>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5"/>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5"/>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5"/>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5"/>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5"/>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5"/>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5"/>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5"/>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5"/>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5"/>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5"/>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5"/>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5"/>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65"/>
          <p:cNvGrpSpPr/>
          <p:nvPr/>
        </p:nvGrpSpPr>
        <p:grpSpPr>
          <a:xfrm>
            <a:off x="3985114" y="3617594"/>
            <a:ext cx="373189" cy="358944"/>
            <a:chOff x="4011651" y="3768132"/>
            <a:chExt cx="373189" cy="358944"/>
          </a:xfrm>
        </p:grpSpPr>
        <p:sp>
          <p:nvSpPr>
            <p:cNvPr id="11218" name="Google Shape;11218;p65"/>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5"/>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5"/>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5"/>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5"/>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5"/>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5"/>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5"/>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5"/>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5"/>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65"/>
          <p:cNvGrpSpPr/>
          <p:nvPr/>
        </p:nvGrpSpPr>
        <p:grpSpPr>
          <a:xfrm>
            <a:off x="2163031" y="1811065"/>
            <a:ext cx="364993" cy="359049"/>
            <a:chOff x="2189568" y="1961603"/>
            <a:chExt cx="364993" cy="359049"/>
          </a:xfrm>
        </p:grpSpPr>
        <p:sp>
          <p:nvSpPr>
            <p:cNvPr id="11229" name="Google Shape;11229;p65"/>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5"/>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5"/>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5"/>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5"/>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5"/>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5"/>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5"/>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5"/>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5"/>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5"/>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5"/>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5"/>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5"/>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5"/>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5"/>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65"/>
          <p:cNvGrpSpPr/>
          <p:nvPr/>
        </p:nvGrpSpPr>
        <p:grpSpPr>
          <a:xfrm>
            <a:off x="2166539" y="2269434"/>
            <a:ext cx="378426" cy="346323"/>
            <a:chOff x="2193077" y="2419971"/>
            <a:chExt cx="378426" cy="346323"/>
          </a:xfrm>
        </p:grpSpPr>
        <p:sp>
          <p:nvSpPr>
            <p:cNvPr id="11246" name="Google Shape;11246;p65"/>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5"/>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5"/>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5"/>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5"/>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5"/>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5"/>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5"/>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5"/>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5"/>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5"/>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5"/>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5"/>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5"/>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5"/>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5"/>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5"/>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5"/>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5"/>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5"/>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5"/>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65"/>
          <p:cNvGrpSpPr/>
          <p:nvPr/>
        </p:nvGrpSpPr>
        <p:grpSpPr>
          <a:xfrm>
            <a:off x="835084" y="2731232"/>
            <a:ext cx="276802" cy="367140"/>
            <a:chOff x="861622" y="2881770"/>
            <a:chExt cx="276802" cy="367140"/>
          </a:xfrm>
        </p:grpSpPr>
        <p:sp>
          <p:nvSpPr>
            <p:cNvPr id="11268" name="Google Shape;11268;p65"/>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5"/>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5"/>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5"/>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5"/>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5"/>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5"/>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5"/>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5"/>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5"/>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5"/>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5"/>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5"/>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5"/>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5"/>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5"/>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5"/>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5"/>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5"/>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5"/>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5"/>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5"/>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0" name="Google Shape;11290;p65"/>
          <p:cNvGrpSpPr/>
          <p:nvPr/>
        </p:nvGrpSpPr>
        <p:grpSpPr>
          <a:xfrm>
            <a:off x="3941647" y="2731154"/>
            <a:ext cx="369444" cy="367140"/>
            <a:chOff x="3968184" y="2881691"/>
            <a:chExt cx="369444" cy="367140"/>
          </a:xfrm>
        </p:grpSpPr>
        <p:sp>
          <p:nvSpPr>
            <p:cNvPr id="11291" name="Google Shape;11291;p65"/>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5"/>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5"/>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5"/>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5"/>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5"/>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5"/>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5"/>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5"/>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5"/>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5"/>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5"/>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5"/>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5"/>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5"/>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5"/>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5"/>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5"/>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5"/>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5"/>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5"/>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5"/>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5"/>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5"/>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65"/>
          <p:cNvGrpSpPr/>
          <p:nvPr/>
        </p:nvGrpSpPr>
        <p:grpSpPr>
          <a:xfrm>
            <a:off x="3487258" y="2731546"/>
            <a:ext cx="371487" cy="366826"/>
            <a:chOff x="3513796" y="2882084"/>
            <a:chExt cx="371487" cy="366826"/>
          </a:xfrm>
        </p:grpSpPr>
        <p:sp>
          <p:nvSpPr>
            <p:cNvPr id="11316" name="Google Shape;11316;p65"/>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5"/>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5"/>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5"/>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5"/>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5"/>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5"/>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5"/>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5"/>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5"/>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5"/>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5"/>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5"/>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5"/>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5"/>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5"/>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5"/>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5"/>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5"/>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5"/>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5"/>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5"/>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5"/>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5"/>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5"/>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5"/>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5"/>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5"/>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5"/>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5"/>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5"/>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5"/>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5"/>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5"/>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5"/>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5"/>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5"/>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5"/>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5"/>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5"/>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5"/>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5"/>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5"/>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5"/>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5"/>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5"/>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5"/>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5"/>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5"/>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65"/>
          <p:cNvGrpSpPr/>
          <p:nvPr/>
        </p:nvGrpSpPr>
        <p:grpSpPr>
          <a:xfrm>
            <a:off x="847077" y="1349738"/>
            <a:ext cx="335011" cy="359232"/>
            <a:chOff x="873615" y="1500275"/>
            <a:chExt cx="335011" cy="359232"/>
          </a:xfrm>
        </p:grpSpPr>
        <p:sp>
          <p:nvSpPr>
            <p:cNvPr id="11366" name="Google Shape;11366;p65"/>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5"/>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5"/>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5"/>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5"/>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5"/>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5"/>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5"/>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5"/>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5"/>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5"/>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65"/>
          <p:cNvGrpSpPr/>
          <p:nvPr/>
        </p:nvGrpSpPr>
        <p:grpSpPr>
          <a:xfrm>
            <a:off x="2175521" y="3196199"/>
            <a:ext cx="337158" cy="359311"/>
            <a:chOff x="2202058" y="3346737"/>
            <a:chExt cx="337158" cy="359311"/>
          </a:xfrm>
        </p:grpSpPr>
        <p:sp>
          <p:nvSpPr>
            <p:cNvPr id="11378" name="Google Shape;11378;p65"/>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5"/>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5"/>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5"/>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5"/>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5"/>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5"/>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5"/>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5"/>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65"/>
          <p:cNvGrpSpPr/>
          <p:nvPr/>
        </p:nvGrpSpPr>
        <p:grpSpPr>
          <a:xfrm>
            <a:off x="2196521" y="3667634"/>
            <a:ext cx="359232" cy="306050"/>
            <a:chOff x="2223059" y="3818172"/>
            <a:chExt cx="359232" cy="306050"/>
          </a:xfrm>
        </p:grpSpPr>
        <p:sp>
          <p:nvSpPr>
            <p:cNvPr id="11388" name="Google Shape;11388;p65"/>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5"/>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5"/>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5"/>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5"/>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5"/>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5"/>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5"/>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5"/>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7" name="Google Shape;11397;p65"/>
          <p:cNvGrpSpPr/>
          <p:nvPr/>
        </p:nvGrpSpPr>
        <p:grpSpPr>
          <a:xfrm>
            <a:off x="1699451" y="1841283"/>
            <a:ext cx="378426" cy="298509"/>
            <a:chOff x="1725989" y="1991820"/>
            <a:chExt cx="378426" cy="298509"/>
          </a:xfrm>
        </p:grpSpPr>
        <p:sp>
          <p:nvSpPr>
            <p:cNvPr id="11398" name="Google Shape;11398;p65"/>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5"/>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5"/>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5"/>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5"/>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5"/>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5"/>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5"/>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5"/>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5"/>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5"/>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5"/>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65"/>
          <p:cNvGrpSpPr/>
          <p:nvPr/>
        </p:nvGrpSpPr>
        <p:grpSpPr>
          <a:xfrm>
            <a:off x="1741871" y="3641213"/>
            <a:ext cx="367978" cy="359075"/>
            <a:chOff x="1768409" y="3791751"/>
            <a:chExt cx="367978" cy="359075"/>
          </a:xfrm>
        </p:grpSpPr>
        <p:sp>
          <p:nvSpPr>
            <p:cNvPr id="11411" name="Google Shape;11411;p65"/>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5"/>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5"/>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5"/>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5"/>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5"/>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5"/>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5"/>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5"/>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5"/>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5"/>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5"/>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5"/>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65"/>
          <p:cNvGrpSpPr/>
          <p:nvPr/>
        </p:nvGrpSpPr>
        <p:grpSpPr>
          <a:xfrm>
            <a:off x="2642426" y="3640768"/>
            <a:ext cx="358735" cy="359311"/>
            <a:chOff x="2668963" y="3791306"/>
            <a:chExt cx="358735" cy="359311"/>
          </a:xfrm>
        </p:grpSpPr>
        <p:sp>
          <p:nvSpPr>
            <p:cNvPr id="11425" name="Google Shape;11425;p65"/>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5"/>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5"/>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5"/>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5"/>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5"/>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5"/>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5"/>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5"/>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5"/>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5"/>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5"/>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5"/>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5"/>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5"/>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5"/>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1" name="Google Shape;11441;p65"/>
          <p:cNvGrpSpPr/>
          <p:nvPr/>
        </p:nvGrpSpPr>
        <p:grpSpPr>
          <a:xfrm>
            <a:off x="823144" y="1844660"/>
            <a:ext cx="363893" cy="291727"/>
            <a:chOff x="849682" y="1995198"/>
            <a:chExt cx="363893" cy="291727"/>
          </a:xfrm>
        </p:grpSpPr>
        <p:sp>
          <p:nvSpPr>
            <p:cNvPr id="11442" name="Google Shape;11442;p65"/>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5"/>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5"/>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5"/>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5"/>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5"/>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5"/>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5"/>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5"/>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5"/>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5"/>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5"/>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5"/>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5"/>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5"/>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5"/>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5"/>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5"/>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65"/>
          <p:cNvGrpSpPr/>
          <p:nvPr/>
        </p:nvGrpSpPr>
        <p:grpSpPr>
          <a:xfrm>
            <a:off x="3038893" y="1839528"/>
            <a:ext cx="378190" cy="302044"/>
            <a:chOff x="3065430" y="1990066"/>
            <a:chExt cx="378190" cy="302044"/>
          </a:xfrm>
        </p:grpSpPr>
        <p:sp>
          <p:nvSpPr>
            <p:cNvPr id="11461" name="Google Shape;11461;p65"/>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5"/>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5"/>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5"/>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5"/>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5"/>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5"/>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5"/>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5"/>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5"/>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5"/>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2" name="Google Shape;11472;p65"/>
          <p:cNvGrpSpPr/>
          <p:nvPr/>
        </p:nvGrpSpPr>
        <p:grpSpPr>
          <a:xfrm>
            <a:off x="3541697" y="3640873"/>
            <a:ext cx="347501" cy="359284"/>
            <a:chOff x="3568234" y="3791410"/>
            <a:chExt cx="347501" cy="359284"/>
          </a:xfrm>
        </p:grpSpPr>
        <p:sp>
          <p:nvSpPr>
            <p:cNvPr id="11473" name="Google Shape;11473;p65"/>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5"/>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5"/>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5"/>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5"/>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5"/>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5"/>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5"/>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5"/>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5"/>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5"/>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4" name="Google Shape;11484;p65"/>
          <p:cNvGrpSpPr/>
          <p:nvPr/>
        </p:nvGrpSpPr>
        <p:grpSpPr>
          <a:xfrm>
            <a:off x="1733387" y="1350550"/>
            <a:ext cx="347004" cy="358420"/>
            <a:chOff x="1759925" y="1501087"/>
            <a:chExt cx="347004" cy="358420"/>
          </a:xfrm>
        </p:grpSpPr>
        <p:sp>
          <p:nvSpPr>
            <p:cNvPr id="11485" name="Google Shape;11485;p65"/>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5"/>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5"/>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5"/>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5"/>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5"/>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5"/>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5"/>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5"/>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5"/>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5"/>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5"/>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5"/>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5"/>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5"/>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5"/>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5"/>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5"/>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5"/>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5"/>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5"/>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5"/>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5"/>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5"/>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5"/>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5"/>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5"/>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65"/>
          <p:cNvGrpSpPr/>
          <p:nvPr/>
        </p:nvGrpSpPr>
        <p:grpSpPr>
          <a:xfrm>
            <a:off x="3492757" y="2263123"/>
            <a:ext cx="360227" cy="359311"/>
            <a:chOff x="3519295" y="2413660"/>
            <a:chExt cx="360227" cy="359311"/>
          </a:xfrm>
        </p:grpSpPr>
        <p:sp>
          <p:nvSpPr>
            <p:cNvPr id="11513" name="Google Shape;11513;p65"/>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5"/>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5"/>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5"/>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5"/>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5"/>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5"/>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5"/>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5"/>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5"/>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5"/>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5"/>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5"/>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5"/>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5"/>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5"/>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5"/>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5"/>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5"/>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5"/>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5"/>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5"/>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5"/>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5"/>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5"/>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5"/>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5"/>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5"/>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5"/>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5"/>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5"/>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5"/>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5"/>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5"/>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5"/>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65"/>
          <p:cNvGrpSpPr/>
          <p:nvPr/>
        </p:nvGrpSpPr>
        <p:grpSpPr>
          <a:xfrm>
            <a:off x="1303717" y="3695181"/>
            <a:ext cx="358996" cy="250774"/>
            <a:chOff x="1330255" y="3845718"/>
            <a:chExt cx="358996" cy="250774"/>
          </a:xfrm>
        </p:grpSpPr>
        <p:sp>
          <p:nvSpPr>
            <p:cNvPr id="11549" name="Google Shape;11549;p65"/>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5"/>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5"/>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5"/>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5"/>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5"/>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5"/>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5"/>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5"/>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5"/>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9" name="Google Shape;11559;p65"/>
          <p:cNvGrpSpPr/>
          <p:nvPr/>
        </p:nvGrpSpPr>
        <p:grpSpPr>
          <a:xfrm>
            <a:off x="3088566" y="3640847"/>
            <a:ext cx="373424" cy="359311"/>
            <a:chOff x="3115103" y="3791384"/>
            <a:chExt cx="373424" cy="359311"/>
          </a:xfrm>
        </p:grpSpPr>
        <p:sp>
          <p:nvSpPr>
            <p:cNvPr id="11560" name="Google Shape;11560;p65"/>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5"/>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5"/>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5"/>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5"/>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5"/>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5"/>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5"/>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5"/>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5"/>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5"/>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5"/>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5"/>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5"/>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4" name="Google Shape;11574;p65"/>
          <p:cNvGrpSpPr/>
          <p:nvPr/>
        </p:nvGrpSpPr>
        <p:grpSpPr>
          <a:xfrm>
            <a:off x="857316" y="3642104"/>
            <a:ext cx="378190" cy="357059"/>
            <a:chOff x="883853" y="3792641"/>
            <a:chExt cx="378190" cy="357059"/>
          </a:xfrm>
        </p:grpSpPr>
        <p:sp>
          <p:nvSpPr>
            <p:cNvPr id="11575" name="Google Shape;11575;p65"/>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5"/>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5"/>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5"/>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5"/>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5"/>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5"/>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5"/>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5"/>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5"/>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5"/>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5"/>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5"/>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5"/>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5"/>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5"/>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5"/>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5"/>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5"/>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5"/>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5"/>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5"/>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5"/>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5"/>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5"/>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5"/>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65"/>
          <p:cNvGrpSpPr/>
          <p:nvPr/>
        </p:nvGrpSpPr>
        <p:grpSpPr>
          <a:xfrm>
            <a:off x="3907659" y="2334268"/>
            <a:ext cx="401207" cy="214036"/>
            <a:chOff x="3934196" y="2484805"/>
            <a:chExt cx="401207" cy="214036"/>
          </a:xfrm>
        </p:grpSpPr>
        <p:sp>
          <p:nvSpPr>
            <p:cNvPr id="11602" name="Google Shape;11602;p65"/>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5"/>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5"/>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5"/>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5"/>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7" name="Google Shape;11607;p65"/>
          <p:cNvGrpSpPr/>
          <p:nvPr/>
        </p:nvGrpSpPr>
        <p:grpSpPr>
          <a:xfrm>
            <a:off x="3973357" y="1349659"/>
            <a:ext cx="342474" cy="359232"/>
            <a:chOff x="3999894" y="1500197"/>
            <a:chExt cx="342474" cy="359232"/>
          </a:xfrm>
        </p:grpSpPr>
        <p:sp>
          <p:nvSpPr>
            <p:cNvPr id="11608" name="Google Shape;11608;p65"/>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5"/>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5"/>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5"/>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5"/>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5"/>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5"/>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5"/>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5"/>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5"/>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65"/>
          <p:cNvGrpSpPr/>
          <p:nvPr/>
        </p:nvGrpSpPr>
        <p:grpSpPr>
          <a:xfrm>
            <a:off x="2207257" y="2731625"/>
            <a:ext cx="232601" cy="366747"/>
            <a:chOff x="2233795" y="2882162"/>
            <a:chExt cx="232601" cy="366747"/>
          </a:xfrm>
        </p:grpSpPr>
        <p:sp>
          <p:nvSpPr>
            <p:cNvPr id="11619" name="Google Shape;11619;p65"/>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5"/>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5"/>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5"/>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5"/>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5"/>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5"/>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5"/>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5"/>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5"/>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5"/>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5"/>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5"/>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5"/>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5"/>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5"/>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5"/>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5"/>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7" name="Google Shape;11637;p65"/>
          <p:cNvGrpSpPr/>
          <p:nvPr/>
        </p:nvGrpSpPr>
        <p:grpSpPr>
          <a:xfrm>
            <a:off x="3497235" y="3253885"/>
            <a:ext cx="362008" cy="244175"/>
            <a:chOff x="3523772" y="3404422"/>
            <a:chExt cx="362008" cy="244175"/>
          </a:xfrm>
        </p:grpSpPr>
        <p:sp>
          <p:nvSpPr>
            <p:cNvPr id="11638" name="Google Shape;11638;p65"/>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5"/>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5"/>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5"/>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5"/>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5"/>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5"/>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5"/>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5"/>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5"/>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5"/>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5"/>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5"/>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5"/>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5"/>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65"/>
          <p:cNvGrpSpPr/>
          <p:nvPr/>
        </p:nvGrpSpPr>
        <p:grpSpPr>
          <a:xfrm>
            <a:off x="3504488" y="1826776"/>
            <a:ext cx="359232" cy="327836"/>
            <a:chOff x="3531026" y="1977314"/>
            <a:chExt cx="359232" cy="327836"/>
          </a:xfrm>
        </p:grpSpPr>
        <p:sp>
          <p:nvSpPr>
            <p:cNvPr id="11654" name="Google Shape;11654;p65"/>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5"/>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5"/>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5"/>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5"/>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5"/>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5"/>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5"/>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5"/>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5"/>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4" name="Google Shape;11664;p65"/>
          <p:cNvGrpSpPr/>
          <p:nvPr/>
        </p:nvGrpSpPr>
        <p:grpSpPr>
          <a:xfrm>
            <a:off x="3096814" y="1349738"/>
            <a:ext cx="296781" cy="359232"/>
            <a:chOff x="3123351" y="1500275"/>
            <a:chExt cx="296781" cy="359232"/>
          </a:xfrm>
        </p:grpSpPr>
        <p:sp>
          <p:nvSpPr>
            <p:cNvPr id="11665" name="Google Shape;11665;p65"/>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5"/>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5"/>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5"/>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5"/>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5"/>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5"/>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5"/>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5"/>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5"/>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5"/>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6" name="Google Shape;11676;p65"/>
          <p:cNvGrpSpPr/>
          <p:nvPr/>
        </p:nvGrpSpPr>
        <p:grpSpPr>
          <a:xfrm>
            <a:off x="2632920" y="1349738"/>
            <a:ext cx="332261" cy="359232"/>
            <a:chOff x="2659458" y="1500275"/>
            <a:chExt cx="332261" cy="359232"/>
          </a:xfrm>
        </p:grpSpPr>
        <p:sp>
          <p:nvSpPr>
            <p:cNvPr id="11677" name="Google Shape;11677;p65"/>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5"/>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5"/>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5"/>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5"/>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5"/>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5"/>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5"/>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5"/>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5"/>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5"/>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5"/>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5"/>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5"/>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5"/>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5"/>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5"/>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5"/>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5"/>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5"/>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7" name="Google Shape;11697;p65"/>
          <p:cNvGrpSpPr/>
          <p:nvPr/>
        </p:nvGrpSpPr>
        <p:grpSpPr>
          <a:xfrm>
            <a:off x="1723646" y="2262992"/>
            <a:ext cx="359730" cy="359441"/>
            <a:chOff x="1750184" y="2413530"/>
            <a:chExt cx="359730" cy="359441"/>
          </a:xfrm>
        </p:grpSpPr>
        <p:sp>
          <p:nvSpPr>
            <p:cNvPr id="11698" name="Google Shape;11698;p65"/>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5"/>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5"/>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5"/>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5"/>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5"/>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5"/>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5"/>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5"/>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5"/>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5"/>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9" name="Google Shape;11709;p65"/>
          <p:cNvGrpSpPr/>
          <p:nvPr/>
        </p:nvGrpSpPr>
        <p:grpSpPr>
          <a:xfrm>
            <a:off x="2203513" y="1349685"/>
            <a:ext cx="316524" cy="359284"/>
            <a:chOff x="2230050" y="1500223"/>
            <a:chExt cx="316524" cy="359284"/>
          </a:xfrm>
        </p:grpSpPr>
        <p:sp>
          <p:nvSpPr>
            <p:cNvPr id="11710" name="Google Shape;11710;p65"/>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5"/>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5"/>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5"/>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5"/>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5"/>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5"/>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5"/>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5"/>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5"/>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5"/>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5"/>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5"/>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5"/>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5"/>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5"/>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5"/>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5"/>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65"/>
          <p:cNvGrpSpPr/>
          <p:nvPr/>
        </p:nvGrpSpPr>
        <p:grpSpPr>
          <a:xfrm>
            <a:off x="2663504" y="4112229"/>
            <a:ext cx="359389" cy="359232"/>
            <a:chOff x="2690042" y="4262767"/>
            <a:chExt cx="359389" cy="359232"/>
          </a:xfrm>
        </p:grpSpPr>
        <p:sp>
          <p:nvSpPr>
            <p:cNvPr id="11731" name="Google Shape;11731;p65"/>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5"/>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5"/>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5"/>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5"/>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5"/>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5"/>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8" name="Google Shape;11738;p65"/>
          <p:cNvGrpSpPr/>
          <p:nvPr/>
        </p:nvGrpSpPr>
        <p:grpSpPr>
          <a:xfrm>
            <a:off x="2662902" y="2731625"/>
            <a:ext cx="222337" cy="366721"/>
            <a:chOff x="2689440" y="2882162"/>
            <a:chExt cx="222337" cy="366721"/>
          </a:xfrm>
        </p:grpSpPr>
        <p:sp>
          <p:nvSpPr>
            <p:cNvPr id="11739" name="Google Shape;11739;p65"/>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5"/>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5"/>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5"/>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5"/>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5"/>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5"/>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5"/>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5"/>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8" name="Google Shape;11748;p65"/>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9" name="Google Shape;11749;p65"/>
          <p:cNvGrpSpPr/>
          <p:nvPr/>
        </p:nvGrpSpPr>
        <p:grpSpPr>
          <a:xfrm>
            <a:off x="2611449" y="1829604"/>
            <a:ext cx="359232" cy="322023"/>
            <a:chOff x="2637986" y="1980142"/>
            <a:chExt cx="359232" cy="322023"/>
          </a:xfrm>
        </p:grpSpPr>
        <p:sp>
          <p:nvSpPr>
            <p:cNvPr id="11750" name="Google Shape;11750;p65"/>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5"/>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5"/>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5"/>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5"/>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5"/>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5"/>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5"/>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5"/>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5"/>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5"/>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5"/>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5"/>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65"/>
          <p:cNvGrpSpPr/>
          <p:nvPr/>
        </p:nvGrpSpPr>
        <p:grpSpPr>
          <a:xfrm>
            <a:off x="1279994" y="3196435"/>
            <a:ext cx="323018" cy="359075"/>
            <a:chOff x="1306531" y="3346972"/>
            <a:chExt cx="323018" cy="359075"/>
          </a:xfrm>
        </p:grpSpPr>
        <p:sp>
          <p:nvSpPr>
            <p:cNvPr id="11764" name="Google Shape;11764;p65"/>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5"/>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5"/>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5"/>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5"/>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5"/>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5"/>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5"/>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5"/>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65"/>
          <p:cNvGrpSpPr/>
          <p:nvPr/>
        </p:nvGrpSpPr>
        <p:grpSpPr>
          <a:xfrm>
            <a:off x="1281486" y="2263437"/>
            <a:ext cx="360253" cy="357111"/>
            <a:chOff x="1308024" y="2413975"/>
            <a:chExt cx="360253" cy="357111"/>
          </a:xfrm>
        </p:grpSpPr>
        <p:sp>
          <p:nvSpPr>
            <p:cNvPr id="11774" name="Google Shape;11774;p65"/>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5"/>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5"/>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5"/>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5"/>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5"/>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5"/>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5"/>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5"/>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5"/>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5"/>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5"/>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5"/>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5"/>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5"/>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5"/>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5"/>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5"/>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5"/>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5"/>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5"/>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5"/>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5"/>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5"/>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5"/>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5"/>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5"/>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5"/>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5"/>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5"/>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4" name="Google Shape;11804;p65"/>
          <p:cNvGrpSpPr/>
          <p:nvPr/>
        </p:nvGrpSpPr>
        <p:grpSpPr>
          <a:xfrm>
            <a:off x="1271981" y="1819785"/>
            <a:ext cx="378452" cy="341321"/>
            <a:chOff x="1298519" y="1970322"/>
            <a:chExt cx="378452" cy="341321"/>
          </a:xfrm>
        </p:grpSpPr>
        <p:sp>
          <p:nvSpPr>
            <p:cNvPr id="11805" name="Google Shape;11805;p65"/>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5"/>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5"/>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5"/>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5"/>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5"/>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5"/>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5"/>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5"/>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5"/>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5"/>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5"/>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5"/>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5"/>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5"/>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5"/>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5"/>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5"/>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5"/>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5"/>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5" name="Google Shape;11825;p65"/>
          <p:cNvGrpSpPr/>
          <p:nvPr/>
        </p:nvGrpSpPr>
        <p:grpSpPr>
          <a:xfrm>
            <a:off x="3088278" y="3196330"/>
            <a:ext cx="283217" cy="359180"/>
            <a:chOff x="3114815" y="3346868"/>
            <a:chExt cx="283217" cy="359180"/>
          </a:xfrm>
        </p:grpSpPr>
        <p:sp>
          <p:nvSpPr>
            <p:cNvPr id="11826" name="Google Shape;11826;p65"/>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5"/>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5"/>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5"/>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5"/>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5"/>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5"/>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5"/>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5"/>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5"/>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5"/>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5"/>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5"/>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9" name="Google Shape;11839;p65"/>
          <p:cNvGrpSpPr/>
          <p:nvPr/>
        </p:nvGrpSpPr>
        <p:grpSpPr>
          <a:xfrm>
            <a:off x="3946648" y="3202693"/>
            <a:ext cx="378661" cy="346558"/>
            <a:chOff x="3973186" y="3353231"/>
            <a:chExt cx="378661" cy="346558"/>
          </a:xfrm>
        </p:grpSpPr>
        <p:sp>
          <p:nvSpPr>
            <p:cNvPr id="11840" name="Google Shape;11840;p65"/>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5"/>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5"/>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5"/>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5"/>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5"/>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5"/>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5"/>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5"/>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5"/>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5"/>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5"/>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5"/>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5"/>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5"/>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5"/>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5"/>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5"/>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8" name="Google Shape;11858;p65"/>
          <p:cNvGrpSpPr/>
          <p:nvPr/>
        </p:nvGrpSpPr>
        <p:grpSpPr>
          <a:xfrm>
            <a:off x="2126319" y="4112465"/>
            <a:ext cx="373241" cy="359127"/>
            <a:chOff x="2152857" y="4263002"/>
            <a:chExt cx="373241" cy="359127"/>
          </a:xfrm>
        </p:grpSpPr>
        <p:sp>
          <p:nvSpPr>
            <p:cNvPr id="11859" name="Google Shape;11859;p65"/>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5"/>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5"/>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5"/>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5"/>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5"/>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5"/>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5"/>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65"/>
          <p:cNvGrpSpPr/>
          <p:nvPr/>
        </p:nvGrpSpPr>
        <p:grpSpPr>
          <a:xfrm>
            <a:off x="833094" y="3196435"/>
            <a:ext cx="303537" cy="359127"/>
            <a:chOff x="859632" y="3346972"/>
            <a:chExt cx="303537" cy="359127"/>
          </a:xfrm>
        </p:grpSpPr>
        <p:sp>
          <p:nvSpPr>
            <p:cNvPr id="11868" name="Google Shape;11868;p65"/>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5"/>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5"/>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5"/>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5"/>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3" name="Google Shape;11873;p65"/>
          <p:cNvGrpSpPr/>
          <p:nvPr/>
        </p:nvGrpSpPr>
        <p:grpSpPr>
          <a:xfrm>
            <a:off x="1741373" y="2731704"/>
            <a:ext cx="265306" cy="366799"/>
            <a:chOff x="1767911" y="2882241"/>
            <a:chExt cx="265306" cy="366799"/>
          </a:xfrm>
        </p:grpSpPr>
        <p:sp>
          <p:nvSpPr>
            <p:cNvPr id="11874" name="Google Shape;11874;p65"/>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5"/>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5"/>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5"/>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5"/>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5"/>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5"/>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5"/>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5"/>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5"/>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5"/>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65"/>
          <p:cNvGrpSpPr/>
          <p:nvPr/>
        </p:nvGrpSpPr>
        <p:grpSpPr>
          <a:xfrm>
            <a:off x="1305472" y="1349397"/>
            <a:ext cx="331895" cy="359311"/>
            <a:chOff x="1332009" y="1499935"/>
            <a:chExt cx="331895" cy="359311"/>
          </a:xfrm>
        </p:grpSpPr>
        <p:sp>
          <p:nvSpPr>
            <p:cNvPr id="11890" name="Google Shape;11890;p65"/>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5"/>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5"/>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5"/>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5"/>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5"/>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5"/>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5"/>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5"/>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5"/>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5"/>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5"/>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5"/>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5"/>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5"/>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5"/>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5"/>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65"/>
          <p:cNvGrpSpPr/>
          <p:nvPr/>
        </p:nvGrpSpPr>
        <p:grpSpPr>
          <a:xfrm>
            <a:off x="2636927" y="3196278"/>
            <a:ext cx="289528" cy="359232"/>
            <a:chOff x="2663464" y="3346815"/>
            <a:chExt cx="289528" cy="359232"/>
          </a:xfrm>
        </p:grpSpPr>
        <p:sp>
          <p:nvSpPr>
            <p:cNvPr id="11908" name="Google Shape;11908;p65"/>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5"/>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5"/>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5"/>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5"/>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5"/>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5"/>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5"/>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5"/>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5"/>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5"/>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9" name="Google Shape;11919;p65"/>
          <p:cNvGrpSpPr/>
          <p:nvPr/>
        </p:nvGrpSpPr>
        <p:grpSpPr>
          <a:xfrm>
            <a:off x="1289237" y="2731389"/>
            <a:ext cx="269051" cy="366983"/>
            <a:chOff x="1315775" y="2881927"/>
            <a:chExt cx="269051" cy="366983"/>
          </a:xfrm>
        </p:grpSpPr>
        <p:sp>
          <p:nvSpPr>
            <p:cNvPr id="11920" name="Google Shape;11920;p65"/>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5"/>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5"/>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5"/>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5"/>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5"/>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5"/>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5"/>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5"/>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5"/>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5"/>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5"/>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5"/>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5"/>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5"/>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65"/>
          <p:cNvGrpSpPr/>
          <p:nvPr/>
        </p:nvGrpSpPr>
        <p:grpSpPr>
          <a:xfrm>
            <a:off x="3950890" y="1829604"/>
            <a:ext cx="359232" cy="322023"/>
            <a:chOff x="3977427" y="1980142"/>
            <a:chExt cx="359232" cy="322023"/>
          </a:xfrm>
        </p:grpSpPr>
        <p:sp>
          <p:nvSpPr>
            <p:cNvPr id="11936" name="Google Shape;11936;p65"/>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5"/>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5"/>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5"/>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5"/>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5"/>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5"/>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5"/>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5"/>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5"/>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6" name="Google Shape;11946;p65"/>
          <p:cNvGrpSpPr/>
          <p:nvPr/>
        </p:nvGrpSpPr>
        <p:grpSpPr>
          <a:xfrm>
            <a:off x="839091" y="2263071"/>
            <a:ext cx="361720" cy="359180"/>
            <a:chOff x="865628" y="2413608"/>
            <a:chExt cx="361720" cy="359180"/>
          </a:xfrm>
        </p:grpSpPr>
        <p:sp>
          <p:nvSpPr>
            <p:cNvPr id="11947" name="Google Shape;11947;p65"/>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5"/>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5"/>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5"/>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5"/>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5"/>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5"/>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5"/>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5"/>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5"/>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5"/>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5"/>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5"/>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0" name="Google Shape;11960;p65"/>
          <p:cNvGrpSpPr/>
          <p:nvPr/>
        </p:nvGrpSpPr>
        <p:grpSpPr>
          <a:xfrm>
            <a:off x="3090556" y="2731389"/>
            <a:ext cx="268815" cy="366983"/>
            <a:chOff x="3117093" y="2881927"/>
            <a:chExt cx="268815" cy="366983"/>
          </a:xfrm>
        </p:grpSpPr>
        <p:sp>
          <p:nvSpPr>
            <p:cNvPr id="11961" name="Google Shape;11961;p65"/>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5"/>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5"/>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5"/>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5"/>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5"/>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5"/>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5"/>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5"/>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5"/>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5"/>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5"/>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5"/>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5"/>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5"/>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65"/>
          <p:cNvGrpSpPr/>
          <p:nvPr/>
        </p:nvGrpSpPr>
        <p:grpSpPr>
          <a:xfrm>
            <a:off x="3507971" y="1357462"/>
            <a:ext cx="368502" cy="343521"/>
            <a:chOff x="3534508" y="1508000"/>
            <a:chExt cx="368502" cy="343521"/>
          </a:xfrm>
        </p:grpSpPr>
        <p:sp>
          <p:nvSpPr>
            <p:cNvPr id="11977" name="Google Shape;11977;p65"/>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5"/>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5"/>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5"/>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5"/>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5"/>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5"/>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5"/>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5"/>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5"/>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5"/>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5"/>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5"/>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5"/>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5"/>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2" name="Google Shape;11992;p65"/>
          <p:cNvGrpSpPr/>
          <p:nvPr/>
        </p:nvGrpSpPr>
        <p:grpSpPr>
          <a:xfrm>
            <a:off x="7131161" y="1349424"/>
            <a:ext cx="279054" cy="354754"/>
            <a:chOff x="7147436" y="1502999"/>
            <a:chExt cx="279054" cy="354754"/>
          </a:xfrm>
        </p:grpSpPr>
        <p:sp>
          <p:nvSpPr>
            <p:cNvPr id="11993" name="Google Shape;11993;p65"/>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5"/>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5"/>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5"/>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5"/>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5"/>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5"/>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5"/>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5"/>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5"/>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5"/>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5"/>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5"/>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5"/>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5"/>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5"/>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9" name="Google Shape;12009;p65"/>
          <p:cNvGrpSpPr/>
          <p:nvPr/>
        </p:nvGrpSpPr>
        <p:grpSpPr>
          <a:xfrm>
            <a:off x="7586806" y="1819497"/>
            <a:ext cx="276802" cy="354807"/>
            <a:chOff x="7603081" y="1973072"/>
            <a:chExt cx="276802" cy="354807"/>
          </a:xfrm>
        </p:grpSpPr>
        <p:sp>
          <p:nvSpPr>
            <p:cNvPr id="12010" name="Google Shape;12010;p65"/>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5"/>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5"/>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5"/>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5"/>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5"/>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5"/>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5"/>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5"/>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5"/>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5"/>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5"/>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5"/>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5"/>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4" name="Google Shape;12024;p65"/>
          <p:cNvGrpSpPr/>
          <p:nvPr/>
        </p:nvGrpSpPr>
        <p:grpSpPr>
          <a:xfrm>
            <a:off x="6680517" y="1349424"/>
            <a:ext cx="276802" cy="354754"/>
            <a:chOff x="6696792" y="1502999"/>
            <a:chExt cx="276802" cy="354754"/>
          </a:xfrm>
        </p:grpSpPr>
        <p:sp>
          <p:nvSpPr>
            <p:cNvPr id="12025" name="Google Shape;12025;p65"/>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5"/>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5"/>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5"/>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5"/>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5"/>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5"/>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5"/>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5"/>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5"/>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5"/>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5"/>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5"/>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5"/>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5"/>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0" name="Google Shape;12040;p65"/>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1" name="Google Shape;12041;p65"/>
          <p:cNvGrpSpPr/>
          <p:nvPr/>
        </p:nvGrpSpPr>
        <p:grpSpPr>
          <a:xfrm>
            <a:off x="6207118" y="1349424"/>
            <a:ext cx="320295" cy="354754"/>
            <a:chOff x="6223393" y="1502999"/>
            <a:chExt cx="320295" cy="354754"/>
          </a:xfrm>
        </p:grpSpPr>
        <p:sp>
          <p:nvSpPr>
            <p:cNvPr id="12042" name="Google Shape;12042;p65"/>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5"/>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5"/>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5"/>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5"/>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5"/>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5"/>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5"/>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5"/>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5"/>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5"/>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5"/>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5"/>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5"/>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5"/>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5"/>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5"/>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5"/>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5"/>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5"/>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5"/>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5"/>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5"/>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65"/>
          <p:cNvGrpSpPr/>
          <p:nvPr/>
        </p:nvGrpSpPr>
        <p:grpSpPr>
          <a:xfrm>
            <a:off x="5294336" y="1349397"/>
            <a:ext cx="339515" cy="354781"/>
            <a:chOff x="5310611" y="1502972"/>
            <a:chExt cx="339515" cy="354781"/>
          </a:xfrm>
        </p:grpSpPr>
        <p:sp>
          <p:nvSpPr>
            <p:cNvPr id="12066" name="Google Shape;12066;p65"/>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5"/>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5"/>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5"/>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5"/>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5"/>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5"/>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5"/>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5"/>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5"/>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5"/>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5"/>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5"/>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5"/>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5"/>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5"/>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65"/>
          <p:cNvGrpSpPr/>
          <p:nvPr/>
        </p:nvGrpSpPr>
        <p:grpSpPr>
          <a:xfrm>
            <a:off x="6237362" y="3636526"/>
            <a:ext cx="274550" cy="354833"/>
            <a:chOff x="6253637" y="3790101"/>
            <a:chExt cx="274550" cy="354833"/>
          </a:xfrm>
        </p:grpSpPr>
        <p:sp>
          <p:nvSpPr>
            <p:cNvPr id="12083" name="Google Shape;12083;p65"/>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5"/>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5"/>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5"/>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5"/>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5"/>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5"/>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5"/>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5"/>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5"/>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5"/>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5"/>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5"/>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5"/>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5"/>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5"/>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5"/>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65"/>
          <p:cNvGrpSpPr/>
          <p:nvPr/>
        </p:nvGrpSpPr>
        <p:grpSpPr>
          <a:xfrm>
            <a:off x="5786456" y="3636605"/>
            <a:ext cx="274576" cy="354754"/>
            <a:chOff x="5802731" y="3790180"/>
            <a:chExt cx="274576" cy="354754"/>
          </a:xfrm>
        </p:grpSpPr>
        <p:sp>
          <p:nvSpPr>
            <p:cNvPr id="12101" name="Google Shape;12101;p65"/>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5"/>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5"/>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5"/>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5"/>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5"/>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5"/>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5"/>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5"/>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5"/>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5"/>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5"/>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5"/>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5"/>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5"/>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5"/>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5"/>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5"/>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5"/>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5"/>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5"/>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2" name="Google Shape;12122;p65"/>
          <p:cNvGrpSpPr/>
          <p:nvPr/>
        </p:nvGrpSpPr>
        <p:grpSpPr>
          <a:xfrm>
            <a:off x="5335813" y="3636631"/>
            <a:ext cx="274550" cy="354728"/>
            <a:chOff x="5352088" y="3790206"/>
            <a:chExt cx="274550" cy="354728"/>
          </a:xfrm>
        </p:grpSpPr>
        <p:sp>
          <p:nvSpPr>
            <p:cNvPr id="12123" name="Google Shape;12123;p65"/>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5"/>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5"/>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5"/>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5"/>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5"/>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5"/>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5"/>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5"/>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5"/>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5"/>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5"/>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5"/>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5"/>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5"/>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5"/>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5"/>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5"/>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5"/>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5"/>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5"/>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5"/>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5"/>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5"/>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7" name="Google Shape;12147;p65"/>
          <p:cNvGrpSpPr/>
          <p:nvPr/>
        </p:nvGrpSpPr>
        <p:grpSpPr>
          <a:xfrm>
            <a:off x="4885431" y="3636500"/>
            <a:ext cx="274550" cy="354859"/>
            <a:chOff x="4901706" y="3790075"/>
            <a:chExt cx="274550" cy="354859"/>
          </a:xfrm>
        </p:grpSpPr>
        <p:sp>
          <p:nvSpPr>
            <p:cNvPr id="12148" name="Google Shape;12148;p65"/>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5"/>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5"/>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5"/>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5"/>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5"/>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5"/>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5"/>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5"/>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5"/>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5"/>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5"/>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5"/>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5"/>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5"/>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5"/>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5"/>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5" name="Google Shape;12165;p65"/>
          <p:cNvGrpSpPr/>
          <p:nvPr/>
        </p:nvGrpSpPr>
        <p:grpSpPr>
          <a:xfrm>
            <a:off x="8036429" y="1349633"/>
            <a:ext cx="275073" cy="354545"/>
            <a:chOff x="8052704" y="1503208"/>
            <a:chExt cx="275073" cy="354545"/>
          </a:xfrm>
        </p:grpSpPr>
        <p:sp>
          <p:nvSpPr>
            <p:cNvPr id="12166" name="Google Shape;12166;p65"/>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5"/>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5"/>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5"/>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5"/>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5"/>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5"/>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5"/>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5"/>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5"/>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5"/>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5"/>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5"/>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5"/>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5"/>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5"/>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5"/>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65"/>
          <p:cNvGrpSpPr/>
          <p:nvPr/>
        </p:nvGrpSpPr>
        <p:grpSpPr>
          <a:xfrm>
            <a:off x="5778470" y="1349424"/>
            <a:ext cx="274550" cy="354754"/>
            <a:chOff x="5794745" y="1502999"/>
            <a:chExt cx="274550" cy="354754"/>
          </a:xfrm>
        </p:grpSpPr>
        <p:sp>
          <p:nvSpPr>
            <p:cNvPr id="12184" name="Google Shape;12184;p65"/>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5"/>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5"/>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5"/>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5"/>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5"/>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5"/>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5"/>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5"/>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5"/>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5"/>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5"/>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5"/>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5"/>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5"/>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5"/>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5"/>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5"/>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5"/>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5"/>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5"/>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5"/>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5"/>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7" name="Google Shape;12207;p65"/>
          <p:cNvGrpSpPr/>
          <p:nvPr/>
        </p:nvGrpSpPr>
        <p:grpSpPr>
          <a:xfrm>
            <a:off x="4880665" y="1349424"/>
            <a:ext cx="263316" cy="354754"/>
            <a:chOff x="4896940" y="1502999"/>
            <a:chExt cx="263316" cy="354754"/>
          </a:xfrm>
        </p:grpSpPr>
        <p:sp>
          <p:nvSpPr>
            <p:cNvPr id="12208" name="Google Shape;12208;p65"/>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5"/>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5"/>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5"/>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5"/>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5"/>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5"/>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5"/>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5"/>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5"/>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5"/>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5"/>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5"/>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5"/>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5"/>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5"/>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5"/>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5"/>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5"/>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5"/>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5"/>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9" name="Google Shape;12229;p65"/>
          <p:cNvGrpSpPr/>
          <p:nvPr/>
        </p:nvGrpSpPr>
        <p:grpSpPr>
          <a:xfrm>
            <a:off x="6239117" y="4114507"/>
            <a:ext cx="274550" cy="354728"/>
            <a:chOff x="6255392" y="4268082"/>
            <a:chExt cx="274550" cy="354728"/>
          </a:xfrm>
        </p:grpSpPr>
        <p:sp>
          <p:nvSpPr>
            <p:cNvPr id="12230" name="Google Shape;12230;p65"/>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5"/>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5"/>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5"/>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5"/>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5"/>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5"/>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5"/>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5"/>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5"/>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5"/>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5"/>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5"/>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5"/>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5"/>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5"/>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5"/>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5"/>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5"/>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5"/>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0" name="Google Shape;12250;p65"/>
          <p:cNvGrpSpPr/>
          <p:nvPr/>
        </p:nvGrpSpPr>
        <p:grpSpPr>
          <a:xfrm>
            <a:off x="7587801" y="3636500"/>
            <a:ext cx="275807" cy="354859"/>
            <a:chOff x="7604076" y="3790075"/>
            <a:chExt cx="275807" cy="354859"/>
          </a:xfrm>
        </p:grpSpPr>
        <p:sp>
          <p:nvSpPr>
            <p:cNvPr id="12251" name="Google Shape;12251;p65"/>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5"/>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5"/>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5"/>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5"/>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5"/>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5"/>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5"/>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5"/>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5"/>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5"/>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5"/>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5"/>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5"/>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5"/>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5"/>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5"/>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5"/>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5"/>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5"/>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5"/>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5"/>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3" name="Google Shape;12273;p65"/>
          <p:cNvGrpSpPr/>
          <p:nvPr/>
        </p:nvGrpSpPr>
        <p:grpSpPr>
          <a:xfrm>
            <a:off x="7138152" y="3636631"/>
            <a:ext cx="274550" cy="354493"/>
            <a:chOff x="7154427" y="3790206"/>
            <a:chExt cx="274550" cy="354493"/>
          </a:xfrm>
        </p:grpSpPr>
        <p:sp>
          <p:nvSpPr>
            <p:cNvPr id="12274" name="Google Shape;12274;p65"/>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5"/>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5"/>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5"/>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5"/>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5"/>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5"/>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5"/>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5"/>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5"/>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5"/>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5"/>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5"/>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5"/>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5"/>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5"/>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5"/>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5"/>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5"/>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5"/>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65"/>
          <p:cNvGrpSpPr/>
          <p:nvPr/>
        </p:nvGrpSpPr>
        <p:grpSpPr>
          <a:xfrm>
            <a:off x="8038183" y="1819575"/>
            <a:ext cx="274576" cy="354728"/>
            <a:chOff x="8054458" y="1973150"/>
            <a:chExt cx="274576" cy="354728"/>
          </a:xfrm>
        </p:grpSpPr>
        <p:sp>
          <p:nvSpPr>
            <p:cNvPr id="12295" name="Google Shape;12295;p65"/>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5"/>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5"/>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5"/>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5"/>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5"/>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5"/>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5"/>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5"/>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5"/>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5"/>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5"/>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5"/>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5"/>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5"/>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5"/>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5"/>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5"/>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5"/>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5"/>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5"/>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5"/>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7" name="Google Shape;12317;p65"/>
          <p:cNvGrpSpPr/>
          <p:nvPr/>
        </p:nvGrpSpPr>
        <p:grpSpPr>
          <a:xfrm>
            <a:off x="7137655" y="1819575"/>
            <a:ext cx="274812" cy="354728"/>
            <a:chOff x="7153930" y="1973150"/>
            <a:chExt cx="274812" cy="354728"/>
          </a:xfrm>
        </p:grpSpPr>
        <p:sp>
          <p:nvSpPr>
            <p:cNvPr id="12318" name="Google Shape;12318;p65"/>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5"/>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5"/>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5"/>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5"/>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5"/>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5"/>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5"/>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5"/>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5"/>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5"/>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5"/>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5"/>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5"/>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5"/>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5"/>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5"/>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5"/>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5"/>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7" name="Google Shape;12337;p65"/>
          <p:cNvGrpSpPr/>
          <p:nvPr/>
        </p:nvGrpSpPr>
        <p:grpSpPr>
          <a:xfrm>
            <a:off x="6687247" y="1819523"/>
            <a:ext cx="274812" cy="354781"/>
            <a:chOff x="6703522" y="1973098"/>
            <a:chExt cx="274812" cy="354781"/>
          </a:xfrm>
        </p:grpSpPr>
        <p:sp>
          <p:nvSpPr>
            <p:cNvPr id="12338" name="Google Shape;12338;p65"/>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5"/>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5"/>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5"/>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5"/>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5"/>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5"/>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5"/>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5"/>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5"/>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5"/>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5"/>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5"/>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5"/>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5"/>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5"/>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5"/>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5"/>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5"/>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5"/>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5"/>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5"/>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5"/>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5"/>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5"/>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3" name="Google Shape;12363;p65"/>
          <p:cNvGrpSpPr/>
          <p:nvPr/>
        </p:nvGrpSpPr>
        <p:grpSpPr>
          <a:xfrm>
            <a:off x="6237100" y="1819575"/>
            <a:ext cx="274812" cy="354728"/>
            <a:chOff x="6253375" y="1973150"/>
            <a:chExt cx="274812" cy="354728"/>
          </a:xfrm>
        </p:grpSpPr>
        <p:sp>
          <p:nvSpPr>
            <p:cNvPr id="12364" name="Google Shape;12364;p65"/>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5"/>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5"/>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5"/>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5"/>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5"/>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5"/>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5"/>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5"/>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5"/>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5"/>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5"/>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5"/>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5"/>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5"/>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5"/>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5"/>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5"/>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5"/>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5"/>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5"/>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5"/>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5"/>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5"/>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5"/>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5"/>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5"/>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5"/>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5"/>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5"/>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5"/>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5"/>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5"/>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5"/>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5"/>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5"/>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5"/>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5"/>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65"/>
          <p:cNvGrpSpPr/>
          <p:nvPr/>
        </p:nvGrpSpPr>
        <p:grpSpPr>
          <a:xfrm>
            <a:off x="5786221" y="1819575"/>
            <a:ext cx="275309" cy="354728"/>
            <a:chOff x="5802496" y="1973150"/>
            <a:chExt cx="275309" cy="354728"/>
          </a:xfrm>
        </p:grpSpPr>
        <p:sp>
          <p:nvSpPr>
            <p:cNvPr id="12403" name="Google Shape;12403;p65"/>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5"/>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5"/>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5"/>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5"/>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5"/>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5"/>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5"/>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5"/>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5"/>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5"/>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5"/>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5"/>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5"/>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5"/>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5"/>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5"/>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5"/>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5"/>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5"/>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5"/>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5"/>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5"/>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5"/>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5"/>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5"/>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9" name="Google Shape;12429;p65"/>
          <p:cNvGrpSpPr/>
          <p:nvPr/>
        </p:nvGrpSpPr>
        <p:grpSpPr>
          <a:xfrm>
            <a:off x="5336808" y="1819575"/>
            <a:ext cx="274576" cy="354728"/>
            <a:chOff x="5353083" y="1973150"/>
            <a:chExt cx="274576" cy="354728"/>
          </a:xfrm>
        </p:grpSpPr>
        <p:sp>
          <p:nvSpPr>
            <p:cNvPr id="12430" name="Google Shape;12430;p65"/>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5"/>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5"/>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5"/>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5"/>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5"/>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5"/>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5"/>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5"/>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5"/>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5"/>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5"/>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5"/>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5"/>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5"/>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5"/>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5"/>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5"/>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5"/>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5"/>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5"/>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1" name="Google Shape;12451;p65"/>
          <p:cNvGrpSpPr/>
          <p:nvPr/>
        </p:nvGrpSpPr>
        <p:grpSpPr>
          <a:xfrm>
            <a:off x="4886426" y="1819575"/>
            <a:ext cx="274812" cy="354728"/>
            <a:chOff x="4902701" y="1973150"/>
            <a:chExt cx="274812" cy="354728"/>
          </a:xfrm>
        </p:grpSpPr>
        <p:sp>
          <p:nvSpPr>
            <p:cNvPr id="12452" name="Google Shape;12452;p65"/>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5"/>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65"/>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5"/>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5"/>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5"/>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5"/>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5"/>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5"/>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5"/>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5"/>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5"/>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5"/>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5"/>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5"/>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5"/>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5"/>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5"/>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5"/>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5"/>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5"/>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5"/>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5"/>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5"/>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5"/>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7" name="Google Shape;12477;p65"/>
          <p:cNvGrpSpPr/>
          <p:nvPr/>
        </p:nvGrpSpPr>
        <p:grpSpPr>
          <a:xfrm>
            <a:off x="4886426" y="2726414"/>
            <a:ext cx="272560" cy="354676"/>
            <a:chOff x="4902701" y="2879989"/>
            <a:chExt cx="272560" cy="354676"/>
          </a:xfrm>
        </p:grpSpPr>
        <p:sp>
          <p:nvSpPr>
            <p:cNvPr id="12478" name="Google Shape;12478;p65"/>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5"/>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5"/>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5"/>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5"/>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5"/>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5"/>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5"/>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5"/>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5"/>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5"/>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5"/>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5"/>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5"/>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5"/>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5"/>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5"/>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5"/>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5"/>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5"/>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5"/>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5"/>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5"/>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5"/>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2" name="Google Shape;12502;p65"/>
          <p:cNvGrpSpPr/>
          <p:nvPr/>
        </p:nvGrpSpPr>
        <p:grpSpPr>
          <a:xfrm>
            <a:off x="5787713" y="4114507"/>
            <a:ext cx="274550" cy="354728"/>
            <a:chOff x="5803988" y="4268082"/>
            <a:chExt cx="274550" cy="354728"/>
          </a:xfrm>
        </p:grpSpPr>
        <p:sp>
          <p:nvSpPr>
            <p:cNvPr id="12503" name="Google Shape;12503;p65"/>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5"/>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5"/>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5"/>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5"/>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5"/>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5"/>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5"/>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5"/>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5"/>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5"/>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5"/>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5"/>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5"/>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5"/>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5"/>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5"/>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5"/>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5"/>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5"/>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5"/>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5"/>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5" name="Google Shape;12525;p65"/>
          <p:cNvGrpSpPr/>
          <p:nvPr/>
        </p:nvGrpSpPr>
        <p:grpSpPr>
          <a:xfrm>
            <a:off x="5336074" y="4114507"/>
            <a:ext cx="274550" cy="354728"/>
            <a:chOff x="5352349" y="4268082"/>
            <a:chExt cx="274550" cy="354728"/>
          </a:xfrm>
        </p:grpSpPr>
        <p:sp>
          <p:nvSpPr>
            <p:cNvPr id="12526" name="Google Shape;12526;p65"/>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5"/>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5"/>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5"/>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5"/>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5"/>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5"/>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5"/>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5"/>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5"/>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5"/>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5"/>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5"/>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5"/>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5"/>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5"/>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5"/>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5"/>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5"/>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5"/>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5"/>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5"/>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8" name="Google Shape;12548;p65"/>
          <p:cNvGrpSpPr/>
          <p:nvPr/>
        </p:nvGrpSpPr>
        <p:grpSpPr>
          <a:xfrm>
            <a:off x="7590551" y="2265715"/>
            <a:ext cx="274550" cy="354728"/>
            <a:chOff x="7606826" y="2419290"/>
            <a:chExt cx="274550" cy="354728"/>
          </a:xfrm>
        </p:grpSpPr>
        <p:sp>
          <p:nvSpPr>
            <p:cNvPr id="12549" name="Google Shape;12549;p65"/>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5"/>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5"/>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5"/>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5"/>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5"/>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5"/>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5"/>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5"/>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5"/>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5"/>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5"/>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5"/>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5"/>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5"/>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4" name="Google Shape;12564;p65"/>
          <p:cNvGrpSpPr/>
          <p:nvPr/>
        </p:nvGrpSpPr>
        <p:grpSpPr>
          <a:xfrm>
            <a:off x="7139907" y="2265715"/>
            <a:ext cx="274550" cy="354728"/>
            <a:chOff x="7156182" y="2419290"/>
            <a:chExt cx="274550" cy="354728"/>
          </a:xfrm>
        </p:grpSpPr>
        <p:sp>
          <p:nvSpPr>
            <p:cNvPr id="12565" name="Google Shape;12565;p65"/>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5"/>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5"/>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5"/>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5"/>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5"/>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5"/>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5"/>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5"/>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5"/>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5"/>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5"/>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5"/>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5"/>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5"/>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0" name="Google Shape;12580;p65"/>
          <p:cNvGrpSpPr/>
          <p:nvPr/>
        </p:nvGrpSpPr>
        <p:grpSpPr>
          <a:xfrm>
            <a:off x="6689001" y="2265715"/>
            <a:ext cx="274812" cy="354728"/>
            <a:chOff x="6705276" y="2419290"/>
            <a:chExt cx="274812" cy="354728"/>
          </a:xfrm>
        </p:grpSpPr>
        <p:sp>
          <p:nvSpPr>
            <p:cNvPr id="12581" name="Google Shape;12581;p65"/>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5"/>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5"/>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5"/>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5"/>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5"/>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5"/>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5"/>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5"/>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5"/>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5"/>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5"/>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5"/>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5"/>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5"/>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5"/>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5"/>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5"/>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5"/>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5"/>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5"/>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5"/>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5"/>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5"/>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5"/>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5"/>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5"/>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5"/>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9" name="Google Shape;12609;p65"/>
          <p:cNvGrpSpPr/>
          <p:nvPr/>
        </p:nvGrpSpPr>
        <p:grpSpPr>
          <a:xfrm>
            <a:off x="4886661" y="2265715"/>
            <a:ext cx="274576" cy="354728"/>
            <a:chOff x="4902936" y="2419290"/>
            <a:chExt cx="274576" cy="354728"/>
          </a:xfrm>
        </p:grpSpPr>
        <p:sp>
          <p:nvSpPr>
            <p:cNvPr id="12610" name="Google Shape;12610;p65"/>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5"/>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5"/>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5"/>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5"/>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5"/>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5"/>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5"/>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5"/>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5"/>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5"/>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5"/>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5"/>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5"/>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5"/>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5"/>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5"/>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5"/>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5"/>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5"/>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65"/>
          <p:cNvGrpSpPr/>
          <p:nvPr/>
        </p:nvGrpSpPr>
        <p:grpSpPr>
          <a:xfrm>
            <a:off x="7591781" y="3192219"/>
            <a:ext cx="270334" cy="354754"/>
            <a:chOff x="7608056" y="3345794"/>
            <a:chExt cx="270334" cy="354754"/>
          </a:xfrm>
        </p:grpSpPr>
        <p:sp>
          <p:nvSpPr>
            <p:cNvPr id="12631" name="Google Shape;12631;p65"/>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5"/>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5"/>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5"/>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5"/>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5"/>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5"/>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5"/>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5"/>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5"/>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5"/>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5"/>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5"/>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5"/>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5"/>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5"/>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5"/>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5"/>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5"/>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65"/>
          <p:cNvGrpSpPr/>
          <p:nvPr/>
        </p:nvGrpSpPr>
        <p:grpSpPr>
          <a:xfrm>
            <a:off x="6696490" y="4114507"/>
            <a:ext cx="263316" cy="354728"/>
            <a:chOff x="6712765" y="4268082"/>
            <a:chExt cx="263316" cy="354728"/>
          </a:xfrm>
        </p:grpSpPr>
        <p:sp>
          <p:nvSpPr>
            <p:cNvPr id="12651" name="Google Shape;12651;p65"/>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5"/>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5"/>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5"/>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5"/>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5"/>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5"/>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5"/>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5"/>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5"/>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5"/>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5"/>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5"/>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5"/>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5"/>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5"/>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7" name="Google Shape;12667;p65"/>
          <p:cNvGrpSpPr/>
          <p:nvPr/>
        </p:nvGrpSpPr>
        <p:grpSpPr>
          <a:xfrm>
            <a:off x="5343066" y="2265584"/>
            <a:ext cx="262819" cy="354859"/>
            <a:chOff x="5359341" y="2419159"/>
            <a:chExt cx="262819" cy="354859"/>
          </a:xfrm>
        </p:grpSpPr>
        <p:sp>
          <p:nvSpPr>
            <p:cNvPr id="12668" name="Google Shape;12668;p65"/>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5"/>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5"/>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5"/>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5"/>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5"/>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5"/>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5"/>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5"/>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5"/>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5"/>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5"/>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5"/>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5"/>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5"/>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5"/>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5"/>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5"/>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5"/>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5"/>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5"/>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9" name="Google Shape;12689;p65"/>
          <p:cNvGrpSpPr/>
          <p:nvPr/>
        </p:nvGrpSpPr>
        <p:grpSpPr>
          <a:xfrm>
            <a:off x="6693007" y="3636631"/>
            <a:ext cx="263316" cy="354493"/>
            <a:chOff x="6709282" y="3790206"/>
            <a:chExt cx="263316" cy="354493"/>
          </a:xfrm>
        </p:grpSpPr>
        <p:sp>
          <p:nvSpPr>
            <p:cNvPr id="12690" name="Google Shape;12690;p65"/>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5"/>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5"/>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5"/>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5"/>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5"/>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5"/>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5"/>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5"/>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5"/>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5"/>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5"/>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5"/>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5"/>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5"/>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5"/>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6" name="Google Shape;12706;p65"/>
          <p:cNvGrpSpPr/>
          <p:nvPr/>
        </p:nvGrpSpPr>
        <p:grpSpPr>
          <a:xfrm>
            <a:off x="6244354" y="2265715"/>
            <a:ext cx="263055" cy="354493"/>
            <a:chOff x="6260629" y="2419290"/>
            <a:chExt cx="263055" cy="354493"/>
          </a:xfrm>
        </p:grpSpPr>
        <p:sp>
          <p:nvSpPr>
            <p:cNvPr id="12707" name="Google Shape;12707;p65"/>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5"/>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5"/>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5"/>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5"/>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5"/>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5"/>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5"/>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5"/>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5"/>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5"/>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5"/>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5"/>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5"/>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5"/>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2" name="Google Shape;12722;p65"/>
          <p:cNvGrpSpPr/>
          <p:nvPr/>
        </p:nvGrpSpPr>
        <p:grpSpPr>
          <a:xfrm>
            <a:off x="6244589" y="2726336"/>
            <a:ext cx="263343" cy="354754"/>
            <a:chOff x="6260864" y="2879911"/>
            <a:chExt cx="263343" cy="354754"/>
          </a:xfrm>
        </p:grpSpPr>
        <p:sp>
          <p:nvSpPr>
            <p:cNvPr id="12723" name="Google Shape;12723;p65"/>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5"/>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5"/>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5"/>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5"/>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5"/>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5"/>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5"/>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5"/>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5"/>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5"/>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5"/>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5"/>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5"/>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5"/>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5"/>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5"/>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5"/>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1" name="Google Shape;12741;p65"/>
          <p:cNvGrpSpPr/>
          <p:nvPr/>
        </p:nvGrpSpPr>
        <p:grpSpPr>
          <a:xfrm>
            <a:off x="8046693" y="2265715"/>
            <a:ext cx="263316" cy="354728"/>
            <a:chOff x="8062968" y="2419290"/>
            <a:chExt cx="263316" cy="354728"/>
          </a:xfrm>
        </p:grpSpPr>
        <p:sp>
          <p:nvSpPr>
            <p:cNvPr id="12742" name="Google Shape;12742;p65"/>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5"/>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5"/>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5"/>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5"/>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5"/>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5"/>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5"/>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5"/>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5"/>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5"/>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5"/>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5"/>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5"/>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5"/>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5"/>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5"/>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9" name="Google Shape;12759;p65"/>
          <p:cNvGrpSpPr/>
          <p:nvPr/>
        </p:nvGrpSpPr>
        <p:grpSpPr>
          <a:xfrm>
            <a:off x="5793448" y="2265715"/>
            <a:ext cx="263316" cy="354728"/>
            <a:chOff x="5809723" y="2419290"/>
            <a:chExt cx="263316" cy="354728"/>
          </a:xfrm>
        </p:grpSpPr>
        <p:sp>
          <p:nvSpPr>
            <p:cNvPr id="12760" name="Google Shape;12760;p65"/>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5"/>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5"/>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5"/>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5"/>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5"/>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5"/>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5"/>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5"/>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5"/>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5"/>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5"/>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5"/>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5"/>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5"/>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5"/>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5"/>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7" name="Google Shape;12777;p65"/>
          <p:cNvGrpSpPr/>
          <p:nvPr/>
        </p:nvGrpSpPr>
        <p:grpSpPr>
          <a:xfrm>
            <a:off x="7590551" y="1349424"/>
            <a:ext cx="263552" cy="354754"/>
            <a:chOff x="7606826" y="1502999"/>
            <a:chExt cx="263552" cy="354754"/>
          </a:xfrm>
        </p:grpSpPr>
        <p:sp>
          <p:nvSpPr>
            <p:cNvPr id="12778" name="Google Shape;12778;p65"/>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5"/>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5"/>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5"/>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5"/>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5"/>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5"/>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5"/>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5"/>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5"/>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5"/>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5"/>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5"/>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5"/>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5"/>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5"/>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5"/>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5"/>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6" name="Google Shape;12796;p65"/>
          <p:cNvGrpSpPr/>
          <p:nvPr/>
        </p:nvGrpSpPr>
        <p:grpSpPr>
          <a:xfrm>
            <a:off x="8044180" y="3636500"/>
            <a:ext cx="264076" cy="354623"/>
            <a:chOff x="8060455" y="3790075"/>
            <a:chExt cx="264076" cy="354623"/>
          </a:xfrm>
        </p:grpSpPr>
        <p:sp>
          <p:nvSpPr>
            <p:cNvPr id="12797" name="Google Shape;12797;p65"/>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5"/>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5"/>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5"/>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5"/>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5"/>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5"/>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5"/>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5"/>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5"/>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5"/>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5"/>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5"/>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5"/>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5"/>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5"/>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5"/>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5"/>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5"/>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5"/>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5"/>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5"/>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5"/>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0" name="Google Shape;12820;p65"/>
          <p:cNvGrpSpPr/>
          <p:nvPr/>
        </p:nvGrpSpPr>
        <p:grpSpPr>
          <a:xfrm>
            <a:off x="7598275" y="2726336"/>
            <a:ext cx="263316" cy="354754"/>
            <a:chOff x="7614550" y="2879911"/>
            <a:chExt cx="263316" cy="354754"/>
          </a:xfrm>
        </p:grpSpPr>
        <p:sp>
          <p:nvSpPr>
            <p:cNvPr id="12821" name="Google Shape;12821;p65"/>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5"/>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5"/>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5"/>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5"/>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5"/>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5"/>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5"/>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5"/>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5"/>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5"/>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5"/>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5"/>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5"/>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5"/>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5"/>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5"/>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5"/>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5"/>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0" name="Google Shape;12840;p65"/>
          <p:cNvGrpSpPr/>
          <p:nvPr/>
        </p:nvGrpSpPr>
        <p:grpSpPr>
          <a:xfrm>
            <a:off x="4884409" y="4114612"/>
            <a:ext cx="274576" cy="354623"/>
            <a:chOff x="4900684" y="4268187"/>
            <a:chExt cx="274576" cy="354623"/>
          </a:xfrm>
        </p:grpSpPr>
        <p:sp>
          <p:nvSpPr>
            <p:cNvPr id="12841" name="Google Shape;12841;p65"/>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5"/>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5"/>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5"/>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5"/>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5"/>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5"/>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5"/>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5"/>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5"/>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5"/>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5"/>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5"/>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5"/>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5"/>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6" name="Google Shape;12856;p65"/>
          <p:cNvGrpSpPr/>
          <p:nvPr/>
        </p:nvGrpSpPr>
        <p:grpSpPr>
          <a:xfrm>
            <a:off x="7145379" y="3192219"/>
            <a:ext cx="263343" cy="354754"/>
            <a:chOff x="7161654" y="3345794"/>
            <a:chExt cx="263343" cy="354754"/>
          </a:xfrm>
        </p:grpSpPr>
        <p:sp>
          <p:nvSpPr>
            <p:cNvPr id="12857" name="Google Shape;12857;p65"/>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5"/>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5"/>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5"/>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5"/>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5"/>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5"/>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5"/>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5"/>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5"/>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5"/>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5"/>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5"/>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5"/>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5"/>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5"/>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5"/>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5"/>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5"/>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6" name="Google Shape;12876;p65"/>
          <p:cNvGrpSpPr/>
          <p:nvPr/>
        </p:nvGrpSpPr>
        <p:grpSpPr>
          <a:xfrm>
            <a:off x="6695495" y="3192219"/>
            <a:ext cx="263081" cy="354754"/>
            <a:chOff x="6711770" y="3345794"/>
            <a:chExt cx="263081" cy="354754"/>
          </a:xfrm>
        </p:grpSpPr>
        <p:sp>
          <p:nvSpPr>
            <p:cNvPr id="12877" name="Google Shape;12877;p65"/>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5"/>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5"/>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5"/>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5"/>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5"/>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5"/>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5"/>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5"/>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5"/>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5"/>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5"/>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5"/>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5"/>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5"/>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5"/>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5"/>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4" name="Google Shape;12894;p65"/>
          <p:cNvGrpSpPr/>
          <p:nvPr/>
        </p:nvGrpSpPr>
        <p:grpSpPr>
          <a:xfrm>
            <a:off x="7147134" y="2726676"/>
            <a:ext cx="263316" cy="354414"/>
            <a:chOff x="7163409" y="2880251"/>
            <a:chExt cx="263316" cy="354414"/>
          </a:xfrm>
        </p:grpSpPr>
        <p:sp>
          <p:nvSpPr>
            <p:cNvPr id="12895" name="Google Shape;12895;p65"/>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5"/>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5"/>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5"/>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5"/>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5"/>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5"/>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5"/>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5"/>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5"/>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5"/>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5"/>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7" name="Google Shape;12907;p65"/>
          <p:cNvGrpSpPr/>
          <p:nvPr/>
        </p:nvGrpSpPr>
        <p:grpSpPr>
          <a:xfrm>
            <a:off x="6695757" y="2726597"/>
            <a:ext cx="263316" cy="354493"/>
            <a:chOff x="6712032" y="2880172"/>
            <a:chExt cx="263316" cy="354493"/>
          </a:xfrm>
        </p:grpSpPr>
        <p:sp>
          <p:nvSpPr>
            <p:cNvPr id="12908" name="Google Shape;12908;p65"/>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5"/>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5"/>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5"/>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5"/>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5"/>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5"/>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5"/>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5"/>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5"/>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5"/>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5"/>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5"/>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5"/>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5"/>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5"/>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5"/>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5"/>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5"/>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5"/>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5"/>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65"/>
          <p:cNvGrpSpPr/>
          <p:nvPr/>
        </p:nvGrpSpPr>
        <p:grpSpPr>
          <a:xfrm>
            <a:off x="6245349" y="3192219"/>
            <a:ext cx="263316" cy="354754"/>
            <a:chOff x="6261624" y="3345794"/>
            <a:chExt cx="263316" cy="354754"/>
          </a:xfrm>
        </p:grpSpPr>
        <p:sp>
          <p:nvSpPr>
            <p:cNvPr id="12930" name="Google Shape;12930;p65"/>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5"/>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5"/>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5"/>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5"/>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5"/>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5"/>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5"/>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5"/>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5"/>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5"/>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5"/>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5"/>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5"/>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5"/>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5"/>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5"/>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5"/>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5"/>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5"/>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5"/>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65"/>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5"/>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5"/>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5"/>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5"/>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5"/>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5"/>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8" name="Google Shape;12958;p65"/>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9" name="Google Shape;12959;p65"/>
          <p:cNvGrpSpPr/>
          <p:nvPr/>
        </p:nvGrpSpPr>
        <p:grpSpPr>
          <a:xfrm>
            <a:off x="5795464" y="3192219"/>
            <a:ext cx="263316" cy="354754"/>
            <a:chOff x="5811739" y="3345794"/>
            <a:chExt cx="263316" cy="354754"/>
          </a:xfrm>
        </p:grpSpPr>
        <p:sp>
          <p:nvSpPr>
            <p:cNvPr id="12960" name="Google Shape;12960;p65"/>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5"/>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5"/>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5"/>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5"/>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5"/>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5"/>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5"/>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5"/>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5"/>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5"/>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5"/>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5"/>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5"/>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5"/>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5"/>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5"/>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5"/>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5"/>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5"/>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5"/>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1" name="Google Shape;12981;p65"/>
          <p:cNvGrpSpPr/>
          <p:nvPr/>
        </p:nvGrpSpPr>
        <p:grpSpPr>
          <a:xfrm>
            <a:off x="5347543" y="3192219"/>
            <a:ext cx="259074" cy="354493"/>
            <a:chOff x="5363818" y="3345794"/>
            <a:chExt cx="259074" cy="354493"/>
          </a:xfrm>
        </p:grpSpPr>
        <p:sp>
          <p:nvSpPr>
            <p:cNvPr id="12982" name="Google Shape;12982;p65"/>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5"/>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5"/>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5"/>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5"/>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5"/>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5"/>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5"/>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5"/>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65"/>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65"/>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5"/>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5"/>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5"/>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5"/>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5"/>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5"/>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5"/>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5"/>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5"/>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5"/>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5"/>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5"/>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5"/>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5"/>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65"/>
          <p:cNvGrpSpPr/>
          <p:nvPr/>
        </p:nvGrpSpPr>
        <p:grpSpPr>
          <a:xfrm>
            <a:off x="4896664" y="3192088"/>
            <a:ext cx="261326" cy="354885"/>
            <a:chOff x="4912939" y="3345663"/>
            <a:chExt cx="261326" cy="354885"/>
          </a:xfrm>
        </p:grpSpPr>
        <p:sp>
          <p:nvSpPr>
            <p:cNvPr id="13008" name="Google Shape;13008;p65"/>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5"/>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5"/>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5"/>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5"/>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5"/>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5"/>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5"/>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5"/>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5"/>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5"/>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5"/>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5"/>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5"/>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5"/>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5"/>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5"/>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5"/>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5"/>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5"/>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5"/>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9" name="Google Shape;13029;p65"/>
          <p:cNvGrpSpPr/>
          <p:nvPr/>
        </p:nvGrpSpPr>
        <p:grpSpPr>
          <a:xfrm>
            <a:off x="5793448" y="2726336"/>
            <a:ext cx="263081" cy="355016"/>
            <a:chOff x="5809723" y="2879911"/>
            <a:chExt cx="263081" cy="355016"/>
          </a:xfrm>
        </p:grpSpPr>
        <p:sp>
          <p:nvSpPr>
            <p:cNvPr id="13030" name="Google Shape;13030;p65"/>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5"/>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5"/>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5"/>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5"/>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5"/>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5"/>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5"/>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5"/>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5"/>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5"/>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5"/>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5"/>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5"/>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5"/>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5"/>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5"/>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5"/>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5"/>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5"/>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5"/>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5"/>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2" name="Google Shape;13052;p65"/>
          <p:cNvGrpSpPr/>
          <p:nvPr/>
        </p:nvGrpSpPr>
        <p:grpSpPr>
          <a:xfrm>
            <a:off x="7599794" y="4114481"/>
            <a:ext cx="263316" cy="354754"/>
            <a:chOff x="7616069" y="4268056"/>
            <a:chExt cx="263316" cy="354754"/>
          </a:xfrm>
        </p:grpSpPr>
        <p:sp>
          <p:nvSpPr>
            <p:cNvPr id="13053" name="Google Shape;13053;p65"/>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5"/>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5"/>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5"/>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5"/>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5"/>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5"/>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5"/>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5"/>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5"/>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5"/>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5"/>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5"/>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5"/>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5"/>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5"/>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5"/>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5"/>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5"/>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5"/>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5"/>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4" name="Google Shape;13074;p65"/>
          <p:cNvGrpSpPr/>
          <p:nvPr/>
        </p:nvGrpSpPr>
        <p:grpSpPr>
          <a:xfrm>
            <a:off x="7148129" y="4114743"/>
            <a:ext cx="263316" cy="354493"/>
            <a:chOff x="7164404" y="4268318"/>
            <a:chExt cx="263316" cy="354493"/>
          </a:xfrm>
        </p:grpSpPr>
        <p:sp>
          <p:nvSpPr>
            <p:cNvPr id="13075" name="Google Shape;13075;p65"/>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5"/>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5"/>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5"/>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5"/>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5"/>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5"/>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5"/>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5"/>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5"/>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5"/>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5"/>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5"/>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5"/>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5"/>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5"/>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1" name="Google Shape;13091;p65"/>
          <p:cNvGrpSpPr/>
          <p:nvPr/>
        </p:nvGrpSpPr>
        <p:grpSpPr>
          <a:xfrm>
            <a:off x="5342071" y="2726336"/>
            <a:ext cx="263316" cy="354754"/>
            <a:chOff x="5358346" y="2879911"/>
            <a:chExt cx="263316" cy="354754"/>
          </a:xfrm>
        </p:grpSpPr>
        <p:sp>
          <p:nvSpPr>
            <p:cNvPr id="13092" name="Google Shape;13092;p65"/>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65"/>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5"/>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5"/>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5"/>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5"/>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5"/>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5"/>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5"/>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5"/>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5"/>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5"/>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5"/>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5"/>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5"/>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5"/>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5"/>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5"/>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5"/>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5"/>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5"/>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3" name="Google Shape;13113;p65"/>
          <p:cNvGrpSpPr/>
          <p:nvPr/>
        </p:nvGrpSpPr>
        <p:grpSpPr>
          <a:xfrm>
            <a:off x="8045175" y="3192167"/>
            <a:ext cx="263316" cy="354807"/>
            <a:chOff x="8061450" y="3345742"/>
            <a:chExt cx="263316" cy="354807"/>
          </a:xfrm>
        </p:grpSpPr>
        <p:sp>
          <p:nvSpPr>
            <p:cNvPr id="13114" name="Google Shape;13114;p65"/>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5"/>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5"/>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5"/>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5"/>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5"/>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5"/>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5"/>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5"/>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5"/>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5"/>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5"/>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5"/>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5"/>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5"/>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5"/>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0" name="Google Shape;13130;p65"/>
          <p:cNvGrpSpPr/>
          <p:nvPr/>
        </p:nvGrpSpPr>
        <p:grpSpPr>
          <a:xfrm>
            <a:off x="8049678" y="2726336"/>
            <a:ext cx="263081" cy="354754"/>
            <a:chOff x="8065953" y="2879911"/>
            <a:chExt cx="263081" cy="354754"/>
          </a:xfrm>
        </p:grpSpPr>
        <p:sp>
          <p:nvSpPr>
            <p:cNvPr id="13131" name="Google Shape;13131;p65"/>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5"/>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5"/>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5"/>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5"/>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5"/>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5"/>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5"/>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5"/>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5"/>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5"/>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5"/>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5"/>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5"/>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5"/>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5"/>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7" name="Google Shape;13147;p65"/>
          <p:cNvGrpSpPr/>
          <p:nvPr/>
        </p:nvGrpSpPr>
        <p:grpSpPr>
          <a:xfrm>
            <a:off x="8047924" y="4114743"/>
            <a:ext cx="270308" cy="354493"/>
            <a:chOff x="8064199" y="4268318"/>
            <a:chExt cx="270308" cy="354493"/>
          </a:xfrm>
        </p:grpSpPr>
        <p:sp>
          <p:nvSpPr>
            <p:cNvPr id="13148" name="Google Shape;13148;p65"/>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5"/>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5"/>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5"/>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5"/>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5"/>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5"/>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5"/>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5"/>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5"/>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5"/>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65"/>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5"/>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5"/>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5"/>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5"/>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66" name="Google Shape;13166;p65"/>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3167" name="Google Shape;13167;p65"/>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71"/>
        <p:cNvGrpSpPr/>
        <p:nvPr/>
      </p:nvGrpSpPr>
      <p:grpSpPr>
        <a:xfrm>
          <a:off x="0" y="0"/>
          <a:ext cx="0" cy="0"/>
          <a:chOff x="0" y="0"/>
          <a:chExt cx="0" cy="0"/>
        </a:xfrm>
      </p:grpSpPr>
      <p:grpSp>
        <p:nvGrpSpPr>
          <p:cNvPr id="13172" name="Google Shape;13172;p66"/>
          <p:cNvGrpSpPr/>
          <p:nvPr/>
        </p:nvGrpSpPr>
        <p:grpSpPr>
          <a:xfrm>
            <a:off x="3507933" y="3164345"/>
            <a:ext cx="381482" cy="366926"/>
            <a:chOff x="3511608" y="3348218"/>
            <a:chExt cx="381482" cy="366926"/>
          </a:xfrm>
        </p:grpSpPr>
        <p:sp>
          <p:nvSpPr>
            <p:cNvPr id="13173" name="Google Shape;13173;p66"/>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6"/>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6"/>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6"/>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6"/>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6"/>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6"/>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6"/>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6"/>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6"/>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6"/>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6"/>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6"/>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6"/>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7" name="Google Shape;13187;p66"/>
          <p:cNvGrpSpPr/>
          <p:nvPr/>
        </p:nvGrpSpPr>
        <p:grpSpPr>
          <a:xfrm>
            <a:off x="1846141" y="3623467"/>
            <a:ext cx="163616" cy="366665"/>
            <a:chOff x="1849816" y="3807339"/>
            <a:chExt cx="163616" cy="366665"/>
          </a:xfrm>
        </p:grpSpPr>
        <p:sp>
          <p:nvSpPr>
            <p:cNvPr id="13188" name="Google Shape;13188;p66"/>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6"/>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6"/>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6"/>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6"/>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6"/>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6"/>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6"/>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6"/>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6"/>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6"/>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6"/>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6"/>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6"/>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2" name="Google Shape;13202;p66"/>
          <p:cNvGrpSpPr/>
          <p:nvPr/>
        </p:nvGrpSpPr>
        <p:grpSpPr>
          <a:xfrm>
            <a:off x="2271082" y="3623441"/>
            <a:ext cx="202292" cy="366430"/>
            <a:chOff x="2274757" y="3807313"/>
            <a:chExt cx="202292" cy="366430"/>
          </a:xfrm>
        </p:grpSpPr>
        <p:sp>
          <p:nvSpPr>
            <p:cNvPr id="13203" name="Google Shape;13203;p66"/>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6"/>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6"/>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6"/>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6"/>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6"/>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6"/>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6"/>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6"/>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6"/>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66"/>
          <p:cNvGrpSpPr/>
          <p:nvPr/>
        </p:nvGrpSpPr>
        <p:grpSpPr>
          <a:xfrm>
            <a:off x="3969041" y="3164345"/>
            <a:ext cx="366404" cy="366665"/>
            <a:chOff x="3972716" y="3348218"/>
            <a:chExt cx="366404" cy="366665"/>
          </a:xfrm>
        </p:grpSpPr>
        <p:sp>
          <p:nvSpPr>
            <p:cNvPr id="13214" name="Google Shape;13214;p66"/>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6"/>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6"/>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6"/>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6"/>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6"/>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6"/>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6"/>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6"/>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6"/>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6"/>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6"/>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6" name="Google Shape;13226;p66"/>
          <p:cNvGrpSpPr/>
          <p:nvPr/>
        </p:nvGrpSpPr>
        <p:grpSpPr>
          <a:xfrm>
            <a:off x="862853" y="3164476"/>
            <a:ext cx="317405" cy="366534"/>
            <a:chOff x="866528" y="3348348"/>
            <a:chExt cx="317405" cy="366534"/>
          </a:xfrm>
        </p:grpSpPr>
        <p:sp>
          <p:nvSpPr>
            <p:cNvPr id="13227" name="Google Shape;13227;p66"/>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6"/>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6"/>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6"/>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6"/>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6"/>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6"/>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6"/>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5" name="Google Shape;13235;p66"/>
          <p:cNvGrpSpPr/>
          <p:nvPr/>
        </p:nvGrpSpPr>
        <p:grpSpPr>
          <a:xfrm>
            <a:off x="1313143" y="3164423"/>
            <a:ext cx="310872" cy="366848"/>
            <a:chOff x="1316818" y="3348296"/>
            <a:chExt cx="310872" cy="366848"/>
          </a:xfrm>
        </p:grpSpPr>
        <p:sp>
          <p:nvSpPr>
            <p:cNvPr id="13236" name="Google Shape;13236;p66"/>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6"/>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6"/>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6"/>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6"/>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6"/>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6"/>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6"/>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6"/>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6"/>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6"/>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6"/>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6"/>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6"/>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6"/>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6"/>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6"/>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6"/>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6"/>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6"/>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6"/>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6"/>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6"/>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6"/>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0" name="Google Shape;13260;p66"/>
          <p:cNvGrpSpPr/>
          <p:nvPr/>
        </p:nvGrpSpPr>
        <p:grpSpPr>
          <a:xfrm>
            <a:off x="3101573" y="3164371"/>
            <a:ext cx="305620" cy="366430"/>
            <a:chOff x="3105248" y="3348244"/>
            <a:chExt cx="305620" cy="366430"/>
          </a:xfrm>
        </p:grpSpPr>
        <p:sp>
          <p:nvSpPr>
            <p:cNvPr id="13261" name="Google Shape;13261;p66"/>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6"/>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6"/>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6"/>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6"/>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6"/>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6"/>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8" name="Google Shape;13268;p66"/>
          <p:cNvGrpSpPr/>
          <p:nvPr/>
        </p:nvGrpSpPr>
        <p:grpSpPr>
          <a:xfrm>
            <a:off x="2658313" y="3164345"/>
            <a:ext cx="304078" cy="366665"/>
            <a:chOff x="2661988" y="3348218"/>
            <a:chExt cx="304078" cy="366665"/>
          </a:xfrm>
        </p:grpSpPr>
        <p:sp>
          <p:nvSpPr>
            <p:cNvPr id="13269" name="Google Shape;13269;p66"/>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6"/>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6"/>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6"/>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6"/>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6"/>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6"/>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6"/>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6"/>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6"/>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6"/>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6"/>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6"/>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6"/>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6"/>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6"/>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6"/>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6"/>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6"/>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66"/>
          <p:cNvGrpSpPr/>
          <p:nvPr/>
        </p:nvGrpSpPr>
        <p:grpSpPr>
          <a:xfrm>
            <a:off x="2209252" y="3165024"/>
            <a:ext cx="307606" cy="366482"/>
            <a:chOff x="2212927" y="3348897"/>
            <a:chExt cx="307606" cy="366482"/>
          </a:xfrm>
        </p:grpSpPr>
        <p:sp>
          <p:nvSpPr>
            <p:cNvPr id="13289" name="Google Shape;13289;p66"/>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6"/>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6"/>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6"/>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66"/>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6"/>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6"/>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6"/>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6"/>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6"/>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9" name="Google Shape;13299;p66"/>
          <p:cNvGrpSpPr/>
          <p:nvPr/>
        </p:nvGrpSpPr>
        <p:grpSpPr>
          <a:xfrm>
            <a:off x="1760714" y="3164345"/>
            <a:ext cx="310114" cy="366665"/>
            <a:chOff x="1764389" y="3348218"/>
            <a:chExt cx="310114" cy="366665"/>
          </a:xfrm>
        </p:grpSpPr>
        <p:sp>
          <p:nvSpPr>
            <p:cNvPr id="13300" name="Google Shape;13300;p66"/>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6"/>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6"/>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6"/>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6"/>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6"/>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6"/>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6"/>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6"/>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6"/>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6"/>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6"/>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6"/>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6"/>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6"/>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6"/>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6"/>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6"/>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6"/>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66"/>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0" name="Google Shape;13320;p66"/>
          <p:cNvGrpSpPr/>
          <p:nvPr/>
        </p:nvGrpSpPr>
        <p:grpSpPr>
          <a:xfrm>
            <a:off x="2773897" y="3623415"/>
            <a:ext cx="81716" cy="366717"/>
            <a:chOff x="2777572" y="3807287"/>
            <a:chExt cx="81716" cy="366717"/>
          </a:xfrm>
        </p:grpSpPr>
        <p:sp>
          <p:nvSpPr>
            <p:cNvPr id="13321" name="Google Shape;13321;p66"/>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6"/>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6"/>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6"/>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6"/>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6"/>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6"/>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6"/>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6"/>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6"/>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6"/>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2" name="Google Shape;13332;p66"/>
          <p:cNvGrpSpPr/>
          <p:nvPr/>
        </p:nvGrpSpPr>
        <p:grpSpPr>
          <a:xfrm>
            <a:off x="3930339" y="4145908"/>
            <a:ext cx="366665" cy="256334"/>
            <a:chOff x="3934014" y="4329780"/>
            <a:chExt cx="366665" cy="256334"/>
          </a:xfrm>
        </p:grpSpPr>
        <p:sp>
          <p:nvSpPr>
            <p:cNvPr id="13333" name="Google Shape;13333;p66"/>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6"/>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6"/>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6"/>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6"/>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6"/>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6"/>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6"/>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6"/>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6"/>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6"/>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6"/>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6"/>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6" name="Google Shape;13346;p66"/>
          <p:cNvGrpSpPr/>
          <p:nvPr/>
        </p:nvGrpSpPr>
        <p:grpSpPr>
          <a:xfrm>
            <a:off x="943995" y="3623467"/>
            <a:ext cx="194295" cy="366404"/>
            <a:chOff x="947670" y="3807339"/>
            <a:chExt cx="194295" cy="366404"/>
          </a:xfrm>
        </p:grpSpPr>
        <p:sp>
          <p:nvSpPr>
            <p:cNvPr id="13347" name="Google Shape;13347;p66"/>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6"/>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6"/>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6"/>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6"/>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6"/>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6"/>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6"/>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6"/>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6"/>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7" name="Google Shape;13357;p66"/>
          <p:cNvGrpSpPr/>
          <p:nvPr/>
        </p:nvGrpSpPr>
        <p:grpSpPr>
          <a:xfrm>
            <a:off x="3416704" y="4102685"/>
            <a:ext cx="368939" cy="342283"/>
            <a:chOff x="3420379" y="4286557"/>
            <a:chExt cx="368939" cy="342283"/>
          </a:xfrm>
        </p:grpSpPr>
        <p:sp>
          <p:nvSpPr>
            <p:cNvPr id="13358" name="Google Shape;13358;p66"/>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6"/>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6"/>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6"/>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6"/>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6"/>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6"/>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6"/>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6"/>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6"/>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6"/>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6"/>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6"/>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6"/>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6"/>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6"/>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4" name="Google Shape;13374;p66"/>
          <p:cNvGrpSpPr/>
          <p:nvPr/>
        </p:nvGrpSpPr>
        <p:grpSpPr>
          <a:xfrm>
            <a:off x="3961515" y="3658380"/>
            <a:ext cx="369801" cy="296813"/>
            <a:chOff x="3965190" y="3842252"/>
            <a:chExt cx="369801" cy="296813"/>
          </a:xfrm>
        </p:grpSpPr>
        <p:sp>
          <p:nvSpPr>
            <p:cNvPr id="13375" name="Google Shape;13375;p66"/>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66"/>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6"/>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6"/>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6"/>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6"/>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6"/>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6"/>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6"/>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6"/>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6"/>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6"/>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6"/>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6"/>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6"/>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6"/>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6"/>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6"/>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6"/>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6" name="Google Shape;13396;p66"/>
          <p:cNvGrpSpPr/>
          <p:nvPr/>
        </p:nvGrpSpPr>
        <p:grpSpPr>
          <a:xfrm>
            <a:off x="3502915" y="3649939"/>
            <a:ext cx="396796" cy="313407"/>
            <a:chOff x="3506590" y="3833812"/>
            <a:chExt cx="396796" cy="313407"/>
          </a:xfrm>
        </p:grpSpPr>
        <p:sp>
          <p:nvSpPr>
            <p:cNvPr id="13397" name="Google Shape;13397;p66"/>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6"/>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6"/>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6"/>
          <p:cNvGrpSpPr/>
          <p:nvPr/>
        </p:nvGrpSpPr>
        <p:grpSpPr>
          <a:xfrm>
            <a:off x="2765613" y="1781491"/>
            <a:ext cx="104556" cy="366665"/>
            <a:chOff x="2769288" y="1965364"/>
            <a:chExt cx="104556" cy="366665"/>
          </a:xfrm>
        </p:grpSpPr>
        <p:sp>
          <p:nvSpPr>
            <p:cNvPr id="13401" name="Google Shape;13401;p66"/>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6"/>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6"/>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6"/>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6"/>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6"/>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6"/>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6"/>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6"/>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6"/>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6"/>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6"/>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66"/>
          <p:cNvGrpSpPr/>
          <p:nvPr/>
        </p:nvGrpSpPr>
        <p:grpSpPr>
          <a:xfrm>
            <a:off x="3963004" y="1826988"/>
            <a:ext cx="367162" cy="275698"/>
            <a:chOff x="3966679" y="2010861"/>
            <a:chExt cx="367162" cy="275698"/>
          </a:xfrm>
        </p:grpSpPr>
        <p:sp>
          <p:nvSpPr>
            <p:cNvPr id="13414" name="Google Shape;13414;p66"/>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6"/>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6"/>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6"/>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66"/>
          <p:cNvGrpSpPr/>
          <p:nvPr/>
        </p:nvGrpSpPr>
        <p:grpSpPr>
          <a:xfrm>
            <a:off x="1748902" y="1841622"/>
            <a:ext cx="366404" cy="246220"/>
            <a:chOff x="1752577" y="2025495"/>
            <a:chExt cx="366404" cy="246220"/>
          </a:xfrm>
        </p:grpSpPr>
        <p:sp>
          <p:nvSpPr>
            <p:cNvPr id="13419" name="Google Shape;13419;p66"/>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6"/>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6"/>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6"/>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6"/>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6"/>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6"/>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6"/>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6"/>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6"/>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6"/>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6"/>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6"/>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6"/>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6"/>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6"/>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66"/>
          <p:cNvGrpSpPr/>
          <p:nvPr/>
        </p:nvGrpSpPr>
        <p:grpSpPr>
          <a:xfrm>
            <a:off x="1305878" y="1885708"/>
            <a:ext cx="366404" cy="158363"/>
            <a:chOff x="1309553" y="2069580"/>
            <a:chExt cx="366404" cy="158363"/>
          </a:xfrm>
        </p:grpSpPr>
        <p:sp>
          <p:nvSpPr>
            <p:cNvPr id="13436" name="Google Shape;13436;p66"/>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6"/>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6"/>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6"/>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6"/>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6"/>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6"/>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6"/>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6"/>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6"/>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6"/>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6"/>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6"/>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6"/>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6"/>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6"/>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6"/>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6"/>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6"/>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6"/>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6"/>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6"/>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6"/>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6"/>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2" name="Google Shape;13462;p66"/>
          <p:cNvGrpSpPr/>
          <p:nvPr/>
        </p:nvGrpSpPr>
        <p:grpSpPr>
          <a:xfrm>
            <a:off x="862853" y="1904889"/>
            <a:ext cx="366639" cy="119635"/>
            <a:chOff x="866528" y="2088762"/>
            <a:chExt cx="366639" cy="119635"/>
          </a:xfrm>
        </p:grpSpPr>
        <p:sp>
          <p:nvSpPr>
            <p:cNvPr id="13463" name="Google Shape;13463;p66"/>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6"/>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6"/>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6"/>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6"/>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6"/>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6"/>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6"/>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6"/>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6"/>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6"/>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6"/>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6"/>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6"/>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7" name="Google Shape;13477;p66"/>
          <p:cNvGrpSpPr/>
          <p:nvPr/>
        </p:nvGrpSpPr>
        <p:grpSpPr>
          <a:xfrm>
            <a:off x="2325594" y="1781439"/>
            <a:ext cx="98807" cy="366273"/>
            <a:chOff x="2329269" y="1965312"/>
            <a:chExt cx="98807" cy="366273"/>
          </a:xfrm>
        </p:grpSpPr>
        <p:sp>
          <p:nvSpPr>
            <p:cNvPr id="13478" name="Google Shape;13478;p66"/>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6"/>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6"/>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1" name="Google Shape;13481;p66"/>
          <p:cNvGrpSpPr/>
          <p:nvPr/>
        </p:nvGrpSpPr>
        <p:grpSpPr>
          <a:xfrm>
            <a:off x="3204378" y="1781099"/>
            <a:ext cx="112344" cy="366926"/>
            <a:chOff x="3208053" y="1964972"/>
            <a:chExt cx="112344" cy="366926"/>
          </a:xfrm>
        </p:grpSpPr>
        <p:sp>
          <p:nvSpPr>
            <p:cNvPr id="13482" name="Google Shape;13482;p66"/>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6"/>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6"/>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6"/>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6"/>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6"/>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8" name="Google Shape;13488;p66"/>
          <p:cNvGrpSpPr/>
          <p:nvPr/>
        </p:nvGrpSpPr>
        <p:grpSpPr>
          <a:xfrm>
            <a:off x="3221704" y="3623467"/>
            <a:ext cx="72413" cy="366404"/>
            <a:chOff x="3225379" y="3807339"/>
            <a:chExt cx="72413" cy="366404"/>
          </a:xfrm>
        </p:grpSpPr>
        <p:sp>
          <p:nvSpPr>
            <p:cNvPr id="13489" name="Google Shape;13489;p66"/>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6"/>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6"/>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6"/>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6"/>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6"/>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6"/>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6"/>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7" name="Google Shape;13497;p66"/>
          <p:cNvGrpSpPr/>
          <p:nvPr/>
        </p:nvGrpSpPr>
        <p:grpSpPr>
          <a:xfrm>
            <a:off x="3520241" y="1827223"/>
            <a:ext cx="366665" cy="275201"/>
            <a:chOff x="3523916" y="2011096"/>
            <a:chExt cx="366665" cy="275201"/>
          </a:xfrm>
        </p:grpSpPr>
        <p:sp>
          <p:nvSpPr>
            <p:cNvPr id="13498" name="Google Shape;13498;p66"/>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6"/>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6"/>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6"/>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6"/>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6"/>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66"/>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6"/>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6"/>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6"/>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6"/>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6"/>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6"/>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6"/>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6"/>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6"/>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6"/>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6"/>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6"/>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6"/>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8" name="Google Shape;13518;p66"/>
          <p:cNvGrpSpPr/>
          <p:nvPr/>
        </p:nvGrpSpPr>
        <p:grpSpPr>
          <a:xfrm>
            <a:off x="1739102" y="1316124"/>
            <a:ext cx="393791" cy="366744"/>
            <a:chOff x="1742777" y="1499997"/>
            <a:chExt cx="393791" cy="366744"/>
          </a:xfrm>
        </p:grpSpPr>
        <p:sp>
          <p:nvSpPr>
            <p:cNvPr id="13519" name="Google Shape;13519;p66"/>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6"/>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6"/>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6"/>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6"/>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6"/>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6"/>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6"/>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6"/>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6"/>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6"/>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6"/>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6"/>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6"/>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3" name="Google Shape;13533;p66"/>
          <p:cNvGrpSpPr/>
          <p:nvPr/>
        </p:nvGrpSpPr>
        <p:grpSpPr>
          <a:xfrm>
            <a:off x="4010774" y="1316124"/>
            <a:ext cx="319914" cy="366639"/>
            <a:chOff x="4014449" y="1499997"/>
            <a:chExt cx="319914" cy="366639"/>
          </a:xfrm>
        </p:grpSpPr>
        <p:sp>
          <p:nvSpPr>
            <p:cNvPr id="13534" name="Google Shape;13534;p66"/>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6"/>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6"/>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6"/>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6"/>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9" name="Google Shape;13539;p66"/>
          <p:cNvGrpSpPr/>
          <p:nvPr/>
        </p:nvGrpSpPr>
        <p:grpSpPr>
          <a:xfrm>
            <a:off x="862592" y="1407588"/>
            <a:ext cx="367397" cy="183711"/>
            <a:chOff x="866267" y="1591460"/>
            <a:chExt cx="367397" cy="183711"/>
          </a:xfrm>
        </p:grpSpPr>
        <p:sp>
          <p:nvSpPr>
            <p:cNvPr id="13540" name="Google Shape;13540;p66"/>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6"/>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6"/>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6"/>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6"/>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6"/>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6"/>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66"/>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6"/>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6"/>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6"/>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6"/>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6"/>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6"/>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6"/>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6"/>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6"/>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6"/>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8" name="Google Shape;13558;p66"/>
          <p:cNvGrpSpPr/>
          <p:nvPr/>
        </p:nvGrpSpPr>
        <p:grpSpPr>
          <a:xfrm>
            <a:off x="3114168" y="1316019"/>
            <a:ext cx="327440" cy="366744"/>
            <a:chOff x="3117843" y="1499892"/>
            <a:chExt cx="327440" cy="366744"/>
          </a:xfrm>
        </p:grpSpPr>
        <p:sp>
          <p:nvSpPr>
            <p:cNvPr id="13559" name="Google Shape;13559;p66"/>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6"/>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6"/>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6"/>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6"/>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6"/>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6"/>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6" name="Google Shape;13566;p66"/>
          <p:cNvGrpSpPr/>
          <p:nvPr/>
        </p:nvGrpSpPr>
        <p:grpSpPr>
          <a:xfrm>
            <a:off x="2663330" y="1316124"/>
            <a:ext cx="336770" cy="366639"/>
            <a:chOff x="2667005" y="1499997"/>
            <a:chExt cx="336770" cy="366639"/>
          </a:xfrm>
        </p:grpSpPr>
        <p:sp>
          <p:nvSpPr>
            <p:cNvPr id="13567" name="Google Shape;13567;p66"/>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6"/>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6"/>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6"/>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6"/>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6"/>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6"/>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6"/>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6"/>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6"/>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6"/>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6"/>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6"/>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6"/>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6"/>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6"/>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6"/>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6"/>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6"/>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6" name="Google Shape;13586;p66"/>
          <p:cNvGrpSpPr/>
          <p:nvPr/>
        </p:nvGrpSpPr>
        <p:grpSpPr>
          <a:xfrm>
            <a:off x="3561191" y="1316124"/>
            <a:ext cx="326473" cy="366639"/>
            <a:chOff x="3564866" y="1499997"/>
            <a:chExt cx="326473" cy="366639"/>
          </a:xfrm>
        </p:grpSpPr>
        <p:sp>
          <p:nvSpPr>
            <p:cNvPr id="13587" name="Google Shape;13587;p66"/>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6"/>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6"/>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6"/>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6"/>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6"/>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6"/>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6"/>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6"/>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6" name="Google Shape;13596;p66"/>
          <p:cNvGrpSpPr/>
          <p:nvPr/>
        </p:nvGrpSpPr>
        <p:grpSpPr>
          <a:xfrm>
            <a:off x="1310399" y="1316124"/>
            <a:ext cx="364392" cy="366639"/>
            <a:chOff x="1314074" y="1499997"/>
            <a:chExt cx="364392" cy="366639"/>
          </a:xfrm>
        </p:grpSpPr>
        <p:sp>
          <p:nvSpPr>
            <p:cNvPr id="13597" name="Google Shape;13597;p66"/>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6"/>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6"/>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6"/>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6"/>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6"/>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6"/>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6"/>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6"/>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6"/>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9" name="Google Shape;13609;p66"/>
          <p:cNvGrpSpPr/>
          <p:nvPr/>
        </p:nvGrpSpPr>
        <p:grpSpPr>
          <a:xfrm>
            <a:off x="2216804" y="1316124"/>
            <a:ext cx="337005" cy="366639"/>
            <a:chOff x="2220479" y="1499997"/>
            <a:chExt cx="337005" cy="366639"/>
          </a:xfrm>
        </p:grpSpPr>
        <p:sp>
          <p:nvSpPr>
            <p:cNvPr id="13610" name="Google Shape;13610;p66"/>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6"/>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6"/>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6"/>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6"/>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6"/>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6"/>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6"/>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6"/>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6"/>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6"/>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1" name="Google Shape;13621;p66"/>
          <p:cNvGrpSpPr/>
          <p:nvPr/>
        </p:nvGrpSpPr>
        <p:grpSpPr>
          <a:xfrm>
            <a:off x="4101480" y="2242103"/>
            <a:ext cx="87230" cy="366430"/>
            <a:chOff x="4105155" y="2425976"/>
            <a:chExt cx="87230" cy="366430"/>
          </a:xfrm>
        </p:grpSpPr>
        <p:sp>
          <p:nvSpPr>
            <p:cNvPr id="13622" name="Google Shape;13622;p66"/>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6"/>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6"/>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6"/>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6"/>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6"/>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8" name="Google Shape;13628;p66"/>
          <p:cNvGrpSpPr/>
          <p:nvPr/>
        </p:nvGrpSpPr>
        <p:grpSpPr>
          <a:xfrm>
            <a:off x="1804434" y="2242129"/>
            <a:ext cx="267884" cy="366639"/>
            <a:chOff x="1808109" y="2426002"/>
            <a:chExt cx="267884" cy="366639"/>
          </a:xfrm>
        </p:grpSpPr>
        <p:sp>
          <p:nvSpPr>
            <p:cNvPr id="13629" name="Google Shape;13629;p66"/>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6"/>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6"/>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6"/>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6"/>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6"/>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6"/>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6"/>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6"/>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6"/>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6"/>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6"/>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6"/>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6"/>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6"/>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6"/>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6"/>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6"/>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6"/>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6"/>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6"/>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0" name="Google Shape;13650;p66"/>
          <p:cNvGrpSpPr/>
          <p:nvPr/>
        </p:nvGrpSpPr>
        <p:grpSpPr>
          <a:xfrm>
            <a:off x="3599893" y="2242129"/>
            <a:ext cx="207597" cy="366639"/>
            <a:chOff x="3603568" y="2426002"/>
            <a:chExt cx="207597" cy="366639"/>
          </a:xfrm>
        </p:grpSpPr>
        <p:sp>
          <p:nvSpPr>
            <p:cNvPr id="13651" name="Google Shape;13651;p66"/>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6"/>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6"/>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6"/>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66"/>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6"/>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7" name="Google Shape;13657;p66"/>
          <p:cNvGrpSpPr/>
          <p:nvPr/>
        </p:nvGrpSpPr>
        <p:grpSpPr>
          <a:xfrm>
            <a:off x="2242440" y="2242129"/>
            <a:ext cx="274417" cy="366404"/>
            <a:chOff x="2246115" y="2426002"/>
            <a:chExt cx="274417" cy="366404"/>
          </a:xfrm>
        </p:grpSpPr>
        <p:sp>
          <p:nvSpPr>
            <p:cNvPr id="13658" name="Google Shape;13658;p66"/>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6"/>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6"/>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6"/>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6"/>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6"/>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6"/>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6"/>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6" name="Google Shape;13666;p66"/>
          <p:cNvGrpSpPr/>
          <p:nvPr/>
        </p:nvGrpSpPr>
        <p:grpSpPr>
          <a:xfrm>
            <a:off x="2692991" y="2242129"/>
            <a:ext cx="256099" cy="366639"/>
            <a:chOff x="2696666" y="2426002"/>
            <a:chExt cx="256099" cy="366639"/>
          </a:xfrm>
        </p:grpSpPr>
        <p:sp>
          <p:nvSpPr>
            <p:cNvPr id="13667" name="Google Shape;13667;p66"/>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6"/>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6"/>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6"/>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6"/>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6"/>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66"/>
          <p:cNvGrpSpPr/>
          <p:nvPr/>
        </p:nvGrpSpPr>
        <p:grpSpPr>
          <a:xfrm>
            <a:off x="3145397" y="2242129"/>
            <a:ext cx="225863" cy="366430"/>
            <a:chOff x="3149072" y="2426002"/>
            <a:chExt cx="225863" cy="366430"/>
          </a:xfrm>
        </p:grpSpPr>
        <p:sp>
          <p:nvSpPr>
            <p:cNvPr id="13674" name="Google Shape;13674;p66"/>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6"/>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6"/>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6"/>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6"/>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6"/>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6"/>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6"/>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6"/>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66"/>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6"/>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66"/>
          <p:cNvGrpSpPr/>
          <p:nvPr/>
        </p:nvGrpSpPr>
        <p:grpSpPr>
          <a:xfrm>
            <a:off x="1357881" y="2242051"/>
            <a:ext cx="283224" cy="366482"/>
            <a:chOff x="1361556" y="2425923"/>
            <a:chExt cx="283224" cy="366482"/>
          </a:xfrm>
        </p:grpSpPr>
        <p:sp>
          <p:nvSpPr>
            <p:cNvPr id="13686" name="Google Shape;13686;p66"/>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6"/>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6"/>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6"/>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6"/>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6"/>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6"/>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6"/>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6"/>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6"/>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6"/>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6"/>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6"/>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6"/>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6"/>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6"/>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6"/>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6"/>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6"/>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6"/>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6" name="Google Shape;13706;p66"/>
          <p:cNvGrpSpPr/>
          <p:nvPr/>
        </p:nvGrpSpPr>
        <p:grpSpPr>
          <a:xfrm>
            <a:off x="3970060" y="2707183"/>
            <a:ext cx="361883" cy="366979"/>
            <a:chOff x="3973735" y="2891056"/>
            <a:chExt cx="361883" cy="366979"/>
          </a:xfrm>
        </p:grpSpPr>
        <p:sp>
          <p:nvSpPr>
            <p:cNvPr id="13707" name="Google Shape;13707;p66"/>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6"/>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6"/>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6"/>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6"/>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6"/>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6"/>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6"/>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6"/>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6"/>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6"/>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6"/>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6"/>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6"/>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6"/>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4" name="Google Shape;13724;p66"/>
          <p:cNvGrpSpPr/>
          <p:nvPr/>
        </p:nvGrpSpPr>
        <p:grpSpPr>
          <a:xfrm>
            <a:off x="3524266" y="2732871"/>
            <a:ext cx="366665" cy="315654"/>
            <a:chOff x="3527941" y="2916744"/>
            <a:chExt cx="366665" cy="315654"/>
          </a:xfrm>
        </p:grpSpPr>
        <p:sp>
          <p:nvSpPr>
            <p:cNvPr id="13725" name="Google Shape;13725;p66"/>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6"/>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6"/>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6"/>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6"/>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6"/>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6"/>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6"/>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6"/>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6"/>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6"/>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6"/>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6"/>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6"/>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6"/>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6"/>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6"/>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6"/>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6"/>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6"/>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6"/>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6"/>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6"/>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6"/>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6"/>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6"/>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6"/>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6"/>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6"/>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6"/>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5" name="Google Shape;13755;p66"/>
          <p:cNvGrpSpPr/>
          <p:nvPr/>
        </p:nvGrpSpPr>
        <p:grpSpPr>
          <a:xfrm>
            <a:off x="2637198" y="2707758"/>
            <a:ext cx="366404" cy="366404"/>
            <a:chOff x="2640873" y="2891631"/>
            <a:chExt cx="366404" cy="366404"/>
          </a:xfrm>
        </p:grpSpPr>
        <p:sp>
          <p:nvSpPr>
            <p:cNvPr id="13756" name="Google Shape;13756;p66"/>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6"/>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6"/>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6"/>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6"/>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6"/>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6"/>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6"/>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6"/>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6"/>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6"/>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6"/>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6"/>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6"/>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0" name="Google Shape;13770;p66"/>
          <p:cNvGrpSpPr/>
          <p:nvPr/>
        </p:nvGrpSpPr>
        <p:grpSpPr>
          <a:xfrm>
            <a:off x="2193416" y="2754248"/>
            <a:ext cx="366665" cy="273189"/>
            <a:chOff x="2197091" y="2938120"/>
            <a:chExt cx="366665" cy="273189"/>
          </a:xfrm>
        </p:grpSpPr>
        <p:sp>
          <p:nvSpPr>
            <p:cNvPr id="13771" name="Google Shape;13771;p66"/>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6"/>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6"/>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6"/>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6"/>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66"/>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66"/>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6"/>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6"/>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6"/>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6"/>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6"/>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6"/>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66"/>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6"/>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6"/>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6"/>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6"/>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6"/>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6"/>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6"/>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6"/>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5" name="Google Shape;13795;p66"/>
          <p:cNvGrpSpPr/>
          <p:nvPr/>
        </p:nvGrpSpPr>
        <p:grpSpPr>
          <a:xfrm>
            <a:off x="1749895" y="2708254"/>
            <a:ext cx="366665" cy="365202"/>
            <a:chOff x="1753570" y="2892127"/>
            <a:chExt cx="366665" cy="365202"/>
          </a:xfrm>
        </p:grpSpPr>
        <p:sp>
          <p:nvSpPr>
            <p:cNvPr id="13796" name="Google Shape;13796;p6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6"/>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6"/>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6"/>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6"/>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66"/>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66"/>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66"/>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6"/>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6"/>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6"/>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6"/>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6"/>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6"/>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6"/>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6"/>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6"/>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4" name="Google Shape;13814;p66"/>
          <p:cNvGrpSpPr/>
          <p:nvPr/>
        </p:nvGrpSpPr>
        <p:grpSpPr>
          <a:xfrm>
            <a:off x="1300076" y="3623467"/>
            <a:ext cx="367684" cy="366561"/>
            <a:chOff x="1303751" y="3807339"/>
            <a:chExt cx="367684" cy="366561"/>
          </a:xfrm>
        </p:grpSpPr>
        <p:sp>
          <p:nvSpPr>
            <p:cNvPr id="13815" name="Google Shape;13815;p66"/>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66"/>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66"/>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66"/>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6"/>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6"/>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6"/>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6"/>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6"/>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6"/>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6"/>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6"/>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66"/>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6"/>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6"/>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66"/>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6"/>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6"/>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66"/>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66"/>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6"/>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66"/>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66"/>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6"/>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6"/>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6"/>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6"/>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6"/>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6"/>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6"/>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6"/>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6"/>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6"/>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6"/>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6"/>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6"/>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6"/>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6"/>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6"/>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6"/>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6"/>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56" name="Google Shape;13856;p66"/>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7" name="Google Shape;13857;p66"/>
          <p:cNvGrpSpPr/>
          <p:nvPr/>
        </p:nvGrpSpPr>
        <p:grpSpPr>
          <a:xfrm>
            <a:off x="1306374" y="2707549"/>
            <a:ext cx="384749" cy="366613"/>
            <a:chOff x="1310049" y="2891421"/>
            <a:chExt cx="384749" cy="366613"/>
          </a:xfrm>
        </p:grpSpPr>
        <p:sp>
          <p:nvSpPr>
            <p:cNvPr id="13858" name="Google Shape;13858;p66"/>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6"/>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6"/>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6"/>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66"/>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66"/>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6"/>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6"/>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66"/>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66"/>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6"/>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6"/>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6"/>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6"/>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2" name="Google Shape;13872;p66"/>
          <p:cNvGrpSpPr/>
          <p:nvPr/>
        </p:nvGrpSpPr>
        <p:grpSpPr>
          <a:xfrm>
            <a:off x="845998" y="2707470"/>
            <a:ext cx="383468" cy="366665"/>
            <a:chOff x="849673" y="2891343"/>
            <a:chExt cx="383468" cy="366665"/>
          </a:xfrm>
        </p:grpSpPr>
        <p:sp>
          <p:nvSpPr>
            <p:cNvPr id="13873" name="Google Shape;13873;p66"/>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66"/>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6"/>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6"/>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6"/>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6"/>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6"/>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6"/>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6"/>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6"/>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66"/>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66"/>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5" name="Google Shape;13885;p66"/>
          <p:cNvGrpSpPr/>
          <p:nvPr/>
        </p:nvGrpSpPr>
        <p:grpSpPr>
          <a:xfrm>
            <a:off x="916582" y="2242129"/>
            <a:ext cx="278024" cy="366508"/>
            <a:chOff x="920257" y="2426002"/>
            <a:chExt cx="278024" cy="366508"/>
          </a:xfrm>
        </p:grpSpPr>
        <p:sp>
          <p:nvSpPr>
            <p:cNvPr id="13886" name="Google Shape;13886;p66"/>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6"/>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6"/>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6"/>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6"/>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6"/>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6"/>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6"/>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6"/>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6"/>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6"/>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6"/>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6"/>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9" name="Google Shape;13899;p66"/>
          <p:cNvGrpSpPr/>
          <p:nvPr/>
        </p:nvGrpSpPr>
        <p:grpSpPr>
          <a:xfrm>
            <a:off x="862853" y="4090611"/>
            <a:ext cx="349810" cy="366665"/>
            <a:chOff x="866528" y="4274484"/>
            <a:chExt cx="349810" cy="366665"/>
          </a:xfrm>
        </p:grpSpPr>
        <p:sp>
          <p:nvSpPr>
            <p:cNvPr id="13900" name="Google Shape;13900;p66"/>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6"/>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6"/>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66"/>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66"/>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6"/>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6"/>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6"/>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6"/>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66"/>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6"/>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1" name="Google Shape;13911;p66"/>
          <p:cNvGrpSpPr/>
          <p:nvPr/>
        </p:nvGrpSpPr>
        <p:grpSpPr>
          <a:xfrm>
            <a:off x="1385033" y="4090611"/>
            <a:ext cx="330210" cy="366665"/>
            <a:chOff x="1388708" y="4274484"/>
            <a:chExt cx="330210" cy="366665"/>
          </a:xfrm>
        </p:grpSpPr>
        <p:sp>
          <p:nvSpPr>
            <p:cNvPr id="13912" name="Google Shape;13912;p66"/>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6"/>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6"/>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6"/>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6"/>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6"/>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6"/>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6"/>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66"/>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66"/>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6"/>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6"/>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6"/>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6"/>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6"/>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6"/>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6"/>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6"/>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66"/>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6"/>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2" name="Google Shape;13932;p66"/>
          <p:cNvGrpSpPr/>
          <p:nvPr/>
        </p:nvGrpSpPr>
        <p:grpSpPr>
          <a:xfrm>
            <a:off x="1871019" y="4109453"/>
            <a:ext cx="375446" cy="328982"/>
            <a:chOff x="1874694" y="4293326"/>
            <a:chExt cx="375446" cy="328982"/>
          </a:xfrm>
        </p:grpSpPr>
        <p:sp>
          <p:nvSpPr>
            <p:cNvPr id="13933" name="Google Shape;13933;p66"/>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6"/>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6"/>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6"/>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6"/>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6"/>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6"/>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6"/>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6"/>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66"/>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66"/>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6"/>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6"/>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6"/>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6"/>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6"/>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6"/>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6"/>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6"/>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6"/>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6"/>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6"/>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5" name="Google Shape;13955;p66"/>
          <p:cNvGrpSpPr/>
          <p:nvPr/>
        </p:nvGrpSpPr>
        <p:grpSpPr>
          <a:xfrm>
            <a:off x="2392441" y="4109218"/>
            <a:ext cx="366665" cy="329714"/>
            <a:chOff x="2396116" y="4293090"/>
            <a:chExt cx="366665" cy="329714"/>
          </a:xfrm>
        </p:grpSpPr>
        <p:sp>
          <p:nvSpPr>
            <p:cNvPr id="13956" name="Google Shape;13956;p66"/>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66"/>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6"/>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66"/>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66"/>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6"/>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6"/>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6"/>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6"/>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6"/>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6"/>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6"/>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6"/>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9" name="Google Shape;13969;p66"/>
          <p:cNvGrpSpPr/>
          <p:nvPr/>
        </p:nvGrpSpPr>
        <p:grpSpPr>
          <a:xfrm>
            <a:off x="2905082" y="4105951"/>
            <a:ext cx="367162" cy="336116"/>
            <a:chOff x="2908757" y="4289824"/>
            <a:chExt cx="367162" cy="336116"/>
          </a:xfrm>
        </p:grpSpPr>
        <p:sp>
          <p:nvSpPr>
            <p:cNvPr id="13970" name="Google Shape;13970;p66"/>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66"/>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6"/>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6"/>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6"/>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66"/>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66"/>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6"/>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6"/>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66"/>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6"/>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6"/>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6"/>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6"/>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6"/>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6"/>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6"/>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6"/>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6"/>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6"/>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6"/>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6"/>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6"/>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6"/>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66"/>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66"/>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66"/>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7" name="Google Shape;13997;p66"/>
          <p:cNvGrpSpPr/>
          <p:nvPr/>
        </p:nvGrpSpPr>
        <p:grpSpPr>
          <a:xfrm>
            <a:off x="3078733" y="2735667"/>
            <a:ext cx="368651" cy="310350"/>
            <a:chOff x="3082408" y="2919540"/>
            <a:chExt cx="368651" cy="310350"/>
          </a:xfrm>
        </p:grpSpPr>
        <p:sp>
          <p:nvSpPr>
            <p:cNvPr id="13998" name="Google Shape;13998;p66"/>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6"/>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6"/>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6"/>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66"/>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6"/>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6"/>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6"/>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6"/>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6"/>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6"/>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6"/>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66"/>
          <p:cNvGrpSpPr/>
          <p:nvPr/>
        </p:nvGrpSpPr>
        <p:grpSpPr>
          <a:xfrm>
            <a:off x="7067667" y="2240152"/>
            <a:ext cx="366169" cy="360498"/>
            <a:chOff x="7069130" y="2424800"/>
            <a:chExt cx="366169" cy="360498"/>
          </a:xfrm>
        </p:grpSpPr>
        <p:sp>
          <p:nvSpPr>
            <p:cNvPr id="14011" name="Google Shape;14011;p66"/>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66"/>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66"/>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6"/>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6"/>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6"/>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6"/>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6"/>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6"/>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6"/>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6"/>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66"/>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66"/>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6"/>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6"/>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6"/>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6"/>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6"/>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6"/>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66"/>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1" name="Google Shape;14031;p66"/>
          <p:cNvGrpSpPr/>
          <p:nvPr/>
        </p:nvGrpSpPr>
        <p:grpSpPr>
          <a:xfrm>
            <a:off x="4884192" y="2240073"/>
            <a:ext cx="281473" cy="360629"/>
            <a:chOff x="4885655" y="2424721"/>
            <a:chExt cx="281473" cy="360629"/>
          </a:xfrm>
        </p:grpSpPr>
        <p:sp>
          <p:nvSpPr>
            <p:cNvPr id="14032" name="Google Shape;14032;p66"/>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6"/>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6"/>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6"/>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6"/>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6"/>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6"/>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6"/>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6"/>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6"/>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6"/>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3" name="Google Shape;14043;p66"/>
          <p:cNvGrpSpPr/>
          <p:nvPr/>
        </p:nvGrpSpPr>
        <p:grpSpPr>
          <a:xfrm>
            <a:off x="6624146" y="2262129"/>
            <a:ext cx="364130" cy="316726"/>
            <a:chOff x="6625609" y="2446777"/>
            <a:chExt cx="364130" cy="316726"/>
          </a:xfrm>
        </p:grpSpPr>
        <p:sp>
          <p:nvSpPr>
            <p:cNvPr id="14044" name="Google Shape;14044;p66"/>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6"/>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6"/>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66"/>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66"/>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66"/>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66"/>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6"/>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6"/>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6"/>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6"/>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6"/>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6" name="Google Shape;14056;p66"/>
          <p:cNvGrpSpPr/>
          <p:nvPr/>
        </p:nvGrpSpPr>
        <p:grpSpPr>
          <a:xfrm>
            <a:off x="5756181" y="1827703"/>
            <a:ext cx="360628" cy="298825"/>
            <a:chOff x="5757644" y="2012350"/>
            <a:chExt cx="360628" cy="298825"/>
          </a:xfrm>
        </p:grpSpPr>
        <p:sp>
          <p:nvSpPr>
            <p:cNvPr id="14057" name="Google Shape;14057;p66"/>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6"/>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6"/>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6"/>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6"/>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6"/>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6"/>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6"/>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6"/>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6"/>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6"/>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6"/>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6"/>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66"/>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6"/>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6"/>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66"/>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66"/>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6"/>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6"/>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6"/>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6"/>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9" name="Google Shape;14079;p66"/>
          <p:cNvGrpSpPr/>
          <p:nvPr/>
        </p:nvGrpSpPr>
        <p:grpSpPr>
          <a:xfrm>
            <a:off x="5316162" y="1798826"/>
            <a:ext cx="360628" cy="356839"/>
            <a:chOff x="5317625" y="1983474"/>
            <a:chExt cx="360628" cy="356839"/>
          </a:xfrm>
        </p:grpSpPr>
        <p:sp>
          <p:nvSpPr>
            <p:cNvPr id="14080" name="Google Shape;14080;p66"/>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6"/>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6"/>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6"/>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6"/>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66"/>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6"/>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6"/>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66"/>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6"/>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66"/>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6"/>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6"/>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66"/>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66"/>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6"/>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66"/>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6"/>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6"/>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9" name="Google Shape;14099;p66"/>
          <p:cNvGrpSpPr/>
          <p:nvPr/>
        </p:nvGrpSpPr>
        <p:grpSpPr>
          <a:xfrm>
            <a:off x="6180364" y="2279037"/>
            <a:ext cx="360629" cy="282989"/>
            <a:chOff x="6181827" y="2463685"/>
            <a:chExt cx="360629" cy="282989"/>
          </a:xfrm>
        </p:grpSpPr>
        <p:sp>
          <p:nvSpPr>
            <p:cNvPr id="14100" name="Google Shape;14100;p66"/>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6"/>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6"/>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6"/>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6"/>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6"/>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6"/>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6"/>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6"/>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66"/>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66"/>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1" name="Google Shape;14111;p66"/>
          <p:cNvGrpSpPr/>
          <p:nvPr/>
        </p:nvGrpSpPr>
        <p:grpSpPr>
          <a:xfrm>
            <a:off x="5344830" y="3156044"/>
            <a:ext cx="291247" cy="360629"/>
            <a:chOff x="5346292" y="3340691"/>
            <a:chExt cx="291247" cy="360628"/>
          </a:xfrm>
        </p:grpSpPr>
        <p:sp>
          <p:nvSpPr>
            <p:cNvPr id="14112" name="Google Shape;14112;p66"/>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6"/>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6"/>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6"/>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6"/>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66"/>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66"/>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6"/>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6"/>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6"/>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6"/>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6"/>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6"/>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6"/>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6"/>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6"/>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6"/>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66"/>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66"/>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6"/>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66"/>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6"/>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6"/>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6"/>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6"/>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7" name="Google Shape;14137;p66"/>
          <p:cNvGrpSpPr/>
          <p:nvPr/>
        </p:nvGrpSpPr>
        <p:grpSpPr>
          <a:xfrm>
            <a:off x="7967801" y="1797049"/>
            <a:ext cx="337763" cy="360393"/>
            <a:chOff x="7969264" y="1981697"/>
            <a:chExt cx="337763" cy="360393"/>
          </a:xfrm>
        </p:grpSpPr>
        <p:sp>
          <p:nvSpPr>
            <p:cNvPr id="14138" name="Google Shape;14138;p66"/>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6"/>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6"/>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6"/>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6"/>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6"/>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6"/>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6"/>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6"/>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66"/>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66"/>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6"/>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6"/>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6"/>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6"/>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66"/>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6"/>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6"/>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6" name="Google Shape;14156;p66"/>
          <p:cNvGrpSpPr/>
          <p:nvPr/>
        </p:nvGrpSpPr>
        <p:grpSpPr>
          <a:xfrm>
            <a:off x="5734570" y="2245352"/>
            <a:ext cx="360890" cy="350332"/>
            <a:chOff x="5736032" y="2430000"/>
            <a:chExt cx="360890" cy="350332"/>
          </a:xfrm>
        </p:grpSpPr>
        <p:sp>
          <p:nvSpPr>
            <p:cNvPr id="14157" name="Google Shape;14157;p66"/>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66"/>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6"/>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66"/>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66"/>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6"/>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6"/>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6"/>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6"/>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66"/>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6"/>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6"/>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6"/>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6"/>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6"/>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6"/>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66"/>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4" name="Google Shape;14174;p66"/>
          <p:cNvGrpSpPr/>
          <p:nvPr/>
        </p:nvGrpSpPr>
        <p:grpSpPr>
          <a:xfrm>
            <a:off x="4876405" y="1811344"/>
            <a:ext cx="360628" cy="331778"/>
            <a:chOff x="4877867" y="1995991"/>
            <a:chExt cx="360628" cy="331778"/>
          </a:xfrm>
        </p:grpSpPr>
        <p:sp>
          <p:nvSpPr>
            <p:cNvPr id="14175" name="Google Shape;14175;p66"/>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6"/>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6"/>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66"/>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6"/>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6"/>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66"/>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66"/>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66"/>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6"/>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6"/>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6"/>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6"/>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6"/>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9" name="Google Shape;14189;p66"/>
          <p:cNvGrpSpPr/>
          <p:nvPr/>
        </p:nvGrpSpPr>
        <p:grpSpPr>
          <a:xfrm>
            <a:off x="7049427" y="2728856"/>
            <a:ext cx="363529" cy="339513"/>
            <a:chOff x="7050889" y="2913503"/>
            <a:chExt cx="363529" cy="339513"/>
          </a:xfrm>
        </p:grpSpPr>
        <p:sp>
          <p:nvSpPr>
            <p:cNvPr id="14190" name="Google Shape;14190;p66"/>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6"/>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6"/>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6"/>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6"/>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6"/>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6"/>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6"/>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6"/>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9" name="Google Shape;14199;p66"/>
          <p:cNvGrpSpPr/>
          <p:nvPr/>
        </p:nvGrpSpPr>
        <p:grpSpPr>
          <a:xfrm>
            <a:off x="7509437" y="1796814"/>
            <a:ext cx="372937" cy="360629"/>
            <a:chOff x="7510900" y="1981462"/>
            <a:chExt cx="372937" cy="360629"/>
          </a:xfrm>
        </p:grpSpPr>
        <p:sp>
          <p:nvSpPr>
            <p:cNvPr id="14200" name="Google Shape;14200;p66"/>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6"/>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6"/>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6"/>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66"/>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66"/>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6"/>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6"/>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6"/>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6"/>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6"/>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66"/>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66"/>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66"/>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6"/>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6"/>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6" name="Google Shape;14216;p66"/>
          <p:cNvGrpSpPr/>
          <p:nvPr/>
        </p:nvGrpSpPr>
        <p:grpSpPr>
          <a:xfrm>
            <a:off x="6598014" y="2733612"/>
            <a:ext cx="360629" cy="329975"/>
            <a:chOff x="6599476" y="2918260"/>
            <a:chExt cx="360629" cy="329975"/>
          </a:xfrm>
        </p:grpSpPr>
        <p:sp>
          <p:nvSpPr>
            <p:cNvPr id="14217" name="Google Shape;14217;p66"/>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6"/>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6"/>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6"/>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6"/>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6"/>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6"/>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6"/>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6"/>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66"/>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6"/>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6"/>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6"/>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6"/>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6"/>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66"/>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66"/>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66"/>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66"/>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6"/>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6"/>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6"/>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6"/>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6"/>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6"/>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2" name="Google Shape;14242;p66"/>
          <p:cNvGrpSpPr/>
          <p:nvPr/>
        </p:nvGrpSpPr>
        <p:grpSpPr>
          <a:xfrm>
            <a:off x="5289037" y="2296886"/>
            <a:ext cx="360628" cy="247292"/>
            <a:chOff x="5290499" y="2481533"/>
            <a:chExt cx="360628" cy="247292"/>
          </a:xfrm>
        </p:grpSpPr>
        <p:sp>
          <p:nvSpPr>
            <p:cNvPr id="14243" name="Google Shape;14243;p66"/>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6"/>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6"/>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6"/>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66"/>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6"/>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6"/>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6"/>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6"/>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6"/>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6"/>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6"/>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6"/>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6"/>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6"/>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6"/>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6"/>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66"/>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66"/>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6"/>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6"/>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6"/>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6"/>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6"/>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6"/>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6"/>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6"/>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0" name="Google Shape;14270;p66"/>
          <p:cNvGrpSpPr/>
          <p:nvPr/>
        </p:nvGrpSpPr>
        <p:grpSpPr>
          <a:xfrm>
            <a:off x="6200460" y="1796866"/>
            <a:ext cx="351325" cy="360576"/>
            <a:chOff x="6201923" y="1981514"/>
            <a:chExt cx="351325" cy="360576"/>
          </a:xfrm>
        </p:grpSpPr>
        <p:sp>
          <p:nvSpPr>
            <p:cNvPr id="14271" name="Google Shape;14271;p66"/>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66"/>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66"/>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6"/>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66"/>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6"/>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6"/>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8" name="Google Shape;14278;p66"/>
          <p:cNvGrpSpPr/>
          <p:nvPr/>
        </p:nvGrpSpPr>
        <p:grpSpPr>
          <a:xfrm>
            <a:off x="4892999" y="3156044"/>
            <a:ext cx="312884" cy="360785"/>
            <a:chOff x="4894461" y="3340691"/>
            <a:chExt cx="312884" cy="360785"/>
          </a:xfrm>
        </p:grpSpPr>
        <p:sp>
          <p:nvSpPr>
            <p:cNvPr id="14279" name="Google Shape;14279;p66"/>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66"/>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6"/>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6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66"/>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6"/>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6"/>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6"/>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66"/>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6"/>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6"/>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6"/>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6"/>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6"/>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66"/>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5" name="Google Shape;14295;p66"/>
          <p:cNvGrpSpPr/>
          <p:nvPr/>
        </p:nvGrpSpPr>
        <p:grpSpPr>
          <a:xfrm>
            <a:off x="5337774" y="1316603"/>
            <a:ext cx="245541" cy="360628"/>
            <a:chOff x="5339237" y="1501251"/>
            <a:chExt cx="245541" cy="360628"/>
          </a:xfrm>
        </p:grpSpPr>
        <p:sp>
          <p:nvSpPr>
            <p:cNvPr id="14296" name="Google Shape;14296;p66"/>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6"/>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6"/>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6"/>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66"/>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6"/>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6"/>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6"/>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66"/>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66"/>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6"/>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6"/>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6"/>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6"/>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6"/>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6"/>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66"/>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66"/>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6"/>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6"/>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6"/>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6"/>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66"/>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6"/>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6"/>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66"/>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66"/>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6"/>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6"/>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66"/>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66"/>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6"/>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6"/>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6"/>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6"/>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6"/>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6"/>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66"/>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6"/>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6"/>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8" name="Google Shape;14338;p66"/>
          <p:cNvGrpSpPr/>
          <p:nvPr/>
        </p:nvGrpSpPr>
        <p:grpSpPr>
          <a:xfrm>
            <a:off x="7958001" y="2289568"/>
            <a:ext cx="370428" cy="261926"/>
            <a:chOff x="7959464" y="2474216"/>
            <a:chExt cx="370428" cy="261926"/>
          </a:xfrm>
        </p:grpSpPr>
        <p:sp>
          <p:nvSpPr>
            <p:cNvPr id="14339" name="Google Shape;14339;p66"/>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6"/>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6"/>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6"/>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6"/>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66"/>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66"/>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66"/>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66"/>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66"/>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6"/>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6"/>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1" name="Google Shape;14351;p66"/>
          <p:cNvGrpSpPr/>
          <p:nvPr/>
        </p:nvGrpSpPr>
        <p:grpSpPr>
          <a:xfrm>
            <a:off x="7517225" y="2273262"/>
            <a:ext cx="360629" cy="294461"/>
            <a:chOff x="7518687" y="2457909"/>
            <a:chExt cx="360629" cy="294461"/>
          </a:xfrm>
        </p:grpSpPr>
        <p:sp>
          <p:nvSpPr>
            <p:cNvPr id="14352" name="Google Shape;14352;p66"/>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6"/>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66"/>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66"/>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6"/>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6"/>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6"/>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6"/>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66"/>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66"/>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66"/>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6"/>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6"/>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66"/>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66"/>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66"/>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66"/>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6"/>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66"/>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1" name="Google Shape;14371;p66"/>
          <p:cNvGrpSpPr/>
          <p:nvPr/>
        </p:nvGrpSpPr>
        <p:grpSpPr>
          <a:xfrm>
            <a:off x="7084758" y="1796919"/>
            <a:ext cx="343799" cy="360524"/>
            <a:chOff x="7086220" y="1981566"/>
            <a:chExt cx="343799" cy="360524"/>
          </a:xfrm>
        </p:grpSpPr>
        <p:sp>
          <p:nvSpPr>
            <p:cNvPr id="14372" name="Google Shape;14372;p66"/>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6"/>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66"/>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66"/>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6"/>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6"/>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6"/>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6"/>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66"/>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6"/>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6"/>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66"/>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66"/>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66"/>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66"/>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66"/>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8" name="Google Shape;14388;p66"/>
          <p:cNvGrpSpPr/>
          <p:nvPr/>
        </p:nvGrpSpPr>
        <p:grpSpPr>
          <a:xfrm>
            <a:off x="6139650" y="2742915"/>
            <a:ext cx="368416" cy="311369"/>
            <a:chOff x="6141112" y="2927563"/>
            <a:chExt cx="368416" cy="311369"/>
          </a:xfrm>
        </p:grpSpPr>
        <p:sp>
          <p:nvSpPr>
            <p:cNvPr id="14389" name="Google Shape;14389;p66"/>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66"/>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6"/>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6"/>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6"/>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6"/>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66"/>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6" name="Google Shape;14396;p66"/>
          <p:cNvGrpSpPr/>
          <p:nvPr/>
        </p:nvGrpSpPr>
        <p:grpSpPr>
          <a:xfrm>
            <a:off x="7519237" y="2718298"/>
            <a:ext cx="335489" cy="360629"/>
            <a:chOff x="7520699" y="2902946"/>
            <a:chExt cx="335489" cy="360629"/>
          </a:xfrm>
        </p:grpSpPr>
        <p:sp>
          <p:nvSpPr>
            <p:cNvPr id="14397" name="Google Shape;14397;p66"/>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66"/>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6"/>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66"/>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66"/>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6"/>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6"/>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66"/>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6"/>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6"/>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6"/>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6"/>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6"/>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6"/>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6"/>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2" name="Google Shape;14412;p66"/>
          <p:cNvGrpSpPr/>
          <p:nvPr/>
        </p:nvGrpSpPr>
        <p:grpSpPr>
          <a:xfrm>
            <a:off x="7986878" y="2718298"/>
            <a:ext cx="308886" cy="360628"/>
            <a:chOff x="7988340" y="2902946"/>
            <a:chExt cx="308886" cy="360628"/>
          </a:xfrm>
        </p:grpSpPr>
        <p:sp>
          <p:nvSpPr>
            <p:cNvPr id="14413" name="Google Shape;14413;p66"/>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66"/>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6"/>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6"/>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6"/>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66"/>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66"/>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66"/>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66"/>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66"/>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66"/>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66"/>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66"/>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66"/>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6"/>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66"/>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66"/>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66"/>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66"/>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66"/>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6"/>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6"/>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6"/>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6" name="Google Shape;14436;p66"/>
          <p:cNvGrpSpPr/>
          <p:nvPr/>
        </p:nvGrpSpPr>
        <p:grpSpPr>
          <a:xfrm>
            <a:off x="5688577" y="2718351"/>
            <a:ext cx="362902" cy="360498"/>
            <a:chOff x="5690039" y="2902998"/>
            <a:chExt cx="362902" cy="360498"/>
          </a:xfrm>
        </p:grpSpPr>
        <p:sp>
          <p:nvSpPr>
            <p:cNvPr id="14437" name="Google Shape;14437;p66"/>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66"/>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6"/>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66"/>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66"/>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6"/>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6"/>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4" name="Google Shape;14444;p66"/>
          <p:cNvGrpSpPr/>
          <p:nvPr/>
        </p:nvGrpSpPr>
        <p:grpSpPr>
          <a:xfrm>
            <a:off x="4870473" y="1316342"/>
            <a:ext cx="258503" cy="360890"/>
            <a:chOff x="4871935" y="1500990"/>
            <a:chExt cx="258503" cy="360890"/>
          </a:xfrm>
        </p:grpSpPr>
        <p:sp>
          <p:nvSpPr>
            <p:cNvPr id="14445" name="Google Shape;14445;p66"/>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66"/>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6"/>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6"/>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66"/>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66"/>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66"/>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66"/>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66"/>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66"/>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59" name="Google Shape;14459;p66"/>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60" name="Google Shape;14460;p66"/>
          <p:cNvGrpSpPr/>
          <p:nvPr/>
        </p:nvGrpSpPr>
        <p:grpSpPr>
          <a:xfrm>
            <a:off x="6264302" y="1316603"/>
            <a:ext cx="234983" cy="360628"/>
            <a:chOff x="6265764" y="1501251"/>
            <a:chExt cx="234983" cy="360628"/>
          </a:xfrm>
        </p:grpSpPr>
        <p:sp>
          <p:nvSpPr>
            <p:cNvPr id="14461" name="Google Shape;14461;p66"/>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6"/>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6"/>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6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66"/>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66"/>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6"/>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66"/>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66"/>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6"/>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6"/>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3" name="Google Shape;14473;p66"/>
          <p:cNvGrpSpPr/>
          <p:nvPr/>
        </p:nvGrpSpPr>
        <p:grpSpPr>
          <a:xfrm>
            <a:off x="6192176" y="3217351"/>
            <a:ext cx="360628" cy="238250"/>
            <a:chOff x="6193639" y="3401998"/>
            <a:chExt cx="360628" cy="238250"/>
          </a:xfrm>
        </p:grpSpPr>
        <p:sp>
          <p:nvSpPr>
            <p:cNvPr id="14474" name="Google Shape;14474;p66"/>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6"/>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6"/>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66"/>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6"/>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66"/>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66"/>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66"/>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6"/>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6"/>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6"/>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5" name="Google Shape;14485;p66"/>
          <p:cNvGrpSpPr/>
          <p:nvPr/>
        </p:nvGrpSpPr>
        <p:grpSpPr>
          <a:xfrm>
            <a:off x="5800162" y="1316603"/>
            <a:ext cx="246037" cy="360629"/>
            <a:chOff x="5801625" y="1501251"/>
            <a:chExt cx="246037" cy="360629"/>
          </a:xfrm>
        </p:grpSpPr>
        <p:sp>
          <p:nvSpPr>
            <p:cNvPr id="14486" name="Google Shape;14486;p66"/>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6"/>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66"/>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66"/>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66"/>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6"/>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6"/>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6"/>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6"/>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6"/>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66"/>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66"/>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6"/>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66"/>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66"/>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6"/>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6"/>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6"/>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66"/>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5" name="Google Shape;14505;p66"/>
          <p:cNvGrpSpPr/>
          <p:nvPr/>
        </p:nvGrpSpPr>
        <p:grpSpPr>
          <a:xfrm>
            <a:off x="6640218" y="1796814"/>
            <a:ext cx="352083" cy="360864"/>
            <a:chOff x="6641680" y="1981462"/>
            <a:chExt cx="352083" cy="360864"/>
          </a:xfrm>
        </p:grpSpPr>
        <p:sp>
          <p:nvSpPr>
            <p:cNvPr id="14506" name="Google Shape;14506;p66"/>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6"/>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6"/>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6"/>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66"/>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6"/>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6"/>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66"/>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66"/>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6"/>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6"/>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66"/>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6"/>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6"/>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6"/>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66"/>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66"/>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66"/>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66"/>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66"/>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6"/>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6"/>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6"/>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6"/>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6"/>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66"/>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6"/>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6"/>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66"/>
          <p:cNvGrpSpPr/>
          <p:nvPr/>
        </p:nvGrpSpPr>
        <p:grpSpPr>
          <a:xfrm>
            <a:off x="7203870" y="1316603"/>
            <a:ext cx="198032" cy="360629"/>
            <a:chOff x="7205332" y="1501251"/>
            <a:chExt cx="198032" cy="360629"/>
          </a:xfrm>
        </p:grpSpPr>
        <p:sp>
          <p:nvSpPr>
            <p:cNvPr id="14535" name="Google Shape;14535;p66"/>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6"/>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66"/>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66"/>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6"/>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66"/>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66"/>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66"/>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66"/>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6"/>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6"/>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6"/>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66"/>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66"/>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6"/>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6"/>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6"/>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66"/>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66"/>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6"/>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5" name="Google Shape;14555;p66"/>
          <p:cNvGrpSpPr/>
          <p:nvPr/>
        </p:nvGrpSpPr>
        <p:grpSpPr>
          <a:xfrm>
            <a:off x="7686851" y="1316603"/>
            <a:ext cx="153058" cy="360628"/>
            <a:chOff x="7688313" y="1501251"/>
            <a:chExt cx="153058" cy="360628"/>
          </a:xfrm>
        </p:grpSpPr>
        <p:sp>
          <p:nvSpPr>
            <p:cNvPr id="14556" name="Google Shape;14556;p66"/>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66"/>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66"/>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6"/>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66"/>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66"/>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6"/>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6"/>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6"/>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6"/>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6"/>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66"/>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66"/>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6"/>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6"/>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6"/>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2" name="Google Shape;14572;p66"/>
          <p:cNvGrpSpPr/>
          <p:nvPr/>
        </p:nvGrpSpPr>
        <p:grpSpPr>
          <a:xfrm>
            <a:off x="8148716" y="1316603"/>
            <a:ext cx="150811" cy="360628"/>
            <a:chOff x="8150179" y="1501251"/>
            <a:chExt cx="150811" cy="360628"/>
          </a:xfrm>
        </p:grpSpPr>
        <p:sp>
          <p:nvSpPr>
            <p:cNvPr id="14573" name="Google Shape;14573;p66"/>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66"/>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6"/>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6"/>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6"/>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6"/>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6"/>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6"/>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66"/>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82" name="Google Shape;14582;p66"/>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83" name="Google Shape;14583;p66"/>
          <p:cNvGrpSpPr/>
          <p:nvPr/>
        </p:nvGrpSpPr>
        <p:grpSpPr>
          <a:xfrm>
            <a:off x="4876405" y="2718298"/>
            <a:ext cx="170149" cy="360629"/>
            <a:chOff x="4877867" y="2902946"/>
            <a:chExt cx="170149" cy="360629"/>
          </a:xfrm>
        </p:grpSpPr>
        <p:sp>
          <p:nvSpPr>
            <p:cNvPr id="14584" name="Google Shape;14584;p66"/>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66"/>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66"/>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6"/>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6"/>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6"/>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66"/>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6"/>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6"/>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6"/>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6"/>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66"/>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66"/>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7" name="Google Shape;14597;p66"/>
          <p:cNvGrpSpPr/>
          <p:nvPr/>
        </p:nvGrpSpPr>
        <p:grpSpPr>
          <a:xfrm>
            <a:off x="6740227" y="1316028"/>
            <a:ext cx="207962" cy="361203"/>
            <a:chOff x="6741689" y="1500676"/>
            <a:chExt cx="207962" cy="361203"/>
          </a:xfrm>
        </p:grpSpPr>
        <p:sp>
          <p:nvSpPr>
            <p:cNvPr id="14598" name="Google Shape;14598;p66"/>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66"/>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66"/>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6"/>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6"/>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6"/>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6"/>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6"/>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6"/>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6"/>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6"/>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6"/>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66"/>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66"/>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6"/>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6"/>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6"/>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6"/>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6"/>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7" name="Google Shape;14617;p66"/>
          <p:cNvGrpSpPr/>
          <p:nvPr/>
        </p:nvGrpSpPr>
        <p:grpSpPr>
          <a:xfrm>
            <a:off x="5751164" y="3245757"/>
            <a:ext cx="360628" cy="181464"/>
            <a:chOff x="5752627" y="3430404"/>
            <a:chExt cx="360628" cy="181464"/>
          </a:xfrm>
        </p:grpSpPr>
        <p:sp>
          <p:nvSpPr>
            <p:cNvPr id="14618" name="Google Shape;14618;p66"/>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66"/>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66"/>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6"/>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66"/>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6"/>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6"/>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6"/>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6"/>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66"/>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66"/>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6"/>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6"/>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6"/>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66"/>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6"/>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6"/>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66"/>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66"/>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6"/>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6"/>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66"/>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66"/>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6"/>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6"/>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6"/>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66"/>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66"/>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6" name="Google Shape;14646;p66"/>
          <p:cNvGrpSpPr/>
          <p:nvPr/>
        </p:nvGrpSpPr>
        <p:grpSpPr>
          <a:xfrm>
            <a:off x="5234237" y="2718351"/>
            <a:ext cx="361909" cy="360759"/>
            <a:chOff x="5235700" y="2902998"/>
            <a:chExt cx="361909" cy="360759"/>
          </a:xfrm>
        </p:grpSpPr>
        <p:sp>
          <p:nvSpPr>
            <p:cNvPr id="14647" name="Google Shape;14647;p66"/>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6"/>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66"/>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66"/>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6"/>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6"/>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66"/>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4" name="Google Shape;14654;p66"/>
          <p:cNvGrpSpPr/>
          <p:nvPr/>
        </p:nvGrpSpPr>
        <p:grpSpPr>
          <a:xfrm>
            <a:off x="6633450" y="3210321"/>
            <a:ext cx="360367" cy="252309"/>
            <a:chOff x="6634912" y="3394969"/>
            <a:chExt cx="360367" cy="252309"/>
          </a:xfrm>
        </p:grpSpPr>
        <p:sp>
          <p:nvSpPr>
            <p:cNvPr id="14655" name="Google Shape;14655;p66"/>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6"/>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66"/>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66"/>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6"/>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66"/>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66"/>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6"/>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6"/>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6"/>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6"/>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66"/>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66"/>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8" name="Google Shape;14668;p66"/>
          <p:cNvGrpSpPr/>
          <p:nvPr/>
        </p:nvGrpSpPr>
        <p:grpSpPr>
          <a:xfrm>
            <a:off x="7057867" y="3156148"/>
            <a:ext cx="377170" cy="360655"/>
            <a:chOff x="7059330" y="3340796"/>
            <a:chExt cx="377170" cy="360655"/>
          </a:xfrm>
        </p:grpSpPr>
        <p:sp>
          <p:nvSpPr>
            <p:cNvPr id="14669" name="Google Shape;14669;p66"/>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6"/>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66"/>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66"/>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6"/>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66"/>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6"/>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66"/>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6"/>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6"/>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6"/>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6"/>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1" name="Google Shape;14681;p66"/>
          <p:cNvGrpSpPr/>
          <p:nvPr/>
        </p:nvGrpSpPr>
        <p:grpSpPr>
          <a:xfrm>
            <a:off x="7956486" y="3190983"/>
            <a:ext cx="360629" cy="291012"/>
            <a:chOff x="7957948" y="3375631"/>
            <a:chExt cx="360629" cy="291012"/>
          </a:xfrm>
        </p:grpSpPr>
        <p:sp>
          <p:nvSpPr>
            <p:cNvPr id="14682" name="Google Shape;14682;p66"/>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66"/>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66"/>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66"/>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66"/>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6"/>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66"/>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66"/>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66"/>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6"/>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6"/>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6"/>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6"/>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6"/>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6"/>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66"/>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6"/>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6"/>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0" name="Google Shape;14700;p66"/>
          <p:cNvGrpSpPr/>
          <p:nvPr/>
        </p:nvGrpSpPr>
        <p:grpSpPr>
          <a:xfrm>
            <a:off x="6197194" y="3683241"/>
            <a:ext cx="347562" cy="227954"/>
            <a:chOff x="6198656" y="3867888"/>
            <a:chExt cx="347562" cy="227954"/>
          </a:xfrm>
        </p:grpSpPr>
        <p:sp>
          <p:nvSpPr>
            <p:cNvPr id="14701" name="Google Shape;14701;p66"/>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6"/>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6"/>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6"/>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66"/>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66"/>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6"/>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6"/>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6"/>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6"/>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66"/>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2" name="Google Shape;14712;p66"/>
          <p:cNvGrpSpPr/>
          <p:nvPr/>
        </p:nvGrpSpPr>
        <p:grpSpPr>
          <a:xfrm>
            <a:off x="5705432" y="3634504"/>
            <a:ext cx="349392" cy="325454"/>
            <a:chOff x="5706895" y="3819151"/>
            <a:chExt cx="349392" cy="325454"/>
          </a:xfrm>
        </p:grpSpPr>
        <p:sp>
          <p:nvSpPr>
            <p:cNvPr id="14713" name="Google Shape;14713;p66"/>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66"/>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66"/>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66"/>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66"/>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66"/>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6"/>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66"/>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6"/>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6"/>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6"/>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6"/>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66"/>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6"/>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6"/>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8" name="Google Shape;14728;p66"/>
          <p:cNvGrpSpPr/>
          <p:nvPr/>
        </p:nvGrpSpPr>
        <p:grpSpPr>
          <a:xfrm>
            <a:off x="7647155" y="3156096"/>
            <a:ext cx="97265" cy="360393"/>
            <a:chOff x="7648618" y="3340744"/>
            <a:chExt cx="97265" cy="360393"/>
          </a:xfrm>
        </p:grpSpPr>
        <p:sp>
          <p:nvSpPr>
            <p:cNvPr id="14729" name="Google Shape;14729;p66"/>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66"/>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66"/>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2" name="Google Shape;14732;p66"/>
          <p:cNvGrpSpPr/>
          <p:nvPr/>
        </p:nvGrpSpPr>
        <p:grpSpPr>
          <a:xfrm>
            <a:off x="7162894" y="3606019"/>
            <a:ext cx="385507" cy="382501"/>
            <a:chOff x="7164356" y="3790667"/>
            <a:chExt cx="385507" cy="382501"/>
          </a:xfrm>
        </p:grpSpPr>
        <p:sp>
          <p:nvSpPr>
            <p:cNvPr id="14733" name="Google Shape;14733;p66"/>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66"/>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66"/>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66"/>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66"/>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6"/>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6"/>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6"/>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66"/>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66"/>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66"/>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6"/>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6"/>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66"/>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66"/>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66"/>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66"/>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66"/>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66"/>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6"/>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6"/>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66"/>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66"/>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6"/>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7" name="Google Shape;14757;p66"/>
          <p:cNvGrpSpPr/>
          <p:nvPr/>
        </p:nvGrpSpPr>
        <p:grpSpPr>
          <a:xfrm>
            <a:off x="6668937" y="3641821"/>
            <a:ext cx="387911" cy="310846"/>
            <a:chOff x="6670400" y="3826468"/>
            <a:chExt cx="387911" cy="310846"/>
          </a:xfrm>
        </p:grpSpPr>
        <p:sp>
          <p:nvSpPr>
            <p:cNvPr id="14758" name="Google Shape;14758;p66"/>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6"/>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6"/>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66"/>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66"/>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6"/>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6"/>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66"/>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66"/>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6"/>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6"/>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6"/>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6"/>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66"/>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66"/>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66"/>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6"/>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6"/>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6" name="Google Shape;14776;p66"/>
          <p:cNvGrpSpPr/>
          <p:nvPr/>
        </p:nvGrpSpPr>
        <p:grpSpPr>
          <a:xfrm>
            <a:off x="7660718" y="3618798"/>
            <a:ext cx="302823" cy="360498"/>
            <a:chOff x="7662181" y="3803446"/>
            <a:chExt cx="302823" cy="360498"/>
          </a:xfrm>
        </p:grpSpPr>
        <p:sp>
          <p:nvSpPr>
            <p:cNvPr id="14777" name="Google Shape;14777;p66"/>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6"/>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66"/>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6"/>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66"/>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66"/>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6"/>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6"/>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6"/>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66"/>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7" name="Google Shape;14787;p66"/>
          <p:cNvGrpSpPr/>
          <p:nvPr/>
        </p:nvGrpSpPr>
        <p:grpSpPr>
          <a:xfrm>
            <a:off x="5205099" y="3619347"/>
            <a:ext cx="363895" cy="355663"/>
            <a:chOff x="5206562" y="3803994"/>
            <a:chExt cx="363895" cy="355663"/>
          </a:xfrm>
        </p:grpSpPr>
        <p:sp>
          <p:nvSpPr>
            <p:cNvPr id="14788" name="Google Shape;14788;p66"/>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6"/>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6"/>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66"/>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66"/>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66"/>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6"/>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6"/>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6"/>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66"/>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66"/>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6"/>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6"/>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6"/>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02" name="Google Shape;14802;p6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4803" name="Google Shape;14803;p6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807"/>
        <p:cNvGrpSpPr/>
        <p:nvPr/>
      </p:nvGrpSpPr>
      <p:grpSpPr>
        <a:xfrm>
          <a:off x="0" y="0"/>
          <a:ext cx="0" cy="0"/>
          <a:chOff x="0" y="0"/>
          <a:chExt cx="0" cy="0"/>
        </a:xfrm>
      </p:grpSpPr>
      <p:grpSp>
        <p:nvGrpSpPr>
          <p:cNvPr id="14808" name="Google Shape;14808;p67"/>
          <p:cNvGrpSpPr/>
          <p:nvPr/>
        </p:nvGrpSpPr>
        <p:grpSpPr>
          <a:xfrm>
            <a:off x="4655438" y="1588417"/>
            <a:ext cx="369948" cy="370132"/>
            <a:chOff x="4682526" y="1512217"/>
            <a:chExt cx="369948" cy="370132"/>
          </a:xfrm>
        </p:grpSpPr>
        <p:sp>
          <p:nvSpPr>
            <p:cNvPr id="14809" name="Google Shape;14809;p67"/>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7"/>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67"/>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67"/>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7"/>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7"/>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7"/>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7"/>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67"/>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67"/>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67"/>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67"/>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7"/>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7"/>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7"/>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4" name="Google Shape;14824;p67"/>
          <p:cNvGrpSpPr/>
          <p:nvPr/>
        </p:nvGrpSpPr>
        <p:grpSpPr>
          <a:xfrm>
            <a:off x="3565345" y="2056412"/>
            <a:ext cx="381542" cy="370079"/>
            <a:chOff x="3592433" y="1980212"/>
            <a:chExt cx="381542" cy="370079"/>
          </a:xfrm>
        </p:grpSpPr>
        <p:sp>
          <p:nvSpPr>
            <p:cNvPr id="14825" name="Google Shape;14825;p67"/>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7"/>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7"/>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7"/>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7"/>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7"/>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7"/>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7"/>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7"/>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7"/>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7"/>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7"/>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7" name="Google Shape;14837;p67"/>
          <p:cNvGrpSpPr/>
          <p:nvPr/>
        </p:nvGrpSpPr>
        <p:grpSpPr>
          <a:xfrm>
            <a:off x="1371494" y="3049690"/>
            <a:ext cx="371391" cy="235126"/>
            <a:chOff x="1398582" y="2973490"/>
            <a:chExt cx="371391" cy="235126"/>
          </a:xfrm>
        </p:grpSpPr>
        <p:sp>
          <p:nvSpPr>
            <p:cNvPr id="14838" name="Google Shape;14838;p67"/>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67"/>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67"/>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67"/>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67"/>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67"/>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67"/>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67"/>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67"/>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67"/>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67"/>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67"/>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67"/>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67"/>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67"/>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3" name="Google Shape;14853;p67"/>
          <p:cNvGrpSpPr/>
          <p:nvPr/>
        </p:nvGrpSpPr>
        <p:grpSpPr>
          <a:xfrm>
            <a:off x="823707" y="1588417"/>
            <a:ext cx="370132" cy="370132"/>
            <a:chOff x="850795" y="1512217"/>
            <a:chExt cx="370132" cy="370132"/>
          </a:xfrm>
        </p:grpSpPr>
        <p:sp>
          <p:nvSpPr>
            <p:cNvPr id="14854" name="Google Shape;14854;p67"/>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67"/>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67"/>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7"/>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7"/>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7"/>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7"/>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7"/>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67"/>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67"/>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67"/>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67"/>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67"/>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7"/>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7"/>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67"/>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7"/>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7"/>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2" name="Google Shape;14872;p67"/>
          <p:cNvGrpSpPr/>
          <p:nvPr/>
        </p:nvGrpSpPr>
        <p:grpSpPr>
          <a:xfrm>
            <a:off x="8011409" y="2982279"/>
            <a:ext cx="236568" cy="370105"/>
            <a:chOff x="8038497" y="2906079"/>
            <a:chExt cx="236568" cy="370105"/>
          </a:xfrm>
        </p:grpSpPr>
        <p:sp>
          <p:nvSpPr>
            <p:cNvPr id="14873" name="Google Shape;14873;p67"/>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67"/>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67"/>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67"/>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67"/>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67"/>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7"/>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0" name="Google Shape;14880;p67"/>
          <p:cNvGrpSpPr/>
          <p:nvPr/>
        </p:nvGrpSpPr>
        <p:grpSpPr>
          <a:xfrm>
            <a:off x="6297042" y="1642503"/>
            <a:ext cx="370630" cy="261802"/>
            <a:chOff x="6324130" y="1566303"/>
            <a:chExt cx="370630" cy="261802"/>
          </a:xfrm>
        </p:grpSpPr>
        <p:sp>
          <p:nvSpPr>
            <p:cNvPr id="14881" name="Google Shape;14881;p67"/>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67"/>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7"/>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7"/>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7"/>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67"/>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67"/>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7"/>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7"/>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7"/>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7"/>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67"/>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67"/>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67"/>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7"/>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7"/>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7"/>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8" name="Google Shape;14898;p67"/>
          <p:cNvGrpSpPr/>
          <p:nvPr/>
        </p:nvGrpSpPr>
        <p:grpSpPr>
          <a:xfrm>
            <a:off x="5205192" y="2102787"/>
            <a:ext cx="370840" cy="353213"/>
            <a:chOff x="5232280" y="2026587"/>
            <a:chExt cx="370840" cy="353213"/>
          </a:xfrm>
        </p:grpSpPr>
        <p:sp>
          <p:nvSpPr>
            <p:cNvPr id="14899" name="Google Shape;14899;p67"/>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67"/>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67"/>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7"/>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67"/>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67"/>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67"/>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7"/>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7"/>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7"/>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9" name="Google Shape;14909;p67"/>
          <p:cNvGrpSpPr/>
          <p:nvPr/>
        </p:nvGrpSpPr>
        <p:grpSpPr>
          <a:xfrm>
            <a:off x="7941873" y="2511529"/>
            <a:ext cx="379548" cy="365331"/>
            <a:chOff x="7968961" y="2435329"/>
            <a:chExt cx="379548" cy="365331"/>
          </a:xfrm>
        </p:grpSpPr>
        <p:sp>
          <p:nvSpPr>
            <p:cNvPr id="14910" name="Google Shape;14910;p67"/>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67"/>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67"/>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67"/>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67"/>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67"/>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6" name="Google Shape;14916;p67"/>
          <p:cNvGrpSpPr/>
          <p:nvPr/>
        </p:nvGrpSpPr>
        <p:grpSpPr>
          <a:xfrm>
            <a:off x="4109591" y="2191523"/>
            <a:ext cx="373305" cy="223217"/>
            <a:chOff x="4136679" y="2115323"/>
            <a:chExt cx="373305" cy="223217"/>
          </a:xfrm>
        </p:grpSpPr>
        <p:sp>
          <p:nvSpPr>
            <p:cNvPr id="14917" name="Google Shape;14917;p67"/>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7"/>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67"/>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67"/>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67"/>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7"/>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67"/>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7"/>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7"/>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67"/>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7" name="Google Shape;14927;p67"/>
          <p:cNvGrpSpPr/>
          <p:nvPr/>
        </p:nvGrpSpPr>
        <p:grpSpPr>
          <a:xfrm>
            <a:off x="7396735" y="2540277"/>
            <a:ext cx="372046" cy="307730"/>
            <a:chOff x="7423823" y="2464077"/>
            <a:chExt cx="372046" cy="307730"/>
          </a:xfrm>
        </p:grpSpPr>
        <p:sp>
          <p:nvSpPr>
            <p:cNvPr id="14928" name="Google Shape;14928;p67"/>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7"/>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7"/>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67"/>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67"/>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7"/>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67"/>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67"/>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67"/>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67"/>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67"/>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67"/>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67"/>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1" name="Google Shape;14941;p67"/>
          <p:cNvGrpSpPr/>
          <p:nvPr/>
        </p:nvGrpSpPr>
        <p:grpSpPr>
          <a:xfrm>
            <a:off x="3855423" y="3441356"/>
            <a:ext cx="295061" cy="370263"/>
            <a:chOff x="3882511" y="3365156"/>
            <a:chExt cx="295061" cy="370263"/>
          </a:xfrm>
        </p:grpSpPr>
        <p:sp>
          <p:nvSpPr>
            <p:cNvPr id="14942" name="Google Shape;14942;p67"/>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7"/>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7"/>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7"/>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67"/>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7" name="Google Shape;14947;p67"/>
          <p:cNvGrpSpPr/>
          <p:nvPr/>
        </p:nvGrpSpPr>
        <p:grpSpPr>
          <a:xfrm>
            <a:off x="5202700" y="1588417"/>
            <a:ext cx="370132" cy="370132"/>
            <a:chOff x="5229788" y="1512217"/>
            <a:chExt cx="370132" cy="370132"/>
          </a:xfrm>
        </p:grpSpPr>
        <p:sp>
          <p:nvSpPr>
            <p:cNvPr id="14948" name="Google Shape;14948;p67"/>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7"/>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7"/>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7"/>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67"/>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67"/>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7"/>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7"/>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67"/>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67"/>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67"/>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67"/>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67"/>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7"/>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7"/>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7"/>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7"/>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5" name="Google Shape;14965;p67"/>
          <p:cNvGrpSpPr/>
          <p:nvPr/>
        </p:nvGrpSpPr>
        <p:grpSpPr>
          <a:xfrm>
            <a:off x="6014781" y="3441592"/>
            <a:ext cx="373882" cy="370053"/>
            <a:chOff x="6041869" y="3365392"/>
            <a:chExt cx="373882" cy="370053"/>
          </a:xfrm>
        </p:grpSpPr>
        <p:sp>
          <p:nvSpPr>
            <p:cNvPr id="14966" name="Google Shape;14966;p67"/>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67"/>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7"/>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7"/>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67"/>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67"/>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7"/>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7"/>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7"/>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67"/>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6" name="Google Shape;14976;p67"/>
          <p:cNvGrpSpPr/>
          <p:nvPr/>
        </p:nvGrpSpPr>
        <p:grpSpPr>
          <a:xfrm>
            <a:off x="4657221" y="2163693"/>
            <a:ext cx="374748" cy="279140"/>
            <a:chOff x="4684309" y="2087493"/>
            <a:chExt cx="374748" cy="279140"/>
          </a:xfrm>
        </p:grpSpPr>
        <p:sp>
          <p:nvSpPr>
            <p:cNvPr id="14977" name="Google Shape;14977;p67"/>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67"/>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7"/>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7"/>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67"/>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67"/>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67"/>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7"/>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7"/>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7"/>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7"/>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7"/>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9" name="Google Shape;14989;p67"/>
          <p:cNvGrpSpPr/>
          <p:nvPr/>
        </p:nvGrpSpPr>
        <p:grpSpPr>
          <a:xfrm>
            <a:off x="7494022" y="2982331"/>
            <a:ext cx="175400" cy="370053"/>
            <a:chOff x="7521110" y="2906131"/>
            <a:chExt cx="175400" cy="370053"/>
          </a:xfrm>
        </p:grpSpPr>
        <p:sp>
          <p:nvSpPr>
            <p:cNvPr id="14990" name="Google Shape;14990;p67"/>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67"/>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7"/>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7"/>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67"/>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67"/>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67"/>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7"/>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7"/>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9" name="Google Shape;14999;p67"/>
          <p:cNvGrpSpPr/>
          <p:nvPr/>
        </p:nvGrpSpPr>
        <p:grpSpPr>
          <a:xfrm>
            <a:off x="3559837" y="1599486"/>
            <a:ext cx="371023" cy="347915"/>
            <a:chOff x="3586925" y="1523286"/>
            <a:chExt cx="371023" cy="347915"/>
          </a:xfrm>
        </p:grpSpPr>
        <p:sp>
          <p:nvSpPr>
            <p:cNvPr id="15000" name="Google Shape;15000;p67"/>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67"/>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7"/>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67"/>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67"/>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67"/>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7"/>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7"/>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67"/>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67"/>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7"/>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7"/>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67"/>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67"/>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67"/>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7"/>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67"/>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67"/>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7"/>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9" name="Google Shape;15019;p67"/>
          <p:cNvGrpSpPr/>
          <p:nvPr/>
        </p:nvGrpSpPr>
        <p:grpSpPr>
          <a:xfrm>
            <a:off x="6848921" y="2551661"/>
            <a:ext cx="370158" cy="285120"/>
            <a:chOff x="6876009" y="2475461"/>
            <a:chExt cx="370158" cy="285120"/>
          </a:xfrm>
        </p:grpSpPr>
        <p:sp>
          <p:nvSpPr>
            <p:cNvPr id="15020" name="Google Shape;15020;p67"/>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7"/>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67"/>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67"/>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67"/>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67"/>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67"/>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7"/>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7"/>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9" name="Google Shape;15029;p67"/>
          <p:cNvGrpSpPr/>
          <p:nvPr/>
        </p:nvGrpSpPr>
        <p:grpSpPr>
          <a:xfrm>
            <a:off x="6301134" y="2522047"/>
            <a:ext cx="370158" cy="344269"/>
            <a:chOff x="6328222" y="2445847"/>
            <a:chExt cx="370158" cy="344269"/>
          </a:xfrm>
        </p:grpSpPr>
        <p:sp>
          <p:nvSpPr>
            <p:cNvPr id="15030" name="Google Shape;15030;p67"/>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7"/>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7"/>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7"/>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7"/>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7"/>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7"/>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67"/>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8" name="Google Shape;15038;p67"/>
          <p:cNvGrpSpPr/>
          <p:nvPr/>
        </p:nvGrpSpPr>
        <p:grpSpPr>
          <a:xfrm>
            <a:off x="5222452" y="2509142"/>
            <a:ext cx="351639" cy="370184"/>
            <a:chOff x="5249540" y="2432942"/>
            <a:chExt cx="351639" cy="370184"/>
          </a:xfrm>
        </p:grpSpPr>
        <p:sp>
          <p:nvSpPr>
            <p:cNvPr id="15039" name="Google Shape;15039;p67"/>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7"/>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7"/>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7"/>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7"/>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67"/>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67"/>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6" name="Google Shape;15046;p67"/>
          <p:cNvGrpSpPr/>
          <p:nvPr/>
        </p:nvGrpSpPr>
        <p:grpSpPr>
          <a:xfrm>
            <a:off x="4109959" y="2558376"/>
            <a:ext cx="371102" cy="271585"/>
            <a:chOff x="4137047" y="2482176"/>
            <a:chExt cx="371102" cy="271585"/>
          </a:xfrm>
        </p:grpSpPr>
        <p:sp>
          <p:nvSpPr>
            <p:cNvPr id="15047" name="Google Shape;15047;p67"/>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67"/>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67"/>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7"/>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7"/>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7"/>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7"/>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67"/>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67"/>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7"/>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67"/>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8" name="Google Shape;15058;p67"/>
          <p:cNvGrpSpPr/>
          <p:nvPr/>
        </p:nvGrpSpPr>
        <p:grpSpPr>
          <a:xfrm>
            <a:off x="4659346" y="2509116"/>
            <a:ext cx="367377" cy="370079"/>
            <a:chOff x="4686434" y="2432916"/>
            <a:chExt cx="367377" cy="370079"/>
          </a:xfrm>
        </p:grpSpPr>
        <p:sp>
          <p:nvSpPr>
            <p:cNvPr id="15059" name="Google Shape;15059;p67"/>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7"/>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7"/>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7"/>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7"/>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7"/>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7"/>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67"/>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67"/>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67"/>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7"/>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0" name="Google Shape;15070;p67"/>
          <p:cNvGrpSpPr/>
          <p:nvPr/>
        </p:nvGrpSpPr>
        <p:grpSpPr>
          <a:xfrm>
            <a:off x="6301134" y="2132506"/>
            <a:ext cx="372099" cy="293986"/>
            <a:chOff x="6328222" y="2056306"/>
            <a:chExt cx="372099" cy="293986"/>
          </a:xfrm>
        </p:grpSpPr>
        <p:sp>
          <p:nvSpPr>
            <p:cNvPr id="15071" name="Google Shape;15071;p67"/>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67"/>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67"/>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7"/>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67"/>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67"/>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7"/>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7"/>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67"/>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0" name="Google Shape;15080;p67"/>
          <p:cNvGrpSpPr/>
          <p:nvPr/>
        </p:nvGrpSpPr>
        <p:grpSpPr>
          <a:xfrm>
            <a:off x="5762239" y="2509168"/>
            <a:ext cx="352531" cy="370132"/>
            <a:chOff x="5789327" y="2432968"/>
            <a:chExt cx="352531" cy="370132"/>
          </a:xfrm>
        </p:grpSpPr>
        <p:sp>
          <p:nvSpPr>
            <p:cNvPr id="15081" name="Google Shape;15081;p67"/>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7"/>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7"/>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7"/>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67"/>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7"/>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7"/>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7"/>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7"/>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67"/>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1" name="Google Shape;15091;p67"/>
          <p:cNvGrpSpPr/>
          <p:nvPr/>
        </p:nvGrpSpPr>
        <p:grpSpPr>
          <a:xfrm>
            <a:off x="847524" y="2056334"/>
            <a:ext cx="322314" cy="370158"/>
            <a:chOff x="874612" y="1980134"/>
            <a:chExt cx="322314" cy="370158"/>
          </a:xfrm>
        </p:grpSpPr>
        <p:sp>
          <p:nvSpPr>
            <p:cNvPr id="15092" name="Google Shape;15092;p67"/>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7"/>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7"/>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7"/>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7"/>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7"/>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67"/>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67"/>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7"/>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7"/>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7"/>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7"/>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7"/>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7"/>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67"/>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67"/>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7"/>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9" name="Google Shape;15109;p67"/>
          <p:cNvGrpSpPr/>
          <p:nvPr/>
        </p:nvGrpSpPr>
        <p:grpSpPr>
          <a:xfrm>
            <a:off x="3012574" y="2590980"/>
            <a:ext cx="374223" cy="329764"/>
            <a:chOff x="3039662" y="2514780"/>
            <a:chExt cx="374223" cy="329764"/>
          </a:xfrm>
        </p:grpSpPr>
        <p:sp>
          <p:nvSpPr>
            <p:cNvPr id="15110" name="Google Shape;15110;p67"/>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67"/>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7"/>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67"/>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67"/>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7"/>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7"/>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7"/>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67"/>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67"/>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67"/>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67"/>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7"/>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7"/>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7"/>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67"/>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67"/>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67"/>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8" name="Google Shape;15128;p67"/>
          <p:cNvGrpSpPr/>
          <p:nvPr/>
        </p:nvGrpSpPr>
        <p:grpSpPr>
          <a:xfrm>
            <a:off x="1919281" y="2639322"/>
            <a:ext cx="374066" cy="233395"/>
            <a:chOff x="1946369" y="2563122"/>
            <a:chExt cx="374066" cy="233395"/>
          </a:xfrm>
        </p:grpSpPr>
        <p:sp>
          <p:nvSpPr>
            <p:cNvPr id="15129" name="Google Shape;15129;p67"/>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67"/>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67"/>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7"/>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7"/>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67"/>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7"/>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7"/>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7" name="Google Shape;15137;p67"/>
          <p:cNvGrpSpPr/>
          <p:nvPr/>
        </p:nvGrpSpPr>
        <p:grpSpPr>
          <a:xfrm>
            <a:off x="4108175" y="2982384"/>
            <a:ext cx="374040" cy="370184"/>
            <a:chOff x="4135263" y="2906184"/>
            <a:chExt cx="374040" cy="370184"/>
          </a:xfrm>
        </p:grpSpPr>
        <p:sp>
          <p:nvSpPr>
            <p:cNvPr id="15138" name="Google Shape;15138;p67"/>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67"/>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7"/>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1" name="Google Shape;15141;p67"/>
          <p:cNvGrpSpPr/>
          <p:nvPr/>
        </p:nvGrpSpPr>
        <p:grpSpPr>
          <a:xfrm>
            <a:off x="4656513" y="2982384"/>
            <a:ext cx="372676" cy="370184"/>
            <a:chOff x="4683601" y="2906184"/>
            <a:chExt cx="372676" cy="370184"/>
          </a:xfrm>
        </p:grpSpPr>
        <p:sp>
          <p:nvSpPr>
            <p:cNvPr id="15142" name="Google Shape;15142;p67"/>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67"/>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67"/>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7"/>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7"/>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7"/>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8" name="Google Shape;15148;p67"/>
          <p:cNvGrpSpPr/>
          <p:nvPr/>
        </p:nvGrpSpPr>
        <p:grpSpPr>
          <a:xfrm>
            <a:off x="843720" y="2982253"/>
            <a:ext cx="329134" cy="370132"/>
            <a:chOff x="870808" y="2906053"/>
            <a:chExt cx="329134" cy="370132"/>
          </a:xfrm>
        </p:grpSpPr>
        <p:sp>
          <p:nvSpPr>
            <p:cNvPr id="15149" name="Google Shape;15149;p67"/>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7"/>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7"/>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67"/>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67"/>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67"/>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67"/>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7"/>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7"/>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67"/>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7"/>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7"/>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7"/>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7"/>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67"/>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67"/>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67"/>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7"/>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7"/>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8" name="Google Shape;15168;p67"/>
          <p:cNvGrpSpPr/>
          <p:nvPr/>
        </p:nvGrpSpPr>
        <p:grpSpPr>
          <a:xfrm>
            <a:off x="1916790" y="2985269"/>
            <a:ext cx="374774" cy="364282"/>
            <a:chOff x="1943878" y="2909069"/>
            <a:chExt cx="374774" cy="364282"/>
          </a:xfrm>
        </p:grpSpPr>
        <p:sp>
          <p:nvSpPr>
            <p:cNvPr id="15169" name="Google Shape;15169;p67"/>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67"/>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7"/>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67"/>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67"/>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7"/>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7"/>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67"/>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67"/>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67"/>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7"/>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67"/>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67"/>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67"/>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7"/>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7"/>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67"/>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67"/>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67"/>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7"/>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7"/>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0" name="Google Shape;15190;p67"/>
          <p:cNvGrpSpPr/>
          <p:nvPr/>
        </p:nvGrpSpPr>
        <p:grpSpPr>
          <a:xfrm>
            <a:off x="1100984" y="3441461"/>
            <a:ext cx="328872" cy="370158"/>
            <a:chOff x="1128072" y="3365261"/>
            <a:chExt cx="328872" cy="370158"/>
          </a:xfrm>
        </p:grpSpPr>
        <p:sp>
          <p:nvSpPr>
            <p:cNvPr id="15191" name="Google Shape;15191;p67"/>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7"/>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67"/>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67"/>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7"/>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7"/>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7"/>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7"/>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7"/>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7"/>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7"/>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7"/>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7"/>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7"/>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7"/>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7"/>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7"/>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67"/>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67"/>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7"/>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67"/>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67"/>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67"/>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67"/>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67"/>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7"/>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7"/>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7"/>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67"/>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7"/>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7"/>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67"/>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67"/>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67"/>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7"/>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67"/>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67"/>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7"/>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7"/>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67"/>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67"/>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67"/>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67"/>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7"/>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5" name="Google Shape;15235;p67"/>
          <p:cNvGrpSpPr/>
          <p:nvPr/>
        </p:nvGrpSpPr>
        <p:grpSpPr>
          <a:xfrm>
            <a:off x="5749779" y="1591381"/>
            <a:ext cx="370866" cy="364151"/>
            <a:chOff x="5776868" y="1515181"/>
            <a:chExt cx="370866" cy="364151"/>
          </a:xfrm>
        </p:grpSpPr>
        <p:sp>
          <p:nvSpPr>
            <p:cNvPr id="15236" name="Google Shape;15236;p67"/>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67"/>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7"/>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67"/>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67"/>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67"/>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7"/>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7"/>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7"/>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7"/>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7"/>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7"/>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7"/>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7"/>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67"/>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67"/>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67"/>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3" name="Google Shape;15253;p67"/>
          <p:cNvGrpSpPr/>
          <p:nvPr/>
        </p:nvGrpSpPr>
        <p:grpSpPr>
          <a:xfrm>
            <a:off x="3550761" y="2509142"/>
            <a:ext cx="393660" cy="370079"/>
            <a:chOff x="3577849" y="2432942"/>
            <a:chExt cx="393660" cy="370079"/>
          </a:xfrm>
        </p:grpSpPr>
        <p:sp>
          <p:nvSpPr>
            <p:cNvPr id="15254" name="Google Shape;15254;p67"/>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7"/>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67"/>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67"/>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67"/>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67"/>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67"/>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67"/>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67"/>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67"/>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4" name="Google Shape;15264;p67"/>
          <p:cNvGrpSpPr/>
          <p:nvPr/>
        </p:nvGrpSpPr>
        <p:grpSpPr>
          <a:xfrm>
            <a:off x="2466911" y="3003237"/>
            <a:ext cx="370132" cy="328164"/>
            <a:chOff x="2493999" y="2927037"/>
            <a:chExt cx="370132" cy="328164"/>
          </a:xfrm>
        </p:grpSpPr>
        <p:sp>
          <p:nvSpPr>
            <p:cNvPr id="15265" name="Google Shape;15265;p67"/>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67"/>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67"/>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67"/>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67"/>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67"/>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67"/>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67"/>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67"/>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7"/>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7"/>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67"/>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7" name="Google Shape;15277;p67"/>
          <p:cNvGrpSpPr/>
          <p:nvPr/>
        </p:nvGrpSpPr>
        <p:grpSpPr>
          <a:xfrm>
            <a:off x="3562329" y="3026896"/>
            <a:ext cx="370315" cy="281028"/>
            <a:chOff x="3589417" y="2950696"/>
            <a:chExt cx="370315" cy="281028"/>
          </a:xfrm>
        </p:grpSpPr>
        <p:sp>
          <p:nvSpPr>
            <p:cNvPr id="15278" name="Google Shape;15278;p67"/>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67"/>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67"/>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67"/>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7"/>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67"/>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67"/>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67"/>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7"/>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7"/>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7"/>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7"/>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7"/>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67"/>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67"/>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67"/>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7"/>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7"/>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67"/>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67"/>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8" name="Google Shape;15298;p67"/>
          <p:cNvGrpSpPr/>
          <p:nvPr/>
        </p:nvGrpSpPr>
        <p:grpSpPr>
          <a:xfrm>
            <a:off x="3005623" y="2987918"/>
            <a:ext cx="396125" cy="359062"/>
            <a:chOff x="3032711" y="2911718"/>
            <a:chExt cx="396125" cy="359062"/>
          </a:xfrm>
        </p:grpSpPr>
        <p:sp>
          <p:nvSpPr>
            <p:cNvPr id="15299" name="Google Shape;15299;p67"/>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7"/>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67"/>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67"/>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67"/>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67"/>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7"/>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67"/>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67"/>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67"/>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67"/>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67"/>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1" name="Google Shape;15311;p67"/>
          <p:cNvGrpSpPr/>
          <p:nvPr/>
        </p:nvGrpSpPr>
        <p:grpSpPr>
          <a:xfrm>
            <a:off x="7390676" y="1589597"/>
            <a:ext cx="373174" cy="367692"/>
            <a:chOff x="7417764" y="1513397"/>
            <a:chExt cx="373174" cy="367692"/>
          </a:xfrm>
        </p:grpSpPr>
        <p:sp>
          <p:nvSpPr>
            <p:cNvPr id="15312" name="Google Shape;15312;p67"/>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67"/>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67"/>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7"/>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7"/>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7"/>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7"/>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67"/>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67"/>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67"/>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67"/>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67"/>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67"/>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67"/>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67"/>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67"/>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67"/>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67"/>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67"/>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1" name="Google Shape;15331;p67"/>
          <p:cNvGrpSpPr/>
          <p:nvPr/>
        </p:nvGrpSpPr>
        <p:grpSpPr>
          <a:xfrm>
            <a:off x="6844856" y="1590568"/>
            <a:ext cx="370132" cy="365672"/>
            <a:chOff x="6871944" y="1514368"/>
            <a:chExt cx="370132" cy="365672"/>
          </a:xfrm>
        </p:grpSpPr>
        <p:sp>
          <p:nvSpPr>
            <p:cNvPr id="15332" name="Google Shape;15332;p67"/>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67"/>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67"/>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7"/>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67"/>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67"/>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67"/>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67"/>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67"/>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67"/>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67"/>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67"/>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7"/>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67"/>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67"/>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67"/>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67"/>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67"/>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0" name="Google Shape;15350;p67"/>
          <p:cNvGrpSpPr/>
          <p:nvPr/>
        </p:nvGrpSpPr>
        <p:grpSpPr>
          <a:xfrm>
            <a:off x="6534843" y="3441461"/>
            <a:ext cx="400375" cy="370184"/>
            <a:chOff x="6561931" y="3365261"/>
            <a:chExt cx="400375" cy="370184"/>
          </a:xfrm>
        </p:grpSpPr>
        <p:sp>
          <p:nvSpPr>
            <p:cNvPr id="15351" name="Google Shape;15351;p67"/>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67"/>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67"/>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67"/>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67"/>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7"/>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7"/>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7"/>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67"/>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67"/>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7"/>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7"/>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3" name="Google Shape;15363;p67"/>
          <p:cNvGrpSpPr/>
          <p:nvPr/>
        </p:nvGrpSpPr>
        <p:grpSpPr>
          <a:xfrm>
            <a:off x="1915032" y="2062052"/>
            <a:ext cx="378315" cy="358695"/>
            <a:chOff x="1942120" y="1985852"/>
            <a:chExt cx="378315" cy="358695"/>
          </a:xfrm>
        </p:grpSpPr>
        <p:sp>
          <p:nvSpPr>
            <p:cNvPr id="15364" name="Google Shape;15364;p67"/>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67"/>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67"/>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67"/>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67"/>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67"/>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67"/>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67"/>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67"/>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67"/>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67"/>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67"/>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67"/>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67"/>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67"/>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67"/>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67"/>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67"/>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67"/>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67"/>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4" name="Google Shape;15384;p67"/>
          <p:cNvGrpSpPr/>
          <p:nvPr/>
        </p:nvGrpSpPr>
        <p:grpSpPr>
          <a:xfrm>
            <a:off x="1374327" y="2505418"/>
            <a:ext cx="364282" cy="374197"/>
            <a:chOff x="1401415" y="2429218"/>
            <a:chExt cx="364282" cy="374197"/>
          </a:xfrm>
        </p:grpSpPr>
        <p:sp>
          <p:nvSpPr>
            <p:cNvPr id="15385" name="Google Shape;15385;p67"/>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67"/>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67"/>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67"/>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67"/>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67"/>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67"/>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67"/>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67"/>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67"/>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67"/>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67"/>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67"/>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67"/>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67"/>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0" name="Google Shape;15400;p67"/>
          <p:cNvGrpSpPr/>
          <p:nvPr/>
        </p:nvGrpSpPr>
        <p:grpSpPr>
          <a:xfrm>
            <a:off x="7083339" y="3441461"/>
            <a:ext cx="400401" cy="370184"/>
            <a:chOff x="7110427" y="3365261"/>
            <a:chExt cx="400401" cy="370184"/>
          </a:xfrm>
        </p:grpSpPr>
        <p:sp>
          <p:nvSpPr>
            <p:cNvPr id="15401" name="Google Shape;15401;p67"/>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67"/>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67"/>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67"/>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67"/>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67"/>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67"/>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8" name="Google Shape;15408;p67"/>
          <p:cNvGrpSpPr/>
          <p:nvPr/>
        </p:nvGrpSpPr>
        <p:grpSpPr>
          <a:xfrm>
            <a:off x="7631861" y="3439337"/>
            <a:ext cx="400375" cy="370132"/>
            <a:chOff x="7658949" y="3363137"/>
            <a:chExt cx="400375" cy="370132"/>
          </a:xfrm>
        </p:grpSpPr>
        <p:sp>
          <p:nvSpPr>
            <p:cNvPr id="15409" name="Google Shape;15409;p67"/>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67"/>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67"/>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67"/>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67"/>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4" name="Google Shape;15414;p67"/>
          <p:cNvGrpSpPr/>
          <p:nvPr/>
        </p:nvGrpSpPr>
        <p:grpSpPr>
          <a:xfrm>
            <a:off x="3277393" y="3455589"/>
            <a:ext cx="356623" cy="370105"/>
            <a:chOff x="3307156" y="3365314"/>
            <a:chExt cx="356623" cy="370105"/>
          </a:xfrm>
        </p:grpSpPr>
        <p:sp>
          <p:nvSpPr>
            <p:cNvPr id="15415" name="Google Shape;15415;p67"/>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67"/>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67"/>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67"/>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67"/>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67"/>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67"/>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67"/>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67"/>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67"/>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67"/>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67"/>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67"/>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67"/>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67"/>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0" name="Google Shape;15430;p67"/>
          <p:cNvGrpSpPr/>
          <p:nvPr/>
        </p:nvGrpSpPr>
        <p:grpSpPr>
          <a:xfrm>
            <a:off x="7395319" y="2056307"/>
            <a:ext cx="372807" cy="370079"/>
            <a:chOff x="7422407" y="1980107"/>
            <a:chExt cx="372807" cy="370079"/>
          </a:xfrm>
        </p:grpSpPr>
        <p:sp>
          <p:nvSpPr>
            <p:cNvPr id="15431" name="Google Shape;15431;p67"/>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67"/>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67"/>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67"/>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67"/>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67"/>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67"/>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67"/>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67"/>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67"/>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67"/>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67"/>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67"/>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4" name="Google Shape;15444;p67"/>
          <p:cNvGrpSpPr/>
          <p:nvPr/>
        </p:nvGrpSpPr>
        <p:grpSpPr>
          <a:xfrm>
            <a:off x="6889053" y="2982384"/>
            <a:ext cx="289737" cy="370394"/>
            <a:chOff x="6916141" y="2906184"/>
            <a:chExt cx="289737" cy="370394"/>
          </a:xfrm>
        </p:grpSpPr>
        <p:sp>
          <p:nvSpPr>
            <p:cNvPr id="15445" name="Google Shape;15445;p67"/>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67"/>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67"/>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67"/>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67"/>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67"/>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67"/>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67"/>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67"/>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67"/>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67"/>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67"/>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67"/>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67"/>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67"/>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67"/>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67"/>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67"/>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67"/>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67"/>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67"/>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6" name="Google Shape;15466;p67"/>
          <p:cNvGrpSpPr/>
          <p:nvPr/>
        </p:nvGrpSpPr>
        <p:grpSpPr>
          <a:xfrm>
            <a:off x="7943106" y="2089777"/>
            <a:ext cx="372676" cy="331731"/>
            <a:chOff x="7970194" y="2013577"/>
            <a:chExt cx="372676" cy="331731"/>
          </a:xfrm>
        </p:grpSpPr>
        <p:sp>
          <p:nvSpPr>
            <p:cNvPr id="15467" name="Google Shape;15467;p67"/>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67"/>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67"/>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67"/>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67"/>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67"/>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67"/>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67"/>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67"/>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67"/>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7" name="Google Shape;15477;p67"/>
          <p:cNvGrpSpPr/>
          <p:nvPr/>
        </p:nvGrpSpPr>
        <p:grpSpPr>
          <a:xfrm>
            <a:off x="1389645" y="1588390"/>
            <a:ext cx="332964" cy="370158"/>
            <a:chOff x="1416733" y="1512190"/>
            <a:chExt cx="332964" cy="370158"/>
          </a:xfrm>
        </p:grpSpPr>
        <p:sp>
          <p:nvSpPr>
            <p:cNvPr id="15478" name="Google Shape;15478;p67"/>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67"/>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67"/>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67"/>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67"/>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67"/>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67"/>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67"/>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67"/>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67"/>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67"/>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67"/>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67"/>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67"/>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67"/>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67"/>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67"/>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67"/>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67"/>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7" name="Google Shape;15497;p67"/>
          <p:cNvGrpSpPr/>
          <p:nvPr/>
        </p:nvGrpSpPr>
        <p:grpSpPr>
          <a:xfrm>
            <a:off x="5219278" y="2982305"/>
            <a:ext cx="342852" cy="370079"/>
            <a:chOff x="5246366" y="2906105"/>
            <a:chExt cx="342852" cy="370079"/>
          </a:xfrm>
        </p:grpSpPr>
        <p:sp>
          <p:nvSpPr>
            <p:cNvPr id="15498" name="Google Shape;15498;p67"/>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67"/>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67"/>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67"/>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67"/>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67"/>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4" name="Google Shape;15504;p67"/>
          <p:cNvGrpSpPr/>
          <p:nvPr/>
        </p:nvGrpSpPr>
        <p:grpSpPr>
          <a:xfrm>
            <a:off x="822579" y="2511083"/>
            <a:ext cx="371259" cy="366249"/>
            <a:chOff x="849667" y="2434883"/>
            <a:chExt cx="371259" cy="366249"/>
          </a:xfrm>
        </p:grpSpPr>
        <p:sp>
          <p:nvSpPr>
            <p:cNvPr id="15505" name="Google Shape;15505;p67"/>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67"/>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67"/>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67"/>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67"/>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67"/>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67"/>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67"/>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67"/>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67"/>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67"/>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67"/>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67"/>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8" name="Google Shape;15518;p67"/>
          <p:cNvGrpSpPr/>
          <p:nvPr/>
        </p:nvGrpSpPr>
        <p:grpSpPr>
          <a:xfrm>
            <a:off x="4389938" y="3441566"/>
            <a:ext cx="332728" cy="370053"/>
            <a:chOff x="4417026" y="3365366"/>
            <a:chExt cx="332728" cy="370053"/>
          </a:xfrm>
        </p:grpSpPr>
        <p:sp>
          <p:nvSpPr>
            <p:cNvPr id="15519" name="Google Shape;15519;p67"/>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67"/>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67"/>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67"/>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67"/>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67"/>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67"/>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67"/>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67"/>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67"/>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67"/>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67"/>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67"/>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67"/>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67"/>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67"/>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67"/>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67"/>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7" name="Google Shape;15537;p67"/>
          <p:cNvGrpSpPr/>
          <p:nvPr/>
        </p:nvGrpSpPr>
        <p:grpSpPr>
          <a:xfrm>
            <a:off x="2469980" y="2056386"/>
            <a:ext cx="363994" cy="370105"/>
            <a:chOff x="2497068" y="1980186"/>
            <a:chExt cx="363994" cy="370105"/>
          </a:xfrm>
        </p:grpSpPr>
        <p:sp>
          <p:nvSpPr>
            <p:cNvPr id="15538" name="Google Shape;15538;p67"/>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67"/>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67"/>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67"/>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67"/>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67"/>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67"/>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67"/>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67"/>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67"/>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67"/>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67"/>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67"/>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67"/>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67"/>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67"/>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67"/>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67"/>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67"/>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67"/>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67"/>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9" name="Google Shape;15559;p67"/>
          <p:cNvGrpSpPr/>
          <p:nvPr/>
        </p:nvGrpSpPr>
        <p:grpSpPr>
          <a:xfrm>
            <a:off x="5793190" y="2982358"/>
            <a:ext cx="294904" cy="370027"/>
            <a:chOff x="5820278" y="2906158"/>
            <a:chExt cx="294904" cy="370027"/>
          </a:xfrm>
        </p:grpSpPr>
        <p:sp>
          <p:nvSpPr>
            <p:cNvPr id="15560" name="Google Shape;15560;p67"/>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67"/>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67"/>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67"/>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67"/>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67"/>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67"/>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7" name="Google Shape;15567;p67"/>
          <p:cNvGrpSpPr/>
          <p:nvPr/>
        </p:nvGrpSpPr>
        <p:grpSpPr>
          <a:xfrm>
            <a:off x="4919731" y="3459429"/>
            <a:ext cx="370132" cy="334223"/>
            <a:chOff x="4946819" y="3383229"/>
            <a:chExt cx="370132" cy="334223"/>
          </a:xfrm>
        </p:grpSpPr>
        <p:sp>
          <p:nvSpPr>
            <p:cNvPr id="15568" name="Google Shape;15568;p67"/>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67"/>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67"/>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67"/>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67"/>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67"/>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67"/>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67"/>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67"/>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7" name="Google Shape;15577;p67"/>
          <p:cNvGrpSpPr/>
          <p:nvPr/>
        </p:nvGrpSpPr>
        <p:grpSpPr>
          <a:xfrm>
            <a:off x="3011315" y="1615434"/>
            <a:ext cx="375482" cy="316072"/>
            <a:chOff x="3038403" y="1539234"/>
            <a:chExt cx="375482" cy="316072"/>
          </a:xfrm>
        </p:grpSpPr>
        <p:sp>
          <p:nvSpPr>
            <p:cNvPr id="15578" name="Google Shape;15578;p6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79" name="Google Shape;15579;p67"/>
            <p:cNvGrpSpPr/>
            <p:nvPr/>
          </p:nvGrpSpPr>
          <p:grpSpPr>
            <a:xfrm>
              <a:off x="3038403" y="1539234"/>
              <a:ext cx="375482" cy="316072"/>
              <a:chOff x="3038403" y="1539234"/>
              <a:chExt cx="375482" cy="316072"/>
            </a:xfrm>
          </p:grpSpPr>
          <p:sp>
            <p:nvSpPr>
              <p:cNvPr id="15580" name="Google Shape;15580;p67"/>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67"/>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67"/>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67"/>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67"/>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67"/>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67"/>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67"/>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67"/>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89" name="Google Shape;15589;p67"/>
          <p:cNvGrpSpPr/>
          <p:nvPr/>
        </p:nvGrpSpPr>
        <p:grpSpPr>
          <a:xfrm>
            <a:off x="6305777" y="2982331"/>
            <a:ext cx="360846" cy="370184"/>
            <a:chOff x="6332865" y="2906131"/>
            <a:chExt cx="360846" cy="370184"/>
          </a:xfrm>
        </p:grpSpPr>
        <p:sp>
          <p:nvSpPr>
            <p:cNvPr id="15590" name="Google Shape;15590;p67"/>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67"/>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67"/>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67"/>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67"/>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67"/>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67"/>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67"/>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67"/>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67"/>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67"/>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1" name="Google Shape;15601;p67"/>
          <p:cNvGrpSpPr/>
          <p:nvPr/>
        </p:nvGrpSpPr>
        <p:grpSpPr>
          <a:xfrm>
            <a:off x="4107991" y="1594266"/>
            <a:ext cx="370132" cy="358223"/>
            <a:chOff x="4135079" y="1518066"/>
            <a:chExt cx="370132" cy="358223"/>
          </a:xfrm>
        </p:grpSpPr>
        <p:sp>
          <p:nvSpPr>
            <p:cNvPr id="15602" name="Google Shape;15602;p67"/>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67"/>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67"/>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67"/>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67"/>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67"/>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67"/>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67"/>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67"/>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67"/>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67"/>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67"/>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67"/>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67"/>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67"/>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67"/>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67"/>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67"/>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67"/>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1" name="Google Shape;15621;p67"/>
          <p:cNvGrpSpPr/>
          <p:nvPr/>
        </p:nvGrpSpPr>
        <p:grpSpPr>
          <a:xfrm>
            <a:off x="6851780" y="2056334"/>
            <a:ext cx="361240" cy="370158"/>
            <a:chOff x="6878869" y="1980134"/>
            <a:chExt cx="361240" cy="370158"/>
          </a:xfrm>
        </p:grpSpPr>
        <p:sp>
          <p:nvSpPr>
            <p:cNvPr id="15622" name="Google Shape;15622;p67"/>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67"/>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67"/>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67"/>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67"/>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67"/>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67"/>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67"/>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67"/>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67"/>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67"/>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67"/>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67"/>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5" name="Google Shape;15635;p67"/>
          <p:cNvGrpSpPr/>
          <p:nvPr/>
        </p:nvGrpSpPr>
        <p:grpSpPr>
          <a:xfrm>
            <a:off x="2466911" y="2626233"/>
            <a:ext cx="370132" cy="259467"/>
            <a:chOff x="2493999" y="2550033"/>
            <a:chExt cx="370132" cy="259467"/>
          </a:xfrm>
        </p:grpSpPr>
        <p:sp>
          <p:nvSpPr>
            <p:cNvPr id="15636" name="Google Shape;15636;p67"/>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67"/>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67"/>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67"/>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67"/>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67"/>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67"/>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67"/>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67"/>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67"/>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67"/>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67"/>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67"/>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67"/>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67"/>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67"/>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67"/>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67"/>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67"/>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5" name="Google Shape;15655;p67"/>
          <p:cNvGrpSpPr/>
          <p:nvPr/>
        </p:nvGrpSpPr>
        <p:grpSpPr>
          <a:xfrm>
            <a:off x="1672614" y="3441461"/>
            <a:ext cx="281054" cy="370158"/>
            <a:chOff x="1699703" y="3365261"/>
            <a:chExt cx="281054" cy="370158"/>
          </a:xfrm>
        </p:grpSpPr>
        <p:sp>
          <p:nvSpPr>
            <p:cNvPr id="15656" name="Google Shape;15656;p67"/>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67"/>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67"/>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67"/>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67"/>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67"/>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67"/>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67"/>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67"/>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67"/>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67"/>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67"/>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67"/>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9" name="Google Shape;15669;p67"/>
          <p:cNvGrpSpPr/>
          <p:nvPr/>
        </p:nvGrpSpPr>
        <p:grpSpPr>
          <a:xfrm>
            <a:off x="7939722" y="1595630"/>
            <a:ext cx="369974" cy="355626"/>
            <a:chOff x="7966810" y="1519430"/>
            <a:chExt cx="369974" cy="355626"/>
          </a:xfrm>
        </p:grpSpPr>
        <p:sp>
          <p:nvSpPr>
            <p:cNvPr id="15670" name="Google Shape;15670;p67"/>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67"/>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67"/>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67"/>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67"/>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67"/>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67"/>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67"/>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67"/>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67"/>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67"/>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67"/>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67"/>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67"/>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67"/>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67"/>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6" name="Google Shape;15686;p67"/>
          <p:cNvGrpSpPr/>
          <p:nvPr/>
        </p:nvGrpSpPr>
        <p:grpSpPr>
          <a:xfrm>
            <a:off x="2765540" y="3441540"/>
            <a:ext cx="290445" cy="370079"/>
            <a:chOff x="2792628" y="3365340"/>
            <a:chExt cx="290445" cy="370079"/>
          </a:xfrm>
        </p:grpSpPr>
        <p:sp>
          <p:nvSpPr>
            <p:cNvPr id="15687" name="Google Shape;15687;p67"/>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67"/>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67"/>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67"/>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67"/>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67"/>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67"/>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67"/>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67"/>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67"/>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67"/>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67"/>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67"/>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67"/>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1" name="Google Shape;15701;p67"/>
          <p:cNvGrpSpPr/>
          <p:nvPr/>
        </p:nvGrpSpPr>
        <p:grpSpPr>
          <a:xfrm>
            <a:off x="1362497" y="2064517"/>
            <a:ext cx="388125" cy="353790"/>
            <a:chOff x="1389585" y="1988317"/>
            <a:chExt cx="388125" cy="353790"/>
          </a:xfrm>
        </p:grpSpPr>
        <p:sp>
          <p:nvSpPr>
            <p:cNvPr id="15702" name="Google Shape;15702;p67"/>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67"/>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67"/>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67"/>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67"/>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67"/>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67"/>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67"/>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67"/>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67"/>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67"/>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67"/>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67"/>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67"/>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67"/>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67"/>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67"/>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67"/>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67"/>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67"/>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67"/>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67"/>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4" name="Google Shape;15724;p67"/>
          <p:cNvGrpSpPr/>
          <p:nvPr/>
        </p:nvGrpSpPr>
        <p:grpSpPr>
          <a:xfrm>
            <a:off x="2465836" y="1588390"/>
            <a:ext cx="370158" cy="370158"/>
            <a:chOff x="2492924" y="1512190"/>
            <a:chExt cx="370158" cy="370158"/>
          </a:xfrm>
        </p:grpSpPr>
        <p:sp>
          <p:nvSpPr>
            <p:cNvPr id="15725" name="Google Shape;15725;p67"/>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67"/>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67"/>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67"/>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67"/>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67"/>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67"/>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67"/>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67"/>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67"/>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67"/>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67"/>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67"/>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67"/>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67"/>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67"/>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67"/>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67"/>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67"/>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67"/>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67"/>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67"/>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7" name="Google Shape;15747;p67"/>
          <p:cNvGrpSpPr/>
          <p:nvPr/>
        </p:nvGrpSpPr>
        <p:grpSpPr>
          <a:xfrm>
            <a:off x="1906481" y="1588443"/>
            <a:ext cx="393975" cy="370105"/>
            <a:chOff x="1933569" y="1512243"/>
            <a:chExt cx="393975" cy="370105"/>
          </a:xfrm>
        </p:grpSpPr>
        <p:sp>
          <p:nvSpPr>
            <p:cNvPr id="15748" name="Google Shape;15748;p67"/>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67"/>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67"/>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67"/>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67"/>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67"/>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67"/>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67"/>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67"/>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67"/>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67"/>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67"/>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67"/>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67"/>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67"/>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67"/>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67"/>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67"/>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67"/>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67"/>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67"/>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67"/>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67"/>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67"/>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67"/>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67"/>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67"/>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67"/>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6" name="Google Shape;15776;p67"/>
          <p:cNvGrpSpPr/>
          <p:nvPr/>
        </p:nvGrpSpPr>
        <p:grpSpPr>
          <a:xfrm>
            <a:off x="2209018" y="3441592"/>
            <a:ext cx="306471" cy="370000"/>
            <a:chOff x="2236106" y="3365392"/>
            <a:chExt cx="306471" cy="370000"/>
          </a:xfrm>
        </p:grpSpPr>
        <p:sp>
          <p:nvSpPr>
            <p:cNvPr id="15777" name="Google Shape;15777;p67"/>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67"/>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67"/>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67"/>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67"/>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67"/>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67"/>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67"/>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67"/>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67"/>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67"/>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67"/>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67"/>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67"/>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1" name="Google Shape;15791;p67"/>
          <p:cNvGrpSpPr/>
          <p:nvPr/>
        </p:nvGrpSpPr>
        <p:grpSpPr>
          <a:xfrm>
            <a:off x="5465735" y="3461763"/>
            <a:ext cx="375325" cy="329606"/>
            <a:chOff x="5492823" y="3385563"/>
            <a:chExt cx="375325" cy="329606"/>
          </a:xfrm>
        </p:grpSpPr>
        <p:sp>
          <p:nvSpPr>
            <p:cNvPr id="15792" name="Google Shape;15792;p67"/>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67"/>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67"/>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67"/>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67"/>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67"/>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67"/>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67"/>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67"/>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67"/>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67"/>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67"/>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67"/>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67"/>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67"/>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67"/>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67"/>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67"/>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67"/>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67"/>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2" name="Google Shape;15812;p67"/>
          <p:cNvGrpSpPr/>
          <p:nvPr/>
        </p:nvGrpSpPr>
        <p:grpSpPr>
          <a:xfrm>
            <a:off x="3014699" y="2077318"/>
            <a:ext cx="370158" cy="328164"/>
            <a:chOff x="3041787" y="2001118"/>
            <a:chExt cx="370158" cy="328164"/>
          </a:xfrm>
        </p:grpSpPr>
        <p:sp>
          <p:nvSpPr>
            <p:cNvPr id="15813" name="Google Shape;15813;p67"/>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67"/>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67"/>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67"/>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67"/>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67"/>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67"/>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67"/>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67"/>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67"/>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67"/>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67"/>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67"/>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67"/>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67"/>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67"/>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67"/>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67"/>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1" name="Google Shape;15831;p67"/>
          <p:cNvGrpSpPr/>
          <p:nvPr/>
        </p:nvGrpSpPr>
        <p:grpSpPr>
          <a:xfrm>
            <a:off x="5752796" y="2115325"/>
            <a:ext cx="372309" cy="328216"/>
            <a:chOff x="5779884" y="2039125"/>
            <a:chExt cx="372309" cy="328216"/>
          </a:xfrm>
        </p:grpSpPr>
        <p:sp>
          <p:nvSpPr>
            <p:cNvPr id="15832" name="Google Shape;15832;p6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6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67"/>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67"/>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67"/>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67"/>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67"/>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67"/>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67"/>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67"/>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67"/>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6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6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45" name="Google Shape;15845;p67"/>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849"/>
        <p:cNvGrpSpPr/>
        <p:nvPr/>
      </p:nvGrpSpPr>
      <p:grpSpPr>
        <a:xfrm>
          <a:off x="0" y="0"/>
          <a:ext cx="0" cy="0"/>
          <a:chOff x="0" y="0"/>
          <a:chExt cx="0" cy="0"/>
        </a:xfrm>
      </p:grpSpPr>
      <p:grpSp>
        <p:nvGrpSpPr>
          <p:cNvPr id="15850" name="Google Shape;15850;p68"/>
          <p:cNvGrpSpPr/>
          <p:nvPr/>
        </p:nvGrpSpPr>
        <p:grpSpPr>
          <a:xfrm>
            <a:off x="853009" y="1981993"/>
            <a:ext cx="354610" cy="372358"/>
            <a:chOff x="878066" y="1981993"/>
            <a:chExt cx="354610" cy="372358"/>
          </a:xfrm>
        </p:grpSpPr>
        <p:sp>
          <p:nvSpPr>
            <p:cNvPr id="15851" name="Google Shape;15851;p68"/>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68"/>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68"/>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68"/>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68"/>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68"/>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68"/>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68"/>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68"/>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68"/>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68"/>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68"/>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68"/>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68"/>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5" name="Google Shape;15865;p68"/>
          <p:cNvGrpSpPr/>
          <p:nvPr/>
        </p:nvGrpSpPr>
        <p:grpSpPr>
          <a:xfrm>
            <a:off x="1320737" y="1982386"/>
            <a:ext cx="371650" cy="371624"/>
            <a:chOff x="1345794" y="1982386"/>
            <a:chExt cx="371650" cy="371624"/>
          </a:xfrm>
        </p:grpSpPr>
        <p:sp>
          <p:nvSpPr>
            <p:cNvPr id="15866" name="Google Shape;15866;p68"/>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68"/>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68"/>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68"/>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68"/>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68"/>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68"/>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68"/>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68"/>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68"/>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68"/>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68"/>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68"/>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68"/>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68"/>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68"/>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68"/>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68"/>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68"/>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68"/>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68"/>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68"/>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68"/>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68"/>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68"/>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68"/>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68"/>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68"/>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68"/>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68"/>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68"/>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68"/>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68"/>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68"/>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68"/>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68"/>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68"/>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3" name="Google Shape;15903;p68"/>
          <p:cNvGrpSpPr/>
          <p:nvPr/>
        </p:nvGrpSpPr>
        <p:grpSpPr>
          <a:xfrm>
            <a:off x="1796408" y="1981993"/>
            <a:ext cx="372410" cy="372410"/>
            <a:chOff x="1821465" y="1981993"/>
            <a:chExt cx="372410" cy="372410"/>
          </a:xfrm>
        </p:grpSpPr>
        <p:sp>
          <p:nvSpPr>
            <p:cNvPr id="15904" name="Google Shape;15904;p68"/>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68"/>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68"/>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68"/>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68"/>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68"/>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68"/>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68"/>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68"/>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68"/>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68"/>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68"/>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68"/>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68"/>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8" name="Google Shape;15918;p68"/>
          <p:cNvGrpSpPr/>
          <p:nvPr/>
        </p:nvGrpSpPr>
        <p:grpSpPr>
          <a:xfrm>
            <a:off x="2251291" y="1981809"/>
            <a:ext cx="415901" cy="372699"/>
            <a:chOff x="2276348" y="1981809"/>
            <a:chExt cx="415901" cy="372699"/>
          </a:xfrm>
        </p:grpSpPr>
        <p:sp>
          <p:nvSpPr>
            <p:cNvPr id="15919" name="Google Shape;15919;p68"/>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68"/>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68"/>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68"/>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68"/>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68"/>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68"/>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6" name="Google Shape;15926;p68"/>
          <p:cNvGrpSpPr/>
          <p:nvPr/>
        </p:nvGrpSpPr>
        <p:grpSpPr>
          <a:xfrm>
            <a:off x="2749297" y="2009990"/>
            <a:ext cx="372017" cy="316310"/>
            <a:chOff x="2774354" y="2009990"/>
            <a:chExt cx="372017" cy="316310"/>
          </a:xfrm>
        </p:grpSpPr>
        <p:sp>
          <p:nvSpPr>
            <p:cNvPr id="15927" name="Google Shape;15927;p68"/>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68"/>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68"/>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68"/>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68"/>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68"/>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68"/>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68"/>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68"/>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68"/>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68"/>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68"/>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68"/>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68"/>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68"/>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68"/>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68"/>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68"/>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68"/>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68"/>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68"/>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68"/>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68"/>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68"/>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68"/>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68"/>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3" name="Google Shape;15953;p68"/>
          <p:cNvGrpSpPr/>
          <p:nvPr/>
        </p:nvGrpSpPr>
        <p:grpSpPr>
          <a:xfrm>
            <a:off x="3697625" y="1981993"/>
            <a:ext cx="375818" cy="372043"/>
            <a:chOff x="3722682" y="1981993"/>
            <a:chExt cx="375818" cy="372043"/>
          </a:xfrm>
        </p:grpSpPr>
        <p:sp>
          <p:nvSpPr>
            <p:cNvPr id="15954" name="Google Shape;15954;p68"/>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68"/>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68"/>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68"/>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68"/>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68"/>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68"/>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68"/>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68"/>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68"/>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68"/>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68"/>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68"/>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68"/>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68"/>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9" name="Google Shape;15969;p68"/>
          <p:cNvGrpSpPr/>
          <p:nvPr/>
        </p:nvGrpSpPr>
        <p:grpSpPr>
          <a:xfrm>
            <a:off x="4176337" y="1981809"/>
            <a:ext cx="373538" cy="372305"/>
            <a:chOff x="4201394" y="1981809"/>
            <a:chExt cx="373538" cy="372305"/>
          </a:xfrm>
        </p:grpSpPr>
        <p:sp>
          <p:nvSpPr>
            <p:cNvPr id="15970" name="Google Shape;15970;p68"/>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68"/>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68"/>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68"/>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68"/>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68"/>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68"/>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68"/>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68"/>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68"/>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68"/>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68"/>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68"/>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68"/>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68"/>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68"/>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6" name="Google Shape;15986;p68"/>
          <p:cNvGrpSpPr/>
          <p:nvPr/>
        </p:nvGrpSpPr>
        <p:grpSpPr>
          <a:xfrm>
            <a:off x="4634601" y="1500266"/>
            <a:ext cx="422743" cy="377784"/>
            <a:chOff x="4659658" y="1500266"/>
            <a:chExt cx="422743" cy="377784"/>
          </a:xfrm>
        </p:grpSpPr>
        <p:sp>
          <p:nvSpPr>
            <p:cNvPr id="15987" name="Google Shape;15987;p68"/>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68"/>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68"/>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68"/>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68"/>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68"/>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68"/>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68"/>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68"/>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68"/>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68"/>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68"/>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68"/>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68"/>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68"/>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68"/>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68"/>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4" name="Google Shape;16004;p68"/>
          <p:cNvGrpSpPr/>
          <p:nvPr/>
        </p:nvGrpSpPr>
        <p:grpSpPr>
          <a:xfrm>
            <a:off x="5186349" y="1513504"/>
            <a:ext cx="260394" cy="351202"/>
            <a:chOff x="5211406" y="1513504"/>
            <a:chExt cx="260394" cy="351202"/>
          </a:xfrm>
        </p:grpSpPr>
        <p:sp>
          <p:nvSpPr>
            <p:cNvPr id="16005" name="Google Shape;16005;p68"/>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68"/>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68"/>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68"/>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68"/>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68"/>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68"/>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68"/>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68"/>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68"/>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68"/>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68"/>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68"/>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8" name="Google Shape;16018;p68"/>
          <p:cNvGrpSpPr/>
          <p:nvPr/>
        </p:nvGrpSpPr>
        <p:grpSpPr>
          <a:xfrm>
            <a:off x="5607545" y="1513216"/>
            <a:ext cx="366722" cy="351779"/>
            <a:chOff x="5632602" y="1513216"/>
            <a:chExt cx="366722" cy="351779"/>
          </a:xfrm>
        </p:grpSpPr>
        <p:sp>
          <p:nvSpPr>
            <p:cNvPr id="16019" name="Google Shape;16019;p68"/>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68"/>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68"/>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68"/>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68"/>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68"/>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68"/>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68"/>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7" name="Google Shape;16027;p68"/>
          <p:cNvGrpSpPr/>
          <p:nvPr/>
        </p:nvGrpSpPr>
        <p:grpSpPr>
          <a:xfrm>
            <a:off x="6064315" y="1527136"/>
            <a:ext cx="401902" cy="323965"/>
            <a:chOff x="6089372" y="1527136"/>
            <a:chExt cx="401902" cy="323965"/>
          </a:xfrm>
        </p:grpSpPr>
        <p:sp>
          <p:nvSpPr>
            <p:cNvPr id="16028" name="Google Shape;16028;p68"/>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68"/>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68"/>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68"/>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68"/>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68"/>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68"/>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68"/>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68"/>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68"/>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68"/>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68"/>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68"/>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68"/>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68"/>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68"/>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68"/>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68"/>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68"/>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68"/>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68"/>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68"/>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68"/>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68"/>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68"/>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68"/>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68"/>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68"/>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68"/>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68"/>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8" name="Google Shape;16058;p68"/>
          <p:cNvGrpSpPr/>
          <p:nvPr/>
        </p:nvGrpSpPr>
        <p:grpSpPr>
          <a:xfrm>
            <a:off x="6554378" y="1527897"/>
            <a:ext cx="370103" cy="322445"/>
            <a:chOff x="6579435" y="1527897"/>
            <a:chExt cx="370103" cy="322445"/>
          </a:xfrm>
        </p:grpSpPr>
        <p:sp>
          <p:nvSpPr>
            <p:cNvPr id="16059" name="Google Shape;16059;p68"/>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68"/>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68"/>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68"/>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68"/>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68"/>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68"/>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68"/>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68"/>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68"/>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68"/>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68"/>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68"/>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68"/>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68"/>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68"/>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68"/>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68"/>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68"/>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68"/>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68"/>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0" name="Google Shape;16080;p68"/>
          <p:cNvGrpSpPr/>
          <p:nvPr/>
        </p:nvGrpSpPr>
        <p:grpSpPr>
          <a:xfrm>
            <a:off x="6963830" y="1538854"/>
            <a:ext cx="499920" cy="300136"/>
            <a:chOff x="6988887" y="1538854"/>
            <a:chExt cx="499920" cy="300136"/>
          </a:xfrm>
        </p:grpSpPr>
        <p:sp>
          <p:nvSpPr>
            <p:cNvPr id="16081" name="Google Shape;16081;p68"/>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68"/>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68"/>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68"/>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68"/>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68"/>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68"/>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68"/>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68"/>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68"/>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68"/>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68"/>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68"/>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4" name="Google Shape;16094;p68"/>
          <p:cNvGrpSpPr/>
          <p:nvPr/>
        </p:nvGrpSpPr>
        <p:grpSpPr>
          <a:xfrm>
            <a:off x="8025302" y="1520687"/>
            <a:ext cx="279321" cy="336837"/>
            <a:chOff x="8050359" y="1520687"/>
            <a:chExt cx="279321" cy="336837"/>
          </a:xfrm>
        </p:grpSpPr>
        <p:sp>
          <p:nvSpPr>
            <p:cNvPr id="16095" name="Google Shape;16095;p68"/>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68"/>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68"/>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68"/>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68"/>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68"/>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68"/>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68"/>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68"/>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68"/>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68"/>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68"/>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68"/>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8" name="Google Shape;16108;p68"/>
          <p:cNvGrpSpPr/>
          <p:nvPr/>
        </p:nvGrpSpPr>
        <p:grpSpPr>
          <a:xfrm>
            <a:off x="6068850" y="2461832"/>
            <a:ext cx="364441" cy="339091"/>
            <a:chOff x="6093907" y="2461832"/>
            <a:chExt cx="364441" cy="339091"/>
          </a:xfrm>
        </p:grpSpPr>
        <p:sp>
          <p:nvSpPr>
            <p:cNvPr id="16109" name="Google Shape;16109;p68"/>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68"/>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68"/>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68"/>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68"/>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68"/>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68"/>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68"/>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68"/>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68"/>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9" name="Google Shape;16119;p68"/>
          <p:cNvGrpSpPr/>
          <p:nvPr/>
        </p:nvGrpSpPr>
        <p:grpSpPr>
          <a:xfrm>
            <a:off x="4651274" y="1980866"/>
            <a:ext cx="377680" cy="377680"/>
            <a:chOff x="4676331" y="1980866"/>
            <a:chExt cx="377680" cy="377680"/>
          </a:xfrm>
        </p:grpSpPr>
        <p:sp>
          <p:nvSpPr>
            <p:cNvPr id="16120" name="Google Shape;16120;p68"/>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68"/>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68"/>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68"/>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68"/>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68"/>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68"/>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68"/>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68"/>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68"/>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68"/>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68"/>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68"/>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68"/>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68"/>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68"/>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68"/>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68"/>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68"/>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9" name="Google Shape;16139;p68"/>
          <p:cNvGrpSpPr/>
          <p:nvPr/>
        </p:nvGrpSpPr>
        <p:grpSpPr>
          <a:xfrm>
            <a:off x="7501185" y="1522968"/>
            <a:ext cx="357651" cy="332275"/>
            <a:chOff x="7526242" y="1522968"/>
            <a:chExt cx="357651" cy="332275"/>
          </a:xfrm>
        </p:grpSpPr>
        <p:sp>
          <p:nvSpPr>
            <p:cNvPr id="16140" name="Google Shape;16140;p68"/>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68"/>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68"/>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68"/>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68"/>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68"/>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68"/>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68"/>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68"/>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68"/>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68"/>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68"/>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68"/>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68"/>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68"/>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68"/>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6" name="Google Shape;16156;p68"/>
          <p:cNvGrpSpPr/>
          <p:nvPr/>
        </p:nvGrpSpPr>
        <p:grpSpPr>
          <a:xfrm>
            <a:off x="3225729" y="1982386"/>
            <a:ext cx="371650" cy="371624"/>
            <a:chOff x="3250786" y="1982386"/>
            <a:chExt cx="371650" cy="371624"/>
          </a:xfrm>
        </p:grpSpPr>
        <p:sp>
          <p:nvSpPr>
            <p:cNvPr id="16157" name="Google Shape;16157;p68"/>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68"/>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68"/>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68"/>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68"/>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68"/>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68"/>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68"/>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68"/>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68"/>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68"/>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68"/>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68"/>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68"/>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68"/>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68"/>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68"/>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68"/>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68"/>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68"/>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68"/>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68"/>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68"/>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68"/>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68"/>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68"/>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68"/>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68"/>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68"/>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68"/>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7" name="Google Shape;16187;p68"/>
          <p:cNvGrpSpPr/>
          <p:nvPr/>
        </p:nvGrpSpPr>
        <p:grpSpPr>
          <a:xfrm>
            <a:off x="1317329" y="2916322"/>
            <a:ext cx="373538" cy="331515"/>
            <a:chOff x="1342386" y="2916322"/>
            <a:chExt cx="373538" cy="331515"/>
          </a:xfrm>
        </p:grpSpPr>
        <p:sp>
          <p:nvSpPr>
            <p:cNvPr id="16188" name="Google Shape;16188;p68"/>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68"/>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68"/>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68"/>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68"/>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68"/>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68"/>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68"/>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68"/>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68"/>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68"/>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9" name="Google Shape;16199;p68"/>
          <p:cNvGrpSpPr/>
          <p:nvPr/>
        </p:nvGrpSpPr>
        <p:grpSpPr>
          <a:xfrm>
            <a:off x="2269065" y="2946600"/>
            <a:ext cx="373931" cy="271351"/>
            <a:chOff x="2294122" y="2946600"/>
            <a:chExt cx="373931" cy="271351"/>
          </a:xfrm>
        </p:grpSpPr>
        <p:sp>
          <p:nvSpPr>
            <p:cNvPr id="16200" name="Google Shape;16200;p68"/>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68"/>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68"/>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68"/>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68"/>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68"/>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68"/>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68"/>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68"/>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68"/>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68"/>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68"/>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68"/>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68"/>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68"/>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68"/>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68"/>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68"/>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68"/>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68"/>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68"/>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68"/>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68"/>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68"/>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68"/>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68"/>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68"/>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68"/>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68"/>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68"/>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0" name="Google Shape;16230;p68"/>
          <p:cNvGrpSpPr/>
          <p:nvPr/>
        </p:nvGrpSpPr>
        <p:grpSpPr>
          <a:xfrm>
            <a:off x="2744762" y="2907251"/>
            <a:ext cx="373905" cy="349682"/>
            <a:chOff x="2769819" y="2907251"/>
            <a:chExt cx="373905" cy="349682"/>
          </a:xfrm>
        </p:grpSpPr>
        <p:sp>
          <p:nvSpPr>
            <p:cNvPr id="16231" name="Google Shape;16231;p68"/>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68"/>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68"/>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68"/>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68"/>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68"/>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68"/>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68"/>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68"/>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68"/>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68"/>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68"/>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68"/>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68"/>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68"/>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68"/>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68"/>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8" name="Google Shape;16248;p68"/>
          <p:cNvGrpSpPr/>
          <p:nvPr/>
        </p:nvGrpSpPr>
        <p:grpSpPr>
          <a:xfrm>
            <a:off x="3221193" y="2895245"/>
            <a:ext cx="375792" cy="373800"/>
            <a:chOff x="3246251" y="2895245"/>
            <a:chExt cx="375792" cy="373800"/>
          </a:xfrm>
        </p:grpSpPr>
        <p:sp>
          <p:nvSpPr>
            <p:cNvPr id="16249" name="Google Shape;16249;p68"/>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68"/>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68"/>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68"/>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68"/>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68"/>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68"/>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68"/>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68"/>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68"/>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68"/>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68"/>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68"/>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68"/>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3" name="Google Shape;16263;p68"/>
          <p:cNvGrpSpPr/>
          <p:nvPr/>
        </p:nvGrpSpPr>
        <p:grpSpPr>
          <a:xfrm>
            <a:off x="3766125" y="2895454"/>
            <a:ext cx="234650" cy="373590"/>
            <a:chOff x="3791182" y="2895454"/>
            <a:chExt cx="234650" cy="373590"/>
          </a:xfrm>
        </p:grpSpPr>
        <p:sp>
          <p:nvSpPr>
            <p:cNvPr id="16264" name="Google Shape;16264;p68"/>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68"/>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68"/>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68"/>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68"/>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68"/>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68"/>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68"/>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68"/>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3" name="Google Shape;16273;p68"/>
          <p:cNvGrpSpPr/>
          <p:nvPr/>
        </p:nvGrpSpPr>
        <p:grpSpPr>
          <a:xfrm>
            <a:off x="7017938" y="2489463"/>
            <a:ext cx="364441" cy="256225"/>
            <a:chOff x="7042995" y="2489463"/>
            <a:chExt cx="364441" cy="256225"/>
          </a:xfrm>
        </p:grpSpPr>
        <p:sp>
          <p:nvSpPr>
            <p:cNvPr id="16274" name="Google Shape;16274;p68"/>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68"/>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68"/>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68"/>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68"/>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68"/>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68"/>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68"/>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68"/>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3" name="Google Shape;16283;p68"/>
          <p:cNvGrpSpPr/>
          <p:nvPr/>
        </p:nvGrpSpPr>
        <p:grpSpPr>
          <a:xfrm>
            <a:off x="7492115" y="2437007"/>
            <a:ext cx="364284" cy="361243"/>
            <a:chOff x="7517172" y="2437007"/>
            <a:chExt cx="364284" cy="361243"/>
          </a:xfrm>
        </p:grpSpPr>
        <p:sp>
          <p:nvSpPr>
            <p:cNvPr id="16284" name="Google Shape;16284;p68"/>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68"/>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68"/>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68"/>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68"/>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68"/>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68"/>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68"/>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68"/>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68"/>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68"/>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68"/>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68"/>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68"/>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68"/>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68"/>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68"/>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68"/>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6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6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68"/>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5" name="Google Shape;16305;p68"/>
          <p:cNvGrpSpPr/>
          <p:nvPr/>
        </p:nvGrpSpPr>
        <p:grpSpPr>
          <a:xfrm>
            <a:off x="7981418" y="2436954"/>
            <a:ext cx="335290" cy="361321"/>
            <a:chOff x="8006475" y="2436954"/>
            <a:chExt cx="335290" cy="361321"/>
          </a:xfrm>
        </p:grpSpPr>
        <p:sp>
          <p:nvSpPr>
            <p:cNvPr id="16306" name="Google Shape;16306;p68"/>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68"/>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68"/>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68"/>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68"/>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68"/>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68"/>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68"/>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68"/>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68"/>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68"/>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68"/>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68"/>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68"/>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68"/>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68"/>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68"/>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68"/>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68"/>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5" name="Google Shape;16325;p68"/>
          <p:cNvGrpSpPr/>
          <p:nvPr/>
        </p:nvGrpSpPr>
        <p:grpSpPr>
          <a:xfrm>
            <a:off x="5571604" y="2909139"/>
            <a:ext cx="394326" cy="349682"/>
            <a:chOff x="5596661" y="2909139"/>
            <a:chExt cx="394326" cy="349682"/>
          </a:xfrm>
        </p:grpSpPr>
        <p:sp>
          <p:nvSpPr>
            <p:cNvPr id="16326" name="Google Shape;16326;p68"/>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68"/>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68"/>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68"/>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68"/>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68"/>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68"/>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68"/>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68"/>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68"/>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68"/>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68"/>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68"/>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68"/>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68"/>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68"/>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2" name="Google Shape;16342;p68"/>
          <p:cNvGrpSpPr/>
          <p:nvPr/>
        </p:nvGrpSpPr>
        <p:grpSpPr>
          <a:xfrm>
            <a:off x="849601" y="2914408"/>
            <a:ext cx="356891" cy="335709"/>
            <a:chOff x="874658" y="2914408"/>
            <a:chExt cx="356891" cy="335709"/>
          </a:xfrm>
        </p:grpSpPr>
        <p:sp>
          <p:nvSpPr>
            <p:cNvPr id="16343" name="Google Shape;16343;p68"/>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68"/>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68"/>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68"/>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68"/>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68"/>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68"/>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68"/>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68"/>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68"/>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68"/>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68"/>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68"/>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68"/>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68"/>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68"/>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68"/>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68"/>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68"/>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68"/>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3" name="Google Shape;16363;p68"/>
          <p:cNvGrpSpPr/>
          <p:nvPr/>
        </p:nvGrpSpPr>
        <p:grpSpPr>
          <a:xfrm>
            <a:off x="4205855" y="2929193"/>
            <a:ext cx="308813" cy="306165"/>
            <a:chOff x="4230912" y="2929193"/>
            <a:chExt cx="308813" cy="306165"/>
          </a:xfrm>
        </p:grpSpPr>
        <p:sp>
          <p:nvSpPr>
            <p:cNvPr id="16364" name="Google Shape;16364;p68"/>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68"/>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68"/>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68"/>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68"/>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68"/>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68"/>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68"/>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68"/>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68"/>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68"/>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68"/>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68"/>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68"/>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68"/>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9" name="Google Shape;16379;p68"/>
          <p:cNvGrpSpPr/>
          <p:nvPr/>
        </p:nvGrpSpPr>
        <p:grpSpPr>
          <a:xfrm>
            <a:off x="4602829" y="3401089"/>
            <a:ext cx="409111" cy="267944"/>
            <a:chOff x="4627886" y="3401089"/>
            <a:chExt cx="409111" cy="267944"/>
          </a:xfrm>
        </p:grpSpPr>
        <p:sp>
          <p:nvSpPr>
            <p:cNvPr id="16380" name="Google Shape;16380;p68"/>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68"/>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68"/>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68"/>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68"/>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68"/>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68"/>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68"/>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68"/>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68"/>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68"/>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1" name="Google Shape;16391;p68"/>
          <p:cNvGrpSpPr/>
          <p:nvPr/>
        </p:nvGrpSpPr>
        <p:grpSpPr>
          <a:xfrm>
            <a:off x="4627419" y="2898915"/>
            <a:ext cx="386016" cy="384495"/>
            <a:chOff x="4652476" y="2898915"/>
            <a:chExt cx="386016" cy="384495"/>
          </a:xfrm>
        </p:grpSpPr>
        <p:sp>
          <p:nvSpPr>
            <p:cNvPr id="16392" name="Google Shape;16392;p68"/>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68"/>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68"/>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68"/>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68"/>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68"/>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68"/>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68"/>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68"/>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1" name="Google Shape;16401;p68"/>
          <p:cNvGrpSpPr/>
          <p:nvPr/>
        </p:nvGrpSpPr>
        <p:grpSpPr>
          <a:xfrm>
            <a:off x="5131874" y="2922194"/>
            <a:ext cx="324699" cy="347611"/>
            <a:chOff x="5156931" y="2922194"/>
            <a:chExt cx="324699" cy="347611"/>
          </a:xfrm>
        </p:grpSpPr>
        <p:sp>
          <p:nvSpPr>
            <p:cNvPr id="16402" name="Google Shape;16402;p68"/>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68"/>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68"/>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68"/>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68"/>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68"/>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68"/>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68"/>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68"/>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68"/>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68"/>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68"/>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68"/>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68"/>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68"/>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68"/>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8" name="Google Shape;16418;p68"/>
          <p:cNvGrpSpPr/>
          <p:nvPr/>
        </p:nvGrpSpPr>
        <p:grpSpPr>
          <a:xfrm>
            <a:off x="6061274" y="2905337"/>
            <a:ext cx="364441" cy="364834"/>
            <a:chOff x="6086331" y="2905337"/>
            <a:chExt cx="364441" cy="364834"/>
          </a:xfrm>
        </p:grpSpPr>
        <p:sp>
          <p:nvSpPr>
            <p:cNvPr id="16419" name="Google Shape;16419;p68"/>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68"/>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68"/>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68"/>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68"/>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68"/>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5" name="Google Shape;16425;p68"/>
          <p:cNvGrpSpPr/>
          <p:nvPr/>
        </p:nvGrpSpPr>
        <p:grpSpPr>
          <a:xfrm>
            <a:off x="6529002" y="2907251"/>
            <a:ext cx="377706" cy="377680"/>
            <a:chOff x="6554059" y="2907251"/>
            <a:chExt cx="377706" cy="377680"/>
          </a:xfrm>
        </p:grpSpPr>
        <p:sp>
          <p:nvSpPr>
            <p:cNvPr id="16426" name="Google Shape;16426;p68"/>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68"/>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68"/>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68"/>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68"/>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68"/>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68"/>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68"/>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68"/>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68"/>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68"/>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68"/>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68"/>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68"/>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68"/>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68"/>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68"/>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68"/>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68"/>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68"/>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68"/>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7" name="Google Shape;16447;p68"/>
          <p:cNvGrpSpPr/>
          <p:nvPr/>
        </p:nvGrpSpPr>
        <p:grpSpPr>
          <a:xfrm>
            <a:off x="7466739" y="2945446"/>
            <a:ext cx="400801" cy="317542"/>
            <a:chOff x="7491796" y="2945446"/>
            <a:chExt cx="400801" cy="317542"/>
          </a:xfrm>
        </p:grpSpPr>
        <p:sp>
          <p:nvSpPr>
            <p:cNvPr id="16448" name="Google Shape;16448;p68"/>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68"/>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68"/>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68"/>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68"/>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68"/>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68"/>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68"/>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68"/>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68"/>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68"/>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68"/>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68"/>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68"/>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68"/>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68"/>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68"/>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68"/>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68"/>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68"/>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68"/>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68"/>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0" name="Google Shape;16470;p68"/>
          <p:cNvGrpSpPr/>
          <p:nvPr/>
        </p:nvGrpSpPr>
        <p:grpSpPr>
          <a:xfrm>
            <a:off x="7020586" y="2907723"/>
            <a:ext cx="345304" cy="365857"/>
            <a:chOff x="7045643" y="2907723"/>
            <a:chExt cx="345304" cy="365857"/>
          </a:xfrm>
        </p:grpSpPr>
        <p:sp>
          <p:nvSpPr>
            <p:cNvPr id="16471" name="Google Shape;16471;p68"/>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68"/>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68"/>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68"/>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68"/>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68"/>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68"/>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68"/>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68"/>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68"/>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68"/>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68"/>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68"/>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68"/>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68"/>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68"/>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68"/>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68"/>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68"/>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0" name="Google Shape;16490;p68"/>
          <p:cNvGrpSpPr/>
          <p:nvPr/>
        </p:nvGrpSpPr>
        <p:grpSpPr>
          <a:xfrm>
            <a:off x="7967786" y="2907251"/>
            <a:ext cx="347794" cy="366328"/>
            <a:chOff x="7992843" y="2907251"/>
            <a:chExt cx="347794" cy="366328"/>
          </a:xfrm>
        </p:grpSpPr>
        <p:sp>
          <p:nvSpPr>
            <p:cNvPr id="16491" name="Google Shape;16491;p68"/>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68"/>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68"/>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68"/>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68"/>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68"/>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68"/>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68"/>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68"/>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68"/>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68"/>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68"/>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68"/>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68"/>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68"/>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68"/>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68"/>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68"/>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68"/>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68"/>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68"/>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68"/>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68"/>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68"/>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68"/>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68"/>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68"/>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68"/>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68"/>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68"/>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68"/>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68"/>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68"/>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4" name="Google Shape;16524;p68"/>
          <p:cNvGrpSpPr/>
          <p:nvPr/>
        </p:nvGrpSpPr>
        <p:grpSpPr>
          <a:xfrm>
            <a:off x="848841" y="1512377"/>
            <a:ext cx="398127" cy="353457"/>
            <a:chOff x="873898" y="1512377"/>
            <a:chExt cx="398127" cy="353457"/>
          </a:xfrm>
        </p:grpSpPr>
        <p:sp>
          <p:nvSpPr>
            <p:cNvPr id="16525" name="Google Shape;16525;p68"/>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68"/>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68"/>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68"/>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68"/>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68"/>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68"/>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68"/>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68"/>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68"/>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68"/>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68"/>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68"/>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68"/>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68"/>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68"/>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68"/>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68"/>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68"/>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4" name="Google Shape;16544;p68"/>
          <p:cNvGrpSpPr/>
          <p:nvPr/>
        </p:nvGrpSpPr>
        <p:grpSpPr>
          <a:xfrm>
            <a:off x="1399067" y="1515680"/>
            <a:ext cx="246762" cy="347139"/>
            <a:chOff x="1424125" y="1515680"/>
            <a:chExt cx="246762" cy="347139"/>
          </a:xfrm>
        </p:grpSpPr>
        <p:sp>
          <p:nvSpPr>
            <p:cNvPr id="16545" name="Google Shape;16545;p68"/>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68"/>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68"/>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68"/>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68"/>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68"/>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68"/>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68"/>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68"/>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68"/>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68"/>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68"/>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68"/>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68"/>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68"/>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68"/>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68"/>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68"/>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68"/>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68"/>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5" name="Google Shape;16565;p68"/>
          <p:cNvGrpSpPr/>
          <p:nvPr/>
        </p:nvGrpSpPr>
        <p:grpSpPr>
          <a:xfrm>
            <a:off x="2294441" y="1512744"/>
            <a:ext cx="352697" cy="352723"/>
            <a:chOff x="2319498" y="1512744"/>
            <a:chExt cx="352697" cy="352723"/>
          </a:xfrm>
        </p:grpSpPr>
        <p:sp>
          <p:nvSpPr>
            <p:cNvPr id="16566" name="Google Shape;16566;p68"/>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68"/>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68"/>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68"/>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68"/>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68"/>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68"/>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68"/>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68"/>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68"/>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68"/>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68"/>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68"/>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68"/>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68"/>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68"/>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68"/>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68"/>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68"/>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5" name="Google Shape;16585;p68"/>
          <p:cNvGrpSpPr/>
          <p:nvPr/>
        </p:nvGrpSpPr>
        <p:grpSpPr>
          <a:xfrm>
            <a:off x="4211544" y="1512666"/>
            <a:ext cx="312981" cy="352697"/>
            <a:chOff x="4236601" y="1512666"/>
            <a:chExt cx="312981" cy="352697"/>
          </a:xfrm>
        </p:grpSpPr>
        <p:sp>
          <p:nvSpPr>
            <p:cNvPr id="16586" name="Google Shape;16586;p68"/>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68"/>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68"/>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68"/>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68"/>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68"/>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68"/>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68"/>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68"/>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68"/>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68"/>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68"/>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68"/>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68"/>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0" name="Google Shape;16600;p68"/>
          <p:cNvGrpSpPr/>
          <p:nvPr/>
        </p:nvGrpSpPr>
        <p:grpSpPr>
          <a:xfrm>
            <a:off x="824618" y="3347716"/>
            <a:ext cx="346300" cy="375818"/>
            <a:chOff x="849675" y="3347716"/>
            <a:chExt cx="346300" cy="375818"/>
          </a:xfrm>
        </p:grpSpPr>
        <p:sp>
          <p:nvSpPr>
            <p:cNvPr id="16601" name="Google Shape;16601;p68"/>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68"/>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68"/>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68"/>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68"/>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68"/>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68"/>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68"/>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68"/>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68"/>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68"/>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68"/>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68"/>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68"/>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68"/>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68"/>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68"/>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8" name="Google Shape;16618;p68"/>
          <p:cNvGrpSpPr/>
          <p:nvPr/>
        </p:nvGrpSpPr>
        <p:grpSpPr>
          <a:xfrm>
            <a:off x="1299162" y="3399202"/>
            <a:ext cx="376578" cy="272846"/>
            <a:chOff x="1324219" y="3399202"/>
            <a:chExt cx="376578" cy="272846"/>
          </a:xfrm>
        </p:grpSpPr>
        <p:sp>
          <p:nvSpPr>
            <p:cNvPr id="16619" name="Google Shape;16619;p68"/>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68"/>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68"/>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68"/>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68"/>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68"/>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68"/>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68"/>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68"/>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68"/>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68"/>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68"/>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68"/>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68"/>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68"/>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68"/>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68"/>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68"/>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68"/>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68"/>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68"/>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68"/>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68"/>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68"/>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68"/>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68"/>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68"/>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68"/>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68"/>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68"/>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68"/>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68"/>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68"/>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2" name="Google Shape;16652;p68"/>
          <p:cNvGrpSpPr/>
          <p:nvPr/>
        </p:nvGrpSpPr>
        <p:grpSpPr>
          <a:xfrm>
            <a:off x="1773706" y="3395401"/>
            <a:ext cx="376185" cy="280448"/>
            <a:chOff x="1798763" y="3395401"/>
            <a:chExt cx="376185" cy="280448"/>
          </a:xfrm>
        </p:grpSpPr>
        <p:sp>
          <p:nvSpPr>
            <p:cNvPr id="16653" name="Google Shape;16653;p68"/>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68"/>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68"/>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68"/>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68"/>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68"/>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68"/>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68"/>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68"/>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68"/>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68"/>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68"/>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68"/>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68"/>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68"/>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68"/>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68"/>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68"/>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68"/>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68"/>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68"/>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68"/>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68"/>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68"/>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68"/>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68"/>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68"/>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68"/>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68"/>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68"/>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68"/>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4" name="Google Shape;16684;p68"/>
          <p:cNvGrpSpPr/>
          <p:nvPr/>
        </p:nvGrpSpPr>
        <p:grpSpPr>
          <a:xfrm>
            <a:off x="2248250" y="3378754"/>
            <a:ext cx="375818" cy="313374"/>
            <a:chOff x="2273307" y="3378754"/>
            <a:chExt cx="375818" cy="313374"/>
          </a:xfrm>
        </p:grpSpPr>
        <p:sp>
          <p:nvSpPr>
            <p:cNvPr id="16685" name="Google Shape;16685;p68"/>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68"/>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68"/>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68"/>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68"/>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68"/>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68"/>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68"/>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68"/>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68"/>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68"/>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68"/>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68"/>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68"/>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68"/>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68"/>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68"/>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68"/>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68"/>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68"/>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68"/>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68"/>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68"/>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68"/>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68"/>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68"/>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68"/>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68"/>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68"/>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68"/>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68"/>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68"/>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68"/>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68"/>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68"/>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68"/>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68"/>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68"/>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68"/>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68"/>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68"/>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68"/>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68"/>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68"/>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68"/>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68"/>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68"/>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68"/>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68"/>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68"/>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68"/>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68"/>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68"/>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68"/>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68"/>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68"/>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68"/>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68"/>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68"/>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68"/>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68"/>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68"/>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68"/>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68"/>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68"/>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68"/>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68"/>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68"/>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68"/>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68"/>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68"/>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68"/>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68"/>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68"/>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68"/>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68"/>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68"/>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68"/>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68"/>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68"/>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68"/>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68"/>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68"/>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68"/>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9" name="Google Shape;16769;p68"/>
          <p:cNvGrpSpPr/>
          <p:nvPr/>
        </p:nvGrpSpPr>
        <p:grpSpPr>
          <a:xfrm>
            <a:off x="2722427" y="3359460"/>
            <a:ext cx="377706" cy="352330"/>
            <a:chOff x="2747484" y="3359460"/>
            <a:chExt cx="377706" cy="352330"/>
          </a:xfrm>
        </p:grpSpPr>
        <p:sp>
          <p:nvSpPr>
            <p:cNvPr id="16770" name="Google Shape;16770;p68"/>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68"/>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68"/>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68"/>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68"/>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68"/>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68"/>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68"/>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68"/>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68"/>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68"/>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68"/>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68"/>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68"/>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68"/>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5" name="Google Shape;16785;p68"/>
          <p:cNvGrpSpPr/>
          <p:nvPr/>
        </p:nvGrpSpPr>
        <p:grpSpPr>
          <a:xfrm>
            <a:off x="3671148" y="3371938"/>
            <a:ext cx="375792" cy="327373"/>
            <a:chOff x="3696205" y="3371938"/>
            <a:chExt cx="375792" cy="327373"/>
          </a:xfrm>
        </p:grpSpPr>
        <p:sp>
          <p:nvSpPr>
            <p:cNvPr id="16786" name="Google Shape;16786;p68"/>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68"/>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68"/>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68"/>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68"/>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68"/>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68"/>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68"/>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68"/>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68"/>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68"/>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68"/>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68"/>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68"/>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68"/>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68"/>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68"/>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68"/>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68"/>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68"/>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68"/>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68"/>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68"/>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9" name="Google Shape;16809;p68"/>
          <p:cNvGrpSpPr/>
          <p:nvPr/>
        </p:nvGrpSpPr>
        <p:grpSpPr>
          <a:xfrm>
            <a:off x="6542267" y="2436849"/>
            <a:ext cx="366722" cy="342892"/>
            <a:chOff x="6567324" y="2436849"/>
            <a:chExt cx="366722" cy="342892"/>
          </a:xfrm>
        </p:grpSpPr>
        <p:sp>
          <p:nvSpPr>
            <p:cNvPr id="16810" name="Google Shape;16810;p68"/>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68"/>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68"/>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68"/>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68"/>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68"/>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68"/>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68"/>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68"/>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68"/>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68"/>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68"/>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2" name="Google Shape;16822;p68"/>
          <p:cNvGrpSpPr/>
          <p:nvPr/>
        </p:nvGrpSpPr>
        <p:grpSpPr>
          <a:xfrm>
            <a:off x="4183913" y="3361347"/>
            <a:ext cx="299349" cy="348188"/>
            <a:chOff x="4208970" y="3361347"/>
            <a:chExt cx="299349" cy="348188"/>
          </a:xfrm>
        </p:grpSpPr>
        <p:sp>
          <p:nvSpPr>
            <p:cNvPr id="16823" name="Google Shape;16823;p68"/>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68"/>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68"/>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68"/>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68"/>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68"/>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68"/>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68"/>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68"/>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68"/>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68"/>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68"/>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68"/>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68"/>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7" name="Google Shape;16837;p68"/>
          <p:cNvGrpSpPr/>
          <p:nvPr/>
        </p:nvGrpSpPr>
        <p:grpSpPr>
          <a:xfrm>
            <a:off x="2761776" y="1512351"/>
            <a:ext cx="366722" cy="353667"/>
            <a:chOff x="2786833" y="1512351"/>
            <a:chExt cx="366722" cy="353667"/>
          </a:xfrm>
        </p:grpSpPr>
        <p:sp>
          <p:nvSpPr>
            <p:cNvPr id="16838" name="Google Shape;16838;p68"/>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68"/>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68"/>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68"/>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68"/>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68"/>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68"/>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68"/>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68"/>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68"/>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68"/>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68"/>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68"/>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68"/>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68"/>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68"/>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68"/>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68"/>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68"/>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68"/>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8" name="Google Shape;16858;p68"/>
          <p:cNvGrpSpPr/>
          <p:nvPr/>
        </p:nvGrpSpPr>
        <p:grpSpPr>
          <a:xfrm>
            <a:off x="1820264" y="1512744"/>
            <a:ext cx="352723" cy="353090"/>
            <a:chOff x="1845321" y="1512744"/>
            <a:chExt cx="352723" cy="353090"/>
          </a:xfrm>
        </p:grpSpPr>
        <p:sp>
          <p:nvSpPr>
            <p:cNvPr id="16859" name="Google Shape;16859;p68"/>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68"/>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68"/>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68"/>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68"/>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68"/>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68"/>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68"/>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68"/>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68"/>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68"/>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0" name="Google Shape;16870;p68"/>
          <p:cNvGrpSpPr/>
          <p:nvPr/>
        </p:nvGrpSpPr>
        <p:grpSpPr>
          <a:xfrm>
            <a:off x="3189395" y="3340533"/>
            <a:ext cx="392465" cy="389896"/>
            <a:chOff x="3214452" y="3340533"/>
            <a:chExt cx="392465" cy="389896"/>
          </a:xfrm>
        </p:grpSpPr>
        <p:sp>
          <p:nvSpPr>
            <p:cNvPr id="16871" name="Google Shape;16871;p68"/>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68"/>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68"/>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68"/>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68"/>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68"/>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68"/>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68"/>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68"/>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68"/>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68"/>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68"/>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68"/>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68"/>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68"/>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68"/>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68"/>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68"/>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68"/>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68"/>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68"/>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68"/>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68"/>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68"/>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68"/>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6" name="Google Shape;16896;p68"/>
          <p:cNvGrpSpPr/>
          <p:nvPr/>
        </p:nvGrpSpPr>
        <p:grpSpPr>
          <a:xfrm>
            <a:off x="3302172" y="1499899"/>
            <a:ext cx="234650" cy="378440"/>
            <a:chOff x="3327229" y="1499899"/>
            <a:chExt cx="234650" cy="378440"/>
          </a:xfrm>
        </p:grpSpPr>
        <p:sp>
          <p:nvSpPr>
            <p:cNvPr id="16897" name="Google Shape;16897;p68"/>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68"/>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68"/>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68"/>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68"/>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68"/>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68"/>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68"/>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68"/>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68"/>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68"/>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68"/>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68"/>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68"/>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68"/>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68"/>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68"/>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68"/>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68"/>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68"/>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68"/>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8" name="Google Shape;16918;p68"/>
          <p:cNvGrpSpPr/>
          <p:nvPr/>
        </p:nvGrpSpPr>
        <p:grpSpPr>
          <a:xfrm>
            <a:off x="3710496" y="1530151"/>
            <a:ext cx="366722" cy="317962"/>
            <a:chOff x="3735553" y="1530151"/>
            <a:chExt cx="366722" cy="317962"/>
          </a:xfrm>
        </p:grpSpPr>
        <p:sp>
          <p:nvSpPr>
            <p:cNvPr id="16919" name="Google Shape;16919;p68"/>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68"/>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68"/>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68"/>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68"/>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68"/>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68"/>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68"/>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68"/>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68"/>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68"/>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68"/>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1" name="Google Shape;16931;p68"/>
          <p:cNvGrpSpPr/>
          <p:nvPr/>
        </p:nvGrpSpPr>
        <p:grpSpPr>
          <a:xfrm>
            <a:off x="841265" y="2469775"/>
            <a:ext cx="379226" cy="322733"/>
            <a:chOff x="866322" y="2469775"/>
            <a:chExt cx="379226" cy="322733"/>
          </a:xfrm>
        </p:grpSpPr>
        <p:sp>
          <p:nvSpPr>
            <p:cNvPr id="16932" name="Google Shape;16932;p68"/>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68"/>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68"/>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68"/>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68"/>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68"/>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68"/>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68"/>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68"/>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68"/>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68"/>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68"/>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68"/>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68"/>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68"/>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68"/>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68"/>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68"/>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68"/>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68"/>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68"/>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68"/>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68"/>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68"/>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68"/>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68"/>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8" name="Google Shape;16958;p68"/>
          <p:cNvGrpSpPr/>
          <p:nvPr/>
        </p:nvGrpSpPr>
        <p:grpSpPr>
          <a:xfrm>
            <a:off x="1303330" y="2500814"/>
            <a:ext cx="404183" cy="289151"/>
            <a:chOff x="1328387" y="2500814"/>
            <a:chExt cx="404183" cy="289151"/>
          </a:xfrm>
        </p:grpSpPr>
        <p:sp>
          <p:nvSpPr>
            <p:cNvPr id="16959" name="Google Shape;16959;p68"/>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68"/>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68"/>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68"/>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68"/>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68"/>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68"/>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68"/>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68"/>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68"/>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68"/>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68"/>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68"/>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68"/>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68"/>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68"/>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68"/>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68"/>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68"/>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68"/>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68"/>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68"/>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68"/>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68"/>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68"/>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68"/>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68"/>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68"/>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68"/>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8" name="Google Shape;16988;p68"/>
          <p:cNvGrpSpPr/>
          <p:nvPr/>
        </p:nvGrpSpPr>
        <p:grpSpPr>
          <a:xfrm>
            <a:off x="1796408" y="2495702"/>
            <a:ext cx="365988" cy="270801"/>
            <a:chOff x="1821465" y="2495702"/>
            <a:chExt cx="365988" cy="270801"/>
          </a:xfrm>
        </p:grpSpPr>
        <p:sp>
          <p:nvSpPr>
            <p:cNvPr id="16989" name="Google Shape;16989;p68"/>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68"/>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68"/>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68"/>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68"/>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68"/>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68"/>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6" name="Google Shape;16996;p68"/>
          <p:cNvGrpSpPr/>
          <p:nvPr/>
        </p:nvGrpSpPr>
        <p:grpSpPr>
          <a:xfrm>
            <a:off x="3700666" y="2455776"/>
            <a:ext cx="354977" cy="351202"/>
            <a:chOff x="3725723" y="2455776"/>
            <a:chExt cx="354977" cy="351202"/>
          </a:xfrm>
        </p:grpSpPr>
        <p:sp>
          <p:nvSpPr>
            <p:cNvPr id="16997" name="Google Shape;16997;p68"/>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68"/>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68"/>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68"/>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68"/>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68"/>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68"/>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68"/>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68"/>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68"/>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68"/>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68"/>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68"/>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0" name="Google Shape;17010;p68"/>
          <p:cNvGrpSpPr/>
          <p:nvPr/>
        </p:nvGrpSpPr>
        <p:grpSpPr>
          <a:xfrm>
            <a:off x="5201108" y="1977641"/>
            <a:ext cx="230482" cy="388847"/>
            <a:chOff x="5226165" y="1977641"/>
            <a:chExt cx="230482" cy="388847"/>
          </a:xfrm>
        </p:grpSpPr>
        <p:sp>
          <p:nvSpPr>
            <p:cNvPr id="17011" name="Google Shape;17011;p68"/>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68"/>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68"/>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68"/>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68"/>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68"/>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68"/>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68"/>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68"/>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68"/>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68"/>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68"/>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3" name="Google Shape;17023;p68"/>
          <p:cNvGrpSpPr/>
          <p:nvPr/>
        </p:nvGrpSpPr>
        <p:grpSpPr>
          <a:xfrm>
            <a:off x="5607545" y="2025510"/>
            <a:ext cx="370130" cy="287264"/>
            <a:chOff x="5632602" y="2025510"/>
            <a:chExt cx="370130" cy="287264"/>
          </a:xfrm>
        </p:grpSpPr>
        <p:sp>
          <p:nvSpPr>
            <p:cNvPr id="17024" name="Google Shape;17024;p68"/>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68"/>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68"/>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68"/>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68"/>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68"/>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68"/>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68"/>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68"/>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68"/>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68"/>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68"/>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68"/>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68"/>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68"/>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68"/>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68"/>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68"/>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2" name="Google Shape;17042;p68"/>
          <p:cNvGrpSpPr/>
          <p:nvPr/>
        </p:nvGrpSpPr>
        <p:grpSpPr>
          <a:xfrm>
            <a:off x="4187321" y="2456537"/>
            <a:ext cx="331515" cy="330021"/>
            <a:chOff x="4212378" y="2456537"/>
            <a:chExt cx="331515" cy="330021"/>
          </a:xfrm>
        </p:grpSpPr>
        <p:sp>
          <p:nvSpPr>
            <p:cNvPr id="17043" name="Google Shape;17043;p68"/>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68"/>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68"/>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68"/>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68"/>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68"/>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68"/>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68"/>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68"/>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2" name="Google Shape;17052;p68"/>
          <p:cNvGrpSpPr/>
          <p:nvPr/>
        </p:nvGrpSpPr>
        <p:grpSpPr>
          <a:xfrm>
            <a:off x="6150956" y="1977825"/>
            <a:ext cx="235411" cy="347427"/>
            <a:chOff x="6176013" y="1977825"/>
            <a:chExt cx="235411" cy="347427"/>
          </a:xfrm>
        </p:grpSpPr>
        <p:sp>
          <p:nvSpPr>
            <p:cNvPr id="17053" name="Google Shape;17053;p68"/>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68"/>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68"/>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68"/>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68"/>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68"/>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68"/>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68"/>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68"/>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68"/>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68"/>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68"/>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68"/>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68"/>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68"/>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68"/>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68"/>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0" name="Google Shape;17070;p68"/>
          <p:cNvGrpSpPr/>
          <p:nvPr/>
        </p:nvGrpSpPr>
        <p:grpSpPr>
          <a:xfrm>
            <a:off x="6627020" y="1977458"/>
            <a:ext cx="235778" cy="347794"/>
            <a:chOff x="6652077" y="1977458"/>
            <a:chExt cx="235778" cy="347794"/>
          </a:xfrm>
        </p:grpSpPr>
        <p:sp>
          <p:nvSpPr>
            <p:cNvPr id="17071" name="Google Shape;17071;p68"/>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68"/>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68"/>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68"/>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68"/>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68"/>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68"/>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68"/>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68"/>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68"/>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68"/>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68"/>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68"/>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68"/>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68"/>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68"/>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7" name="Google Shape;17087;p68"/>
          <p:cNvGrpSpPr/>
          <p:nvPr/>
        </p:nvGrpSpPr>
        <p:grpSpPr>
          <a:xfrm>
            <a:off x="7047456" y="1997512"/>
            <a:ext cx="394352" cy="308052"/>
            <a:chOff x="7072513" y="1997512"/>
            <a:chExt cx="394352" cy="308052"/>
          </a:xfrm>
        </p:grpSpPr>
        <p:sp>
          <p:nvSpPr>
            <p:cNvPr id="17088" name="Google Shape;17088;p68"/>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68"/>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68"/>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68"/>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68"/>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68"/>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68"/>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68"/>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68"/>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68"/>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68"/>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9" name="Google Shape;17099;p68"/>
          <p:cNvGrpSpPr/>
          <p:nvPr/>
        </p:nvGrpSpPr>
        <p:grpSpPr>
          <a:xfrm>
            <a:off x="7551151" y="1977825"/>
            <a:ext cx="292533" cy="347454"/>
            <a:chOff x="7576208" y="1977825"/>
            <a:chExt cx="292533" cy="347454"/>
          </a:xfrm>
        </p:grpSpPr>
        <p:sp>
          <p:nvSpPr>
            <p:cNvPr id="17100" name="Google Shape;17100;p68"/>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68"/>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68"/>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68"/>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68"/>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68"/>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68"/>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68"/>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68"/>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68"/>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68"/>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68"/>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68"/>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3" name="Google Shape;17113;p68"/>
          <p:cNvGrpSpPr/>
          <p:nvPr/>
        </p:nvGrpSpPr>
        <p:grpSpPr>
          <a:xfrm>
            <a:off x="7998825" y="1977458"/>
            <a:ext cx="320557" cy="347794"/>
            <a:chOff x="8023882" y="1977458"/>
            <a:chExt cx="320557" cy="347794"/>
          </a:xfrm>
        </p:grpSpPr>
        <p:sp>
          <p:nvSpPr>
            <p:cNvPr id="17114" name="Google Shape;17114;p68"/>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68"/>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68"/>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68"/>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68"/>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68"/>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68"/>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68"/>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68"/>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68"/>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68"/>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68"/>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68"/>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68"/>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68"/>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68"/>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68"/>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68"/>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68"/>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68"/>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68"/>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68"/>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68"/>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68"/>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68"/>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68"/>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68"/>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68"/>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68"/>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68"/>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68"/>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68"/>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68"/>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68"/>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68"/>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68"/>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68"/>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68"/>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68"/>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68"/>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4" name="Google Shape;17154;p68"/>
          <p:cNvGrpSpPr/>
          <p:nvPr/>
        </p:nvGrpSpPr>
        <p:grpSpPr>
          <a:xfrm>
            <a:off x="5602617" y="2444819"/>
            <a:ext cx="345147" cy="342630"/>
            <a:chOff x="5627674" y="2444819"/>
            <a:chExt cx="345147" cy="342630"/>
          </a:xfrm>
        </p:grpSpPr>
        <p:sp>
          <p:nvSpPr>
            <p:cNvPr id="17155" name="Google Shape;17155;p68"/>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68"/>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68"/>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68"/>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68"/>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0" name="Google Shape;17160;p68"/>
          <p:cNvGrpSpPr/>
          <p:nvPr/>
        </p:nvGrpSpPr>
        <p:grpSpPr>
          <a:xfrm>
            <a:off x="4628939" y="2440257"/>
            <a:ext cx="396607" cy="348555"/>
            <a:chOff x="4653996" y="2440257"/>
            <a:chExt cx="396607" cy="348555"/>
          </a:xfrm>
        </p:grpSpPr>
        <p:sp>
          <p:nvSpPr>
            <p:cNvPr id="17161" name="Google Shape;17161;p68"/>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68"/>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68"/>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68"/>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68"/>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68"/>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68"/>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68"/>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68"/>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68"/>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68"/>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68"/>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68"/>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68"/>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68"/>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68"/>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68"/>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68"/>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9" name="Google Shape;17179;p68"/>
          <p:cNvGrpSpPr/>
          <p:nvPr/>
        </p:nvGrpSpPr>
        <p:grpSpPr>
          <a:xfrm>
            <a:off x="1829334" y="2895140"/>
            <a:ext cx="301630" cy="374272"/>
            <a:chOff x="1854391" y="2895140"/>
            <a:chExt cx="301630" cy="374272"/>
          </a:xfrm>
        </p:grpSpPr>
        <p:sp>
          <p:nvSpPr>
            <p:cNvPr id="17180" name="Google Shape;17180;p68"/>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68"/>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68"/>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68"/>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68"/>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68"/>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68"/>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68"/>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68"/>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68"/>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68"/>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68"/>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68"/>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68"/>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68"/>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68"/>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68"/>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68"/>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68"/>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68"/>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68"/>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68"/>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68"/>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68"/>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68"/>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68"/>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68"/>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68"/>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68"/>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68"/>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68"/>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68"/>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68"/>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68"/>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68"/>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68"/>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68"/>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68"/>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68"/>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68"/>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68"/>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68"/>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68"/>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68"/>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68"/>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68"/>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68"/>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68"/>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68"/>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9" name="Google Shape;17229;p68"/>
          <p:cNvGrpSpPr/>
          <p:nvPr/>
        </p:nvGrpSpPr>
        <p:grpSpPr>
          <a:xfrm>
            <a:off x="5147760" y="2438370"/>
            <a:ext cx="289518" cy="357651"/>
            <a:chOff x="5172817" y="2438370"/>
            <a:chExt cx="289518" cy="357651"/>
          </a:xfrm>
        </p:grpSpPr>
        <p:sp>
          <p:nvSpPr>
            <p:cNvPr id="17230" name="Google Shape;17230;p68"/>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68"/>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68"/>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68"/>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68"/>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68"/>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68"/>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68"/>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68"/>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68"/>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68"/>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1" name="Google Shape;17241;p68"/>
          <p:cNvGrpSpPr/>
          <p:nvPr/>
        </p:nvGrpSpPr>
        <p:grpSpPr>
          <a:xfrm>
            <a:off x="3209449" y="2484534"/>
            <a:ext cx="388297" cy="293320"/>
            <a:chOff x="3234506" y="2484534"/>
            <a:chExt cx="388297" cy="293320"/>
          </a:xfrm>
        </p:grpSpPr>
        <p:sp>
          <p:nvSpPr>
            <p:cNvPr id="17242" name="Google Shape;17242;p68"/>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68"/>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68"/>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68"/>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68"/>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68"/>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68"/>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68"/>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68"/>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68"/>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68"/>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68"/>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68"/>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68"/>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68"/>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68"/>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8" name="Google Shape;17258;p68"/>
          <p:cNvGrpSpPr/>
          <p:nvPr/>
        </p:nvGrpSpPr>
        <p:grpSpPr>
          <a:xfrm>
            <a:off x="6040092" y="3367036"/>
            <a:ext cx="362553" cy="356498"/>
            <a:chOff x="6065149" y="3367036"/>
            <a:chExt cx="362553" cy="356498"/>
          </a:xfrm>
        </p:grpSpPr>
        <p:sp>
          <p:nvSpPr>
            <p:cNvPr id="17259" name="Google Shape;17259;p68"/>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68"/>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68"/>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68"/>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68"/>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4" name="Google Shape;17264;p68"/>
          <p:cNvGrpSpPr/>
          <p:nvPr/>
        </p:nvGrpSpPr>
        <p:grpSpPr>
          <a:xfrm>
            <a:off x="6515764" y="3367036"/>
            <a:ext cx="362553" cy="356498"/>
            <a:chOff x="6540821" y="3367036"/>
            <a:chExt cx="362553" cy="356498"/>
          </a:xfrm>
        </p:grpSpPr>
        <p:sp>
          <p:nvSpPr>
            <p:cNvPr id="17265" name="Google Shape;17265;p68"/>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68"/>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68"/>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68"/>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68"/>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68"/>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68"/>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2" name="Google Shape;17272;p68"/>
          <p:cNvGrpSpPr/>
          <p:nvPr/>
        </p:nvGrpSpPr>
        <p:grpSpPr>
          <a:xfrm>
            <a:off x="2277401" y="2474704"/>
            <a:ext cx="354479" cy="312561"/>
            <a:chOff x="2302458" y="2474704"/>
            <a:chExt cx="354479" cy="312561"/>
          </a:xfrm>
        </p:grpSpPr>
        <p:sp>
          <p:nvSpPr>
            <p:cNvPr id="17273" name="Google Shape;17273;p68"/>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68"/>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68"/>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68"/>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68"/>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68"/>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68"/>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68"/>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68"/>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68"/>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68"/>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68"/>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5" name="Google Shape;17285;p68"/>
          <p:cNvGrpSpPr/>
          <p:nvPr/>
        </p:nvGrpSpPr>
        <p:grpSpPr>
          <a:xfrm>
            <a:off x="2806053" y="2442538"/>
            <a:ext cx="246002" cy="348922"/>
            <a:chOff x="2831110" y="2442538"/>
            <a:chExt cx="246002" cy="348922"/>
          </a:xfrm>
        </p:grpSpPr>
        <p:sp>
          <p:nvSpPr>
            <p:cNvPr id="17286" name="Google Shape;17286;p68"/>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68"/>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68"/>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68"/>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68"/>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68"/>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68"/>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68"/>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68"/>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68"/>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68"/>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68"/>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68"/>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68"/>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0" name="Google Shape;17300;p68"/>
          <p:cNvGrpSpPr/>
          <p:nvPr/>
        </p:nvGrpSpPr>
        <p:grpSpPr>
          <a:xfrm>
            <a:off x="6991435" y="3367036"/>
            <a:ext cx="362947" cy="356498"/>
            <a:chOff x="7016492" y="3367036"/>
            <a:chExt cx="362947" cy="356498"/>
          </a:xfrm>
        </p:grpSpPr>
        <p:sp>
          <p:nvSpPr>
            <p:cNvPr id="17301" name="Google Shape;17301;p68"/>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68"/>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68"/>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68"/>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68"/>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68"/>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7" name="Google Shape;17307;p68"/>
          <p:cNvGrpSpPr/>
          <p:nvPr/>
        </p:nvGrpSpPr>
        <p:grpSpPr>
          <a:xfrm>
            <a:off x="4806717" y="3817357"/>
            <a:ext cx="362947" cy="356576"/>
            <a:chOff x="5108852" y="3817357"/>
            <a:chExt cx="362947" cy="356576"/>
          </a:xfrm>
        </p:grpSpPr>
        <p:sp>
          <p:nvSpPr>
            <p:cNvPr id="17308" name="Google Shape;17308;p68"/>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68"/>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68"/>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68"/>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2" name="Google Shape;17312;p68"/>
          <p:cNvGrpSpPr/>
          <p:nvPr/>
        </p:nvGrpSpPr>
        <p:grpSpPr>
          <a:xfrm>
            <a:off x="5703585" y="3817357"/>
            <a:ext cx="362947" cy="356576"/>
            <a:chOff x="6005720" y="3817357"/>
            <a:chExt cx="362947" cy="356576"/>
          </a:xfrm>
        </p:grpSpPr>
        <p:sp>
          <p:nvSpPr>
            <p:cNvPr id="17313" name="Google Shape;17313;p68"/>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68"/>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68"/>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68"/>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7" name="Google Shape;17317;p68"/>
          <p:cNvGrpSpPr/>
          <p:nvPr/>
        </p:nvGrpSpPr>
        <p:grpSpPr>
          <a:xfrm>
            <a:off x="5564395" y="3367036"/>
            <a:ext cx="362580" cy="356498"/>
            <a:chOff x="5589452" y="3367036"/>
            <a:chExt cx="362580" cy="356498"/>
          </a:xfrm>
        </p:grpSpPr>
        <p:sp>
          <p:nvSpPr>
            <p:cNvPr id="17318" name="Google Shape;17318;p68"/>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68"/>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68"/>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1" name="Google Shape;17321;p68"/>
          <p:cNvGrpSpPr/>
          <p:nvPr/>
        </p:nvGrpSpPr>
        <p:grpSpPr>
          <a:xfrm>
            <a:off x="7462964" y="3362475"/>
            <a:ext cx="372017" cy="365621"/>
            <a:chOff x="7488021" y="3362475"/>
            <a:chExt cx="372017" cy="365621"/>
          </a:xfrm>
        </p:grpSpPr>
        <p:sp>
          <p:nvSpPr>
            <p:cNvPr id="17322" name="Google Shape;17322;p68"/>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68"/>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68"/>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68"/>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68"/>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68"/>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68"/>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68"/>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68"/>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68"/>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2" name="Google Shape;17332;p68"/>
          <p:cNvGrpSpPr/>
          <p:nvPr/>
        </p:nvGrpSpPr>
        <p:grpSpPr>
          <a:xfrm>
            <a:off x="5088724" y="3367036"/>
            <a:ext cx="362553" cy="356498"/>
            <a:chOff x="5113781" y="3367036"/>
            <a:chExt cx="362553" cy="356498"/>
          </a:xfrm>
        </p:grpSpPr>
        <p:sp>
          <p:nvSpPr>
            <p:cNvPr id="17333" name="Google Shape;17333;p68"/>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68"/>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35" name="Google Shape;17335;p68"/>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36" name="Google Shape;17336;p68"/>
          <p:cNvGrpSpPr/>
          <p:nvPr/>
        </p:nvGrpSpPr>
        <p:grpSpPr>
          <a:xfrm>
            <a:off x="7943564" y="3365489"/>
            <a:ext cx="375818" cy="357651"/>
            <a:chOff x="7968621" y="3365489"/>
            <a:chExt cx="375818" cy="357651"/>
          </a:xfrm>
        </p:grpSpPr>
        <p:sp>
          <p:nvSpPr>
            <p:cNvPr id="17337" name="Google Shape;17337;p68"/>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68"/>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68"/>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68"/>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68"/>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68"/>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68"/>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68"/>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68"/>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68"/>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68"/>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68"/>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9" name="Google Shape;17349;p68"/>
          <p:cNvGrpSpPr/>
          <p:nvPr/>
        </p:nvGrpSpPr>
        <p:grpSpPr>
          <a:xfrm>
            <a:off x="5255151" y="3817357"/>
            <a:ext cx="362947" cy="356576"/>
            <a:chOff x="5557286" y="3817357"/>
            <a:chExt cx="362947" cy="356576"/>
          </a:xfrm>
        </p:grpSpPr>
        <p:grpSp>
          <p:nvGrpSpPr>
            <p:cNvPr id="17350" name="Google Shape;17350;p68"/>
            <p:cNvGrpSpPr/>
            <p:nvPr/>
          </p:nvGrpSpPr>
          <p:grpSpPr>
            <a:xfrm>
              <a:off x="5557286" y="3817357"/>
              <a:ext cx="362947" cy="356576"/>
              <a:chOff x="5557286" y="3817357"/>
              <a:chExt cx="362947" cy="356576"/>
            </a:xfrm>
          </p:grpSpPr>
          <p:sp>
            <p:nvSpPr>
              <p:cNvPr id="17351" name="Google Shape;17351;p68"/>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68"/>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68"/>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54" name="Google Shape;17354;p68"/>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5" name="Google Shape;17355;p68"/>
          <p:cNvGrpSpPr/>
          <p:nvPr/>
        </p:nvGrpSpPr>
        <p:grpSpPr>
          <a:xfrm>
            <a:off x="4358284" y="3817357"/>
            <a:ext cx="362947" cy="356576"/>
            <a:chOff x="4660419" y="3817357"/>
            <a:chExt cx="362947" cy="356576"/>
          </a:xfrm>
        </p:grpSpPr>
        <p:grpSp>
          <p:nvGrpSpPr>
            <p:cNvPr id="17356" name="Google Shape;17356;p68"/>
            <p:cNvGrpSpPr/>
            <p:nvPr/>
          </p:nvGrpSpPr>
          <p:grpSpPr>
            <a:xfrm>
              <a:off x="4660419" y="3817357"/>
              <a:ext cx="362947" cy="356576"/>
              <a:chOff x="4660419" y="3817357"/>
              <a:chExt cx="362947" cy="356576"/>
            </a:xfrm>
          </p:grpSpPr>
          <p:sp>
            <p:nvSpPr>
              <p:cNvPr id="17357" name="Google Shape;17357;p68"/>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68"/>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9" name="Google Shape;17359;p68"/>
            <p:cNvGrpSpPr/>
            <p:nvPr/>
          </p:nvGrpSpPr>
          <p:grpSpPr>
            <a:xfrm>
              <a:off x="4694459" y="3856408"/>
              <a:ext cx="282308" cy="265356"/>
              <a:chOff x="4690600" y="3853050"/>
              <a:chExt cx="289488" cy="272132"/>
            </a:xfrm>
          </p:grpSpPr>
          <p:sp>
            <p:nvSpPr>
              <p:cNvPr id="17360" name="Google Shape;17360;p68"/>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68"/>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362" name="Google Shape;17362;p68"/>
          <p:cNvGrpSpPr/>
          <p:nvPr/>
        </p:nvGrpSpPr>
        <p:grpSpPr>
          <a:xfrm>
            <a:off x="6159823" y="3813323"/>
            <a:ext cx="369882" cy="364325"/>
            <a:chOff x="1190200" y="238125"/>
            <a:chExt cx="5306767" cy="5212083"/>
          </a:xfrm>
        </p:grpSpPr>
        <p:grpSp>
          <p:nvGrpSpPr>
            <p:cNvPr id="17363" name="Google Shape;17363;p68"/>
            <p:cNvGrpSpPr/>
            <p:nvPr/>
          </p:nvGrpSpPr>
          <p:grpSpPr>
            <a:xfrm>
              <a:off x="1190200" y="238125"/>
              <a:ext cx="5212075" cy="5212075"/>
              <a:chOff x="1190200" y="238125"/>
              <a:chExt cx="5212075" cy="5212075"/>
            </a:xfrm>
          </p:grpSpPr>
          <p:sp>
            <p:nvSpPr>
              <p:cNvPr id="17364" name="Google Shape;17364;p68"/>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68"/>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66" name="Google Shape;17366;p68"/>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7" name="Google Shape;17367;p68"/>
          <p:cNvGrpSpPr/>
          <p:nvPr/>
        </p:nvGrpSpPr>
        <p:grpSpPr>
          <a:xfrm>
            <a:off x="3461049" y="3817357"/>
            <a:ext cx="363314" cy="356576"/>
            <a:chOff x="3763184" y="3817357"/>
            <a:chExt cx="363314" cy="356576"/>
          </a:xfrm>
        </p:grpSpPr>
        <p:sp>
          <p:nvSpPr>
            <p:cNvPr id="17368" name="Google Shape;17368;p6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6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6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6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6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3" name="Google Shape;17373;p68"/>
          <p:cNvGrpSpPr/>
          <p:nvPr/>
        </p:nvGrpSpPr>
        <p:grpSpPr>
          <a:xfrm>
            <a:off x="3909850" y="3817357"/>
            <a:ext cx="362947" cy="356576"/>
            <a:chOff x="4211985" y="3817357"/>
            <a:chExt cx="362947" cy="356576"/>
          </a:xfrm>
        </p:grpSpPr>
        <p:sp>
          <p:nvSpPr>
            <p:cNvPr id="17374" name="Google Shape;17374;p68"/>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68"/>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68"/>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7" name="Google Shape;17377;p68"/>
          <p:cNvGrpSpPr/>
          <p:nvPr/>
        </p:nvGrpSpPr>
        <p:grpSpPr>
          <a:xfrm>
            <a:off x="3012615" y="3817357"/>
            <a:ext cx="362920" cy="356865"/>
            <a:chOff x="3314750" y="3817357"/>
            <a:chExt cx="362920" cy="356865"/>
          </a:xfrm>
        </p:grpSpPr>
        <p:grpSp>
          <p:nvGrpSpPr>
            <p:cNvPr id="17378" name="Google Shape;17378;p68"/>
            <p:cNvGrpSpPr/>
            <p:nvPr/>
          </p:nvGrpSpPr>
          <p:grpSpPr>
            <a:xfrm>
              <a:off x="3314750" y="3817357"/>
              <a:ext cx="362920" cy="356865"/>
              <a:chOff x="3314750" y="3817357"/>
              <a:chExt cx="362920" cy="356865"/>
            </a:xfrm>
          </p:grpSpPr>
          <p:sp>
            <p:nvSpPr>
              <p:cNvPr id="17379" name="Google Shape;17379;p6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6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1" name="Google Shape;17381;p68"/>
            <p:cNvGrpSpPr/>
            <p:nvPr/>
          </p:nvGrpSpPr>
          <p:grpSpPr>
            <a:xfrm>
              <a:off x="3394986" y="3894612"/>
              <a:ext cx="202339" cy="202323"/>
              <a:chOff x="935197" y="1793977"/>
              <a:chExt cx="256451" cy="256430"/>
            </a:xfrm>
          </p:grpSpPr>
          <p:sp>
            <p:nvSpPr>
              <p:cNvPr id="17382" name="Google Shape;17382;p6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6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384" name="Google Shape;17384;p68"/>
          <p:cNvGrpSpPr/>
          <p:nvPr/>
        </p:nvGrpSpPr>
        <p:grpSpPr>
          <a:xfrm>
            <a:off x="2564181" y="3817357"/>
            <a:ext cx="362920" cy="356865"/>
            <a:chOff x="2866317" y="3817357"/>
            <a:chExt cx="362920" cy="356865"/>
          </a:xfrm>
        </p:grpSpPr>
        <p:sp>
          <p:nvSpPr>
            <p:cNvPr id="17385" name="Google Shape;17385;p6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6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6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88" name="Google Shape;17388;p6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392"/>
        <p:cNvGrpSpPr/>
        <p:nvPr/>
      </p:nvGrpSpPr>
      <p:grpSpPr>
        <a:xfrm>
          <a:off x="0" y="0"/>
          <a:ext cx="0" cy="0"/>
          <a:chOff x="0" y="0"/>
          <a:chExt cx="0" cy="0"/>
        </a:xfrm>
      </p:grpSpPr>
      <p:pic>
        <p:nvPicPr>
          <p:cNvPr id="17393" name="Google Shape;17393;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7">
          <a:extLst>
            <a:ext uri="{FF2B5EF4-FFF2-40B4-BE49-F238E27FC236}">
              <a16:creationId xmlns:a16="http://schemas.microsoft.com/office/drawing/2014/main" id="{5D07C88E-2682-894B-6BD8-F60C84D98BCA}"/>
            </a:ext>
          </a:extLst>
        </p:cNvPr>
        <p:cNvGrpSpPr/>
        <p:nvPr/>
      </p:nvGrpSpPr>
      <p:grpSpPr>
        <a:xfrm>
          <a:off x="0" y="0"/>
          <a:ext cx="0" cy="0"/>
          <a:chOff x="0" y="0"/>
          <a:chExt cx="0" cy="0"/>
        </a:xfrm>
      </p:grpSpPr>
      <p:sp>
        <p:nvSpPr>
          <p:cNvPr id="1228" name="Google Shape;1228;p33">
            <a:extLst>
              <a:ext uri="{FF2B5EF4-FFF2-40B4-BE49-F238E27FC236}">
                <a16:creationId xmlns:a16="http://schemas.microsoft.com/office/drawing/2014/main" id="{DB6AA855-C2E4-D9B5-04E2-378622010FB3}"/>
              </a:ext>
            </a:extLst>
          </p:cNvPr>
          <p:cNvSpPr txBox="1">
            <a:spLocks noGrp="1"/>
          </p:cNvSpPr>
          <p:nvPr>
            <p:ph type="title"/>
          </p:nvPr>
        </p:nvSpPr>
        <p:spPr>
          <a:xfrm>
            <a:off x="735525" y="3745422"/>
            <a:ext cx="4795845" cy="71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 &amp; solution</a:t>
            </a:r>
            <a:endParaRPr/>
          </a:p>
        </p:txBody>
      </p:sp>
      <p:sp>
        <p:nvSpPr>
          <p:cNvPr id="1229" name="Google Shape;1229;p33">
            <a:extLst>
              <a:ext uri="{FF2B5EF4-FFF2-40B4-BE49-F238E27FC236}">
                <a16:creationId xmlns:a16="http://schemas.microsoft.com/office/drawing/2014/main" id="{0EC564FA-A76A-394B-7C17-9CE03E972911}"/>
              </a:ext>
            </a:extLst>
          </p:cNvPr>
          <p:cNvSpPr txBox="1">
            <a:spLocks noGrp="1"/>
          </p:cNvSpPr>
          <p:nvPr>
            <p:ph type="title" idx="2"/>
          </p:nvPr>
        </p:nvSpPr>
        <p:spPr>
          <a:xfrm>
            <a:off x="866962" y="2849721"/>
            <a:ext cx="1235700" cy="88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bg1"/>
                </a:solidFill>
              </a:rPr>
              <a:t>02</a:t>
            </a:r>
          </a:p>
        </p:txBody>
      </p:sp>
      <p:grpSp>
        <p:nvGrpSpPr>
          <p:cNvPr id="1231" name="Google Shape;1231;p33">
            <a:extLst>
              <a:ext uri="{FF2B5EF4-FFF2-40B4-BE49-F238E27FC236}">
                <a16:creationId xmlns:a16="http://schemas.microsoft.com/office/drawing/2014/main" id="{35071B69-6341-9BF9-4AA4-6819BA1BB140}"/>
              </a:ext>
            </a:extLst>
          </p:cNvPr>
          <p:cNvGrpSpPr/>
          <p:nvPr/>
        </p:nvGrpSpPr>
        <p:grpSpPr>
          <a:xfrm>
            <a:off x="735523" y="453339"/>
            <a:ext cx="2489878" cy="1518114"/>
            <a:chOff x="612923" y="227739"/>
            <a:chExt cx="2489878" cy="1518114"/>
          </a:xfrm>
        </p:grpSpPr>
        <p:grpSp>
          <p:nvGrpSpPr>
            <p:cNvPr id="1232" name="Google Shape;1232;p33">
              <a:extLst>
                <a:ext uri="{FF2B5EF4-FFF2-40B4-BE49-F238E27FC236}">
                  <a16:creationId xmlns:a16="http://schemas.microsoft.com/office/drawing/2014/main" id="{C4079A0B-8162-BBE3-DF91-D8D63D60FD99}"/>
                </a:ext>
              </a:extLst>
            </p:cNvPr>
            <p:cNvGrpSpPr/>
            <p:nvPr/>
          </p:nvGrpSpPr>
          <p:grpSpPr>
            <a:xfrm>
              <a:off x="945132" y="1232094"/>
              <a:ext cx="886382" cy="513759"/>
              <a:chOff x="5553457" y="2950869"/>
              <a:chExt cx="886382" cy="513759"/>
            </a:xfrm>
          </p:grpSpPr>
          <p:sp>
            <p:nvSpPr>
              <p:cNvPr id="1233" name="Google Shape;1233;p33">
                <a:extLst>
                  <a:ext uri="{FF2B5EF4-FFF2-40B4-BE49-F238E27FC236}">
                    <a16:creationId xmlns:a16="http://schemas.microsoft.com/office/drawing/2014/main" id="{15B7B06B-91DA-12E6-5771-8D43132B3243}"/>
                  </a:ext>
                </a:extLst>
              </p:cNvPr>
              <p:cNvSpPr/>
              <p:nvPr/>
            </p:nvSpPr>
            <p:spPr>
              <a:xfrm>
                <a:off x="5562315" y="2959727"/>
                <a:ext cx="868667" cy="496043"/>
              </a:xfrm>
              <a:custGeom>
                <a:avLst/>
                <a:gdLst/>
                <a:ahLst/>
                <a:cxnLst/>
                <a:rect l="l" t="t" r="r" b="b"/>
                <a:pathLst>
                  <a:path w="1158222" h="661391" extrusionOk="0">
                    <a:moveTo>
                      <a:pt x="1097595" y="661392"/>
                    </a:moveTo>
                    <a:lnTo>
                      <a:pt x="60628" y="661392"/>
                    </a:lnTo>
                    <a:cubicBezTo>
                      <a:pt x="26770" y="661392"/>
                      <a:pt x="0" y="633834"/>
                      <a:pt x="0" y="600764"/>
                    </a:cubicBezTo>
                    <a:lnTo>
                      <a:pt x="0" y="60627"/>
                    </a:lnTo>
                    <a:cubicBezTo>
                      <a:pt x="0" y="26771"/>
                      <a:pt x="27558" y="0"/>
                      <a:pt x="60628" y="0"/>
                    </a:cubicBezTo>
                    <a:lnTo>
                      <a:pt x="1097595" y="0"/>
                    </a:lnTo>
                    <a:cubicBezTo>
                      <a:pt x="1131452" y="0"/>
                      <a:pt x="1158222" y="27558"/>
                      <a:pt x="1158222" y="60627"/>
                    </a:cubicBezTo>
                    <a:lnTo>
                      <a:pt x="1158222" y="600764"/>
                    </a:lnTo>
                    <a:cubicBezTo>
                      <a:pt x="1158222" y="634621"/>
                      <a:pt x="1130664" y="661392"/>
                      <a:pt x="1097595" y="661392"/>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4" name="Google Shape;1234;p33">
                <a:extLst>
                  <a:ext uri="{FF2B5EF4-FFF2-40B4-BE49-F238E27FC236}">
                    <a16:creationId xmlns:a16="http://schemas.microsoft.com/office/drawing/2014/main" id="{BB0CB0E7-1991-E348-C845-5C2C7D27E64D}"/>
                  </a:ext>
                </a:extLst>
              </p:cNvPr>
              <p:cNvSpPr/>
              <p:nvPr/>
            </p:nvSpPr>
            <p:spPr>
              <a:xfrm>
                <a:off x="5553457" y="2950869"/>
                <a:ext cx="886382" cy="513759"/>
              </a:xfrm>
              <a:custGeom>
                <a:avLst/>
                <a:gdLst/>
                <a:ahLst/>
                <a:cxnLst/>
                <a:rect l="l" t="t" r="r" b="b"/>
                <a:pathLst>
                  <a:path w="1181843" h="685012" extrusionOk="0">
                    <a:moveTo>
                      <a:pt x="1109405" y="685013"/>
                    </a:moveTo>
                    <a:lnTo>
                      <a:pt x="72438" y="685013"/>
                    </a:lnTo>
                    <a:cubicBezTo>
                      <a:pt x="32282" y="685013"/>
                      <a:pt x="0" y="652730"/>
                      <a:pt x="0" y="612574"/>
                    </a:cubicBezTo>
                    <a:lnTo>
                      <a:pt x="0" y="72438"/>
                    </a:lnTo>
                    <a:cubicBezTo>
                      <a:pt x="0" y="32282"/>
                      <a:pt x="32282" y="0"/>
                      <a:pt x="72438" y="0"/>
                    </a:cubicBezTo>
                    <a:lnTo>
                      <a:pt x="1109405" y="0"/>
                    </a:lnTo>
                    <a:cubicBezTo>
                      <a:pt x="1149561" y="0"/>
                      <a:pt x="1181844" y="32282"/>
                      <a:pt x="1181844" y="72438"/>
                    </a:cubicBezTo>
                    <a:lnTo>
                      <a:pt x="1181844" y="612574"/>
                    </a:lnTo>
                    <a:cubicBezTo>
                      <a:pt x="1181844" y="652730"/>
                      <a:pt x="1149561" y="685013"/>
                      <a:pt x="1109405" y="685013"/>
                    </a:cubicBezTo>
                    <a:close/>
                    <a:moveTo>
                      <a:pt x="71651" y="23621"/>
                    </a:moveTo>
                    <a:cubicBezTo>
                      <a:pt x="44880" y="23621"/>
                      <a:pt x="22833" y="45667"/>
                      <a:pt x="22833" y="72438"/>
                    </a:cubicBezTo>
                    <a:lnTo>
                      <a:pt x="22833" y="612574"/>
                    </a:lnTo>
                    <a:cubicBezTo>
                      <a:pt x="22833" y="639345"/>
                      <a:pt x="44880" y="661392"/>
                      <a:pt x="71651" y="661392"/>
                    </a:cubicBezTo>
                    <a:lnTo>
                      <a:pt x="1108618" y="661392"/>
                    </a:lnTo>
                    <a:cubicBezTo>
                      <a:pt x="1135389" y="661392"/>
                      <a:pt x="1157435" y="639345"/>
                      <a:pt x="1157435" y="612574"/>
                    </a:cubicBezTo>
                    <a:lnTo>
                      <a:pt x="1157435" y="72438"/>
                    </a:lnTo>
                    <a:cubicBezTo>
                      <a:pt x="1157435" y="45667"/>
                      <a:pt x="1135389" y="23621"/>
                      <a:pt x="1108618" y="23621"/>
                    </a:cubicBezTo>
                    <a:lnTo>
                      <a:pt x="71651" y="2362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5" name="Google Shape;1235;p33">
                <a:extLst>
                  <a:ext uri="{FF2B5EF4-FFF2-40B4-BE49-F238E27FC236}">
                    <a16:creationId xmlns:a16="http://schemas.microsoft.com/office/drawing/2014/main" id="{03BDB6DC-8CAA-0866-4A29-8DEF9AE1E2A3}"/>
                  </a:ext>
                </a:extLst>
              </p:cNvPr>
              <p:cNvSpPr/>
              <p:nvPr/>
            </p:nvSpPr>
            <p:spPr>
              <a:xfrm>
                <a:off x="5633179" y="3145152"/>
                <a:ext cx="142939" cy="90941"/>
              </a:xfrm>
              <a:custGeom>
                <a:avLst/>
                <a:gdLst/>
                <a:ahLst/>
                <a:cxnLst/>
                <a:rect l="l" t="t" r="r" b="b"/>
                <a:pathLst>
                  <a:path w="190586" h="121255" extrusionOk="0">
                    <a:moveTo>
                      <a:pt x="167710" y="121255"/>
                    </a:moveTo>
                    <a:lnTo>
                      <a:pt x="22833" y="121255"/>
                    </a:lnTo>
                    <a:cubicBezTo>
                      <a:pt x="10236" y="121255"/>
                      <a:pt x="0" y="111020"/>
                      <a:pt x="0" y="98421"/>
                    </a:cubicBezTo>
                    <a:lnTo>
                      <a:pt x="0" y="22834"/>
                    </a:lnTo>
                    <a:cubicBezTo>
                      <a:pt x="0" y="10236"/>
                      <a:pt x="10236" y="0"/>
                      <a:pt x="22833" y="0"/>
                    </a:cubicBezTo>
                    <a:lnTo>
                      <a:pt x="167710" y="0"/>
                    </a:lnTo>
                    <a:cubicBezTo>
                      <a:pt x="180308" y="0"/>
                      <a:pt x="190544" y="10236"/>
                      <a:pt x="190544" y="22834"/>
                    </a:cubicBezTo>
                    <a:lnTo>
                      <a:pt x="190544" y="98421"/>
                    </a:lnTo>
                    <a:cubicBezTo>
                      <a:pt x="191331" y="111020"/>
                      <a:pt x="181095" y="121255"/>
                      <a:pt x="167710" y="12125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6" name="Google Shape;1236;p33">
                <a:extLst>
                  <a:ext uri="{FF2B5EF4-FFF2-40B4-BE49-F238E27FC236}">
                    <a16:creationId xmlns:a16="http://schemas.microsoft.com/office/drawing/2014/main" id="{96406DD7-727D-2F73-8DA2-97CB651E879D}"/>
                  </a:ext>
                </a:extLst>
              </p:cNvPr>
              <p:cNvSpPr/>
              <p:nvPr/>
            </p:nvSpPr>
            <p:spPr>
              <a:xfrm>
                <a:off x="6207172" y="3004016"/>
                <a:ext cx="171253" cy="44289"/>
              </a:xfrm>
              <a:custGeom>
                <a:avLst/>
                <a:gdLst/>
                <a:ahLst/>
                <a:cxnLst/>
                <a:rect l="l" t="t" r="r" b="b"/>
                <a:pathLst>
                  <a:path w="228337" h="59052" extrusionOk="0">
                    <a:moveTo>
                      <a:pt x="218889" y="59053"/>
                    </a:moveTo>
                    <a:lnTo>
                      <a:pt x="9448" y="59053"/>
                    </a:lnTo>
                    <a:cubicBezTo>
                      <a:pt x="3937" y="59053"/>
                      <a:pt x="0" y="55116"/>
                      <a:pt x="0" y="49604"/>
                    </a:cubicBezTo>
                    <a:lnTo>
                      <a:pt x="0" y="9448"/>
                    </a:lnTo>
                    <a:cubicBezTo>
                      <a:pt x="0" y="3937"/>
                      <a:pt x="3937" y="0"/>
                      <a:pt x="9448" y="0"/>
                    </a:cubicBezTo>
                    <a:lnTo>
                      <a:pt x="218889" y="0"/>
                    </a:lnTo>
                    <a:cubicBezTo>
                      <a:pt x="224401" y="0"/>
                      <a:pt x="228338" y="3937"/>
                      <a:pt x="228338" y="9448"/>
                    </a:cubicBezTo>
                    <a:lnTo>
                      <a:pt x="228338" y="49604"/>
                    </a:lnTo>
                    <a:cubicBezTo>
                      <a:pt x="228338" y="54328"/>
                      <a:pt x="224401" y="59053"/>
                      <a:pt x="218889" y="590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7" name="Google Shape;1237;p33">
                <a:extLst>
                  <a:ext uri="{FF2B5EF4-FFF2-40B4-BE49-F238E27FC236}">
                    <a16:creationId xmlns:a16="http://schemas.microsoft.com/office/drawing/2014/main" id="{A7C50DB7-A247-5312-2799-A76E3FA716E5}"/>
                  </a:ext>
                </a:extLst>
              </p:cNvPr>
              <p:cNvSpPr/>
              <p:nvPr/>
            </p:nvSpPr>
            <p:spPr>
              <a:xfrm>
                <a:off x="5627864" y="3283336"/>
                <a:ext cx="165347" cy="30707"/>
              </a:xfrm>
              <a:custGeom>
                <a:avLst/>
                <a:gdLst/>
                <a:ahLst/>
                <a:cxnLst/>
                <a:rect l="l" t="t" r="r" b="b"/>
                <a:pathLst>
                  <a:path w="220463" h="40943" extrusionOk="0">
                    <a:moveTo>
                      <a:pt x="199992" y="40943"/>
                    </a:moveTo>
                    <a:lnTo>
                      <a:pt x="20472" y="40943"/>
                    </a:lnTo>
                    <a:cubicBezTo>
                      <a:pt x="9449" y="40943"/>
                      <a:pt x="0" y="31495"/>
                      <a:pt x="0" y="20471"/>
                    </a:cubicBezTo>
                    <a:lnTo>
                      <a:pt x="0" y="20471"/>
                    </a:lnTo>
                    <a:cubicBezTo>
                      <a:pt x="0" y="9449"/>
                      <a:pt x="9449" y="0"/>
                      <a:pt x="20472" y="0"/>
                    </a:cubicBezTo>
                    <a:lnTo>
                      <a:pt x="199992" y="0"/>
                    </a:lnTo>
                    <a:cubicBezTo>
                      <a:pt x="211015" y="0"/>
                      <a:pt x="220464" y="9449"/>
                      <a:pt x="220464" y="20471"/>
                    </a:cubicBezTo>
                    <a:lnTo>
                      <a:pt x="220464" y="20471"/>
                    </a:lnTo>
                    <a:cubicBezTo>
                      <a:pt x="220464" y="31495"/>
                      <a:pt x="211015" y="40943"/>
                      <a:pt x="199992" y="409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8" name="Google Shape;1238;p33">
                <a:extLst>
                  <a:ext uri="{FF2B5EF4-FFF2-40B4-BE49-F238E27FC236}">
                    <a16:creationId xmlns:a16="http://schemas.microsoft.com/office/drawing/2014/main" id="{F589C578-215C-E0E5-C19E-DDBBF2FA02F6}"/>
                  </a:ext>
                </a:extLst>
              </p:cNvPr>
              <p:cNvSpPr/>
              <p:nvPr/>
            </p:nvSpPr>
            <p:spPr>
              <a:xfrm>
                <a:off x="5818013" y="3283336"/>
                <a:ext cx="165347" cy="30707"/>
              </a:xfrm>
              <a:custGeom>
                <a:avLst/>
                <a:gdLst/>
                <a:ahLst/>
                <a:cxnLst/>
                <a:rect l="l" t="t" r="r" b="b"/>
                <a:pathLst>
                  <a:path w="220463" h="40943" extrusionOk="0">
                    <a:moveTo>
                      <a:pt x="199992" y="40943"/>
                    </a:moveTo>
                    <a:lnTo>
                      <a:pt x="20471" y="40943"/>
                    </a:lnTo>
                    <a:cubicBezTo>
                      <a:pt x="9449" y="40943"/>
                      <a:pt x="0" y="31495"/>
                      <a:pt x="0" y="20471"/>
                    </a:cubicBezTo>
                    <a:lnTo>
                      <a:pt x="0" y="20471"/>
                    </a:lnTo>
                    <a:cubicBezTo>
                      <a:pt x="0" y="9449"/>
                      <a:pt x="9449" y="0"/>
                      <a:pt x="20471" y="0"/>
                    </a:cubicBezTo>
                    <a:lnTo>
                      <a:pt x="199992" y="0"/>
                    </a:lnTo>
                    <a:cubicBezTo>
                      <a:pt x="211015" y="0"/>
                      <a:pt x="220464" y="9449"/>
                      <a:pt x="220464" y="20471"/>
                    </a:cubicBezTo>
                    <a:lnTo>
                      <a:pt x="220464" y="20471"/>
                    </a:lnTo>
                    <a:cubicBezTo>
                      <a:pt x="220464" y="31495"/>
                      <a:pt x="211803" y="40943"/>
                      <a:pt x="199992" y="409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9" name="Google Shape;1239;p33">
                <a:extLst>
                  <a:ext uri="{FF2B5EF4-FFF2-40B4-BE49-F238E27FC236}">
                    <a16:creationId xmlns:a16="http://schemas.microsoft.com/office/drawing/2014/main" id="{1B3083D7-4E42-32B8-5340-C652579E7CD6}"/>
                  </a:ext>
                </a:extLst>
              </p:cNvPr>
              <p:cNvSpPr/>
              <p:nvPr/>
            </p:nvSpPr>
            <p:spPr>
              <a:xfrm>
                <a:off x="6009935" y="3283336"/>
                <a:ext cx="165347" cy="30707"/>
              </a:xfrm>
              <a:custGeom>
                <a:avLst/>
                <a:gdLst/>
                <a:ahLst/>
                <a:cxnLst/>
                <a:rect l="l" t="t" r="r" b="b"/>
                <a:pathLst>
                  <a:path w="220463" h="40943" extrusionOk="0">
                    <a:moveTo>
                      <a:pt x="199992" y="40943"/>
                    </a:moveTo>
                    <a:lnTo>
                      <a:pt x="20471" y="40943"/>
                    </a:lnTo>
                    <a:cubicBezTo>
                      <a:pt x="9449" y="40943"/>
                      <a:pt x="0" y="31495"/>
                      <a:pt x="0" y="20471"/>
                    </a:cubicBezTo>
                    <a:lnTo>
                      <a:pt x="0" y="20471"/>
                    </a:lnTo>
                    <a:cubicBezTo>
                      <a:pt x="0" y="9449"/>
                      <a:pt x="9449" y="0"/>
                      <a:pt x="20471" y="0"/>
                    </a:cubicBezTo>
                    <a:lnTo>
                      <a:pt x="199992" y="0"/>
                    </a:lnTo>
                    <a:cubicBezTo>
                      <a:pt x="211015" y="0"/>
                      <a:pt x="220464" y="9449"/>
                      <a:pt x="220464" y="20471"/>
                    </a:cubicBezTo>
                    <a:lnTo>
                      <a:pt x="220464" y="20471"/>
                    </a:lnTo>
                    <a:cubicBezTo>
                      <a:pt x="220464" y="31495"/>
                      <a:pt x="211803" y="40943"/>
                      <a:pt x="199992" y="409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0" name="Google Shape;1240;p33">
                <a:extLst>
                  <a:ext uri="{FF2B5EF4-FFF2-40B4-BE49-F238E27FC236}">
                    <a16:creationId xmlns:a16="http://schemas.microsoft.com/office/drawing/2014/main" id="{CF0D0787-4E4C-011C-2F49-874C1B925D38}"/>
                  </a:ext>
                </a:extLst>
              </p:cNvPr>
              <p:cNvSpPr/>
              <p:nvPr/>
            </p:nvSpPr>
            <p:spPr>
              <a:xfrm>
                <a:off x="6200676" y="3283336"/>
                <a:ext cx="165347" cy="30707"/>
              </a:xfrm>
              <a:custGeom>
                <a:avLst/>
                <a:gdLst/>
                <a:ahLst/>
                <a:cxnLst/>
                <a:rect l="l" t="t" r="r" b="b"/>
                <a:pathLst>
                  <a:path w="220463" h="40943" extrusionOk="0">
                    <a:moveTo>
                      <a:pt x="199992" y="40943"/>
                    </a:moveTo>
                    <a:lnTo>
                      <a:pt x="20472" y="40943"/>
                    </a:lnTo>
                    <a:cubicBezTo>
                      <a:pt x="9449" y="40943"/>
                      <a:pt x="0" y="31495"/>
                      <a:pt x="0" y="20471"/>
                    </a:cubicBezTo>
                    <a:lnTo>
                      <a:pt x="0" y="20471"/>
                    </a:lnTo>
                    <a:cubicBezTo>
                      <a:pt x="0" y="9449"/>
                      <a:pt x="9449" y="0"/>
                      <a:pt x="20472" y="0"/>
                    </a:cubicBezTo>
                    <a:lnTo>
                      <a:pt x="199992" y="0"/>
                    </a:lnTo>
                    <a:cubicBezTo>
                      <a:pt x="211015" y="0"/>
                      <a:pt x="220464" y="9449"/>
                      <a:pt x="220464" y="20471"/>
                    </a:cubicBezTo>
                    <a:lnTo>
                      <a:pt x="220464" y="20471"/>
                    </a:lnTo>
                    <a:cubicBezTo>
                      <a:pt x="220464" y="31495"/>
                      <a:pt x="211015" y="40943"/>
                      <a:pt x="199992" y="409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1" name="Google Shape;1241;p33">
                <a:extLst>
                  <a:ext uri="{FF2B5EF4-FFF2-40B4-BE49-F238E27FC236}">
                    <a16:creationId xmlns:a16="http://schemas.microsoft.com/office/drawing/2014/main" id="{6AE11047-8BBE-1FFF-43CE-C389A6A46866}"/>
                  </a:ext>
                </a:extLst>
              </p:cNvPr>
              <p:cNvSpPr/>
              <p:nvPr/>
            </p:nvSpPr>
            <p:spPr>
              <a:xfrm>
                <a:off x="5636131" y="3397898"/>
                <a:ext cx="193693" cy="18896"/>
              </a:xfrm>
              <a:custGeom>
                <a:avLst/>
                <a:gdLst/>
                <a:ahLst/>
                <a:cxnLst/>
                <a:rect l="l" t="t" r="r" b="b"/>
                <a:pathLst>
                  <a:path w="258257" h="25195" extrusionOk="0">
                    <a:moveTo>
                      <a:pt x="245660" y="25195"/>
                    </a:moveTo>
                    <a:lnTo>
                      <a:pt x="12598" y="25195"/>
                    </a:lnTo>
                    <a:cubicBezTo>
                      <a:pt x="5512" y="25195"/>
                      <a:pt x="0" y="19684"/>
                      <a:pt x="0" y="12598"/>
                    </a:cubicBezTo>
                    <a:lnTo>
                      <a:pt x="0" y="12598"/>
                    </a:lnTo>
                    <a:cubicBezTo>
                      <a:pt x="0" y="5511"/>
                      <a:pt x="5512" y="0"/>
                      <a:pt x="12598" y="0"/>
                    </a:cubicBezTo>
                    <a:lnTo>
                      <a:pt x="245660" y="0"/>
                    </a:lnTo>
                    <a:cubicBezTo>
                      <a:pt x="252746" y="0"/>
                      <a:pt x="258258" y="5511"/>
                      <a:pt x="258258" y="12598"/>
                    </a:cubicBezTo>
                    <a:lnTo>
                      <a:pt x="258258" y="12598"/>
                    </a:lnTo>
                    <a:cubicBezTo>
                      <a:pt x="257470" y="18897"/>
                      <a:pt x="251959" y="25195"/>
                      <a:pt x="245660" y="2519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2" name="Google Shape;1242;p33">
                <a:extLst>
                  <a:ext uri="{FF2B5EF4-FFF2-40B4-BE49-F238E27FC236}">
                    <a16:creationId xmlns:a16="http://schemas.microsoft.com/office/drawing/2014/main" id="{84817586-20C5-02F4-1D88-349FF623BCBF}"/>
                  </a:ext>
                </a:extLst>
              </p:cNvPr>
              <p:cNvSpPr/>
              <p:nvPr/>
            </p:nvSpPr>
            <p:spPr>
              <a:xfrm>
                <a:off x="6254414" y="3397898"/>
                <a:ext cx="105113" cy="18896"/>
              </a:xfrm>
              <a:custGeom>
                <a:avLst/>
                <a:gdLst/>
                <a:ahLst/>
                <a:cxnLst/>
                <a:rect l="l" t="t" r="r" b="b"/>
                <a:pathLst>
                  <a:path w="140151" h="25195" extrusionOk="0">
                    <a:moveTo>
                      <a:pt x="127554" y="25195"/>
                    </a:moveTo>
                    <a:lnTo>
                      <a:pt x="12598" y="25195"/>
                    </a:lnTo>
                    <a:cubicBezTo>
                      <a:pt x="5511" y="25195"/>
                      <a:pt x="0" y="19684"/>
                      <a:pt x="0" y="12598"/>
                    </a:cubicBezTo>
                    <a:lnTo>
                      <a:pt x="0" y="12598"/>
                    </a:lnTo>
                    <a:cubicBezTo>
                      <a:pt x="0" y="5511"/>
                      <a:pt x="5511" y="0"/>
                      <a:pt x="12598" y="0"/>
                    </a:cubicBezTo>
                    <a:lnTo>
                      <a:pt x="127554" y="0"/>
                    </a:lnTo>
                    <a:cubicBezTo>
                      <a:pt x="134640" y="0"/>
                      <a:pt x="140152" y="5511"/>
                      <a:pt x="140152" y="12598"/>
                    </a:cubicBezTo>
                    <a:lnTo>
                      <a:pt x="140152" y="12598"/>
                    </a:lnTo>
                    <a:cubicBezTo>
                      <a:pt x="140152" y="18897"/>
                      <a:pt x="134640" y="25195"/>
                      <a:pt x="127554" y="2519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3" name="Google Shape;1243;p33">
                <a:extLst>
                  <a:ext uri="{FF2B5EF4-FFF2-40B4-BE49-F238E27FC236}">
                    <a16:creationId xmlns:a16="http://schemas.microsoft.com/office/drawing/2014/main" id="{69FCB09D-8A8D-BFFF-2A6D-5E13CB9230A4}"/>
                  </a:ext>
                </a:extLst>
              </p:cNvPr>
              <p:cNvSpPr/>
              <p:nvPr/>
            </p:nvSpPr>
            <p:spPr>
              <a:xfrm>
                <a:off x="5655766" y="3140576"/>
                <a:ext cx="22222" cy="99651"/>
              </a:xfrm>
              <a:custGeom>
                <a:avLst/>
                <a:gdLst/>
                <a:ahLst/>
                <a:cxnLst/>
                <a:rect l="l" t="t" r="r" b="b"/>
                <a:pathLst>
                  <a:path w="29629" h="132868" extrusionOk="0">
                    <a:moveTo>
                      <a:pt x="2165" y="132869"/>
                    </a:moveTo>
                    <a:cubicBezTo>
                      <a:pt x="1378" y="132869"/>
                      <a:pt x="1378" y="132869"/>
                      <a:pt x="590" y="132081"/>
                    </a:cubicBezTo>
                    <a:cubicBezTo>
                      <a:pt x="-197" y="131294"/>
                      <a:pt x="-197" y="130507"/>
                      <a:pt x="590" y="128932"/>
                    </a:cubicBezTo>
                    <a:cubicBezTo>
                      <a:pt x="44683" y="74603"/>
                      <a:pt x="21062" y="27361"/>
                      <a:pt x="2953" y="3740"/>
                    </a:cubicBezTo>
                    <a:cubicBezTo>
                      <a:pt x="2165" y="2953"/>
                      <a:pt x="2165" y="1378"/>
                      <a:pt x="2953" y="591"/>
                    </a:cubicBezTo>
                    <a:cubicBezTo>
                      <a:pt x="3740" y="-197"/>
                      <a:pt x="5315" y="-197"/>
                      <a:pt x="6102" y="591"/>
                    </a:cubicBezTo>
                    <a:cubicBezTo>
                      <a:pt x="21062" y="20275"/>
                      <a:pt x="51769" y="72241"/>
                      <a:pt x="3740" y="130507"/>
                    </a:cubicBezTo>
                    <a:cubicBezTo>
                      <a:pt x="3740" y="132869"/>
                      <a:pt x="2953" y="132869"/>
                      <a:pt x="2165" y="132869"/>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4" name="Google Shape;1244;p33">
                <a:extLst>
                  <a:ext uri="{FF2B5EF4-FFF2-40B4-BE49-F238E27FC236}">
                    <a16:creationId xmlns:a16="http://schemas.microsoft.com/office/drawing/2014/main" id="{9B53A45C-DED0-B587-A196-454FF0D9CD15}"/>
                  </a:ext>
                </a:extLst>
              </p:cNvPr>
              <p:cNvSpPr/>
              <p:nvPr/>
            </p:nvSpPr>
            <p:spPr>
              <a:xfrm>
                <a:off x="5623730" y="3188261"/>
                <a:ext cx="52557" cy="2952"/>
              </a:xfrm>
              <a:custGeom>
                <a:avLst/>
                <a:gdLst/>
                <a:ahLst/>
                <a:cxnLst/>
                <a:rect l="l" t="t" r="r" b="b"/>
                <a:pathLst>
                  <a:path w="70076" h="3936" extrusionOk="0">
                    <a:moveTo>
                      <a:pt x="0" y="0"/>
                    </a:moveTo>
                    <a:lnTo>
                      <a:pt x="70076" y="0"/>
                    </a:lnTo>
                    <a:lnTo>
                      <a:pt x="70076" y="3937"/>
                    </a:lnTo>
                    <a:lnTo>
                      <a:pt x="0" y="3937"/>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5" name="Google Shape;1245;p33">
                <a:extLst>
                  <a:ext uri="{FF2B5EF4-FFF2-40B4-BE49-F238E27FC236}">
                    <a16:creationId xmlns:a16="http://schemas.microsoft.com/office/drawing/2014/main" id="{2B3B2F12-492D-2784-8A56-0848672014BB}"/>
                  </a:ext>
                </a:extLst>
              </p:cNvPr>
              <p:cNvSpPr/>
              <p:nvPr/>
            </p:nvSpPr>
            <p:spPr>
              <a:xfrm>
                <a:off x="5727734" y="3141757"/>
                <a:ext cx="22222" cy="99061"/>
              </a:xfrm>
              <a:custGeom>
                <a:avLst/>
                <a:gdLst/>
                <a:ahLst/>
                <a:cxnLst/>
                <a:rect l="l" t="t" r="r" b="b"/>
                <a:pathLst>
                  <a:path w="29629" h="132081" extrusionOk="0">
                    <a:moveTo>
                      <a:pt x="27464" y="131294"/>
                    </a:moveTo>
                    <a:cubicBezTo>
                      <a:pt x="26676" y="131294"/>
                      <a:pt x="26676" y="131294"/>
                      <a:pt x="25889" y="130507"/>
                    </a:cubicBezTo>
                    <a:cubicBezTo>
                      <a:pt x="-22140" y="72241"/>
                      <a:pt x="8567" y="20275"/>
                      <a:pt x="23527" y="590"/>
                    </a:cubicBezTo>
                    <a:cubicBezTo>
                      <a:pt x="24314" y="-197"/>
                      <a:pt x="25102" y="-197"/>
                      <a:pt x="26676" y="590"/>
                    </a:cubicBezTo>
                    <a:cubicBezTo>
                      <a:pt x="27464" y="1378"/>
                      <a:pt x="27464" y="2165"/>
                      <a:pt x="26676" y="3740"/>
                    </a:cubicBezTo>
                    <a:cubicBezTo>
                      <a:pt x="8567" y="27361"/>
                      <a:pt x="-15841" y="74603"/>
                      <a:pt x="29039" y="128932"/>
                    </a:cubicBezTo>
                    <a:cubicBezTo>
                      <a:pt x="29826" y="129719"/>
                      <a:pt x="29826" y="131294"/>
                      <a:pt x="29039" y="132081"/>
                    </a:cubicBezTo>
                    <a:cubicBezTo>
                      <a:pt x="28251" y="131294"/>
                      <a:pt x="27464" y="131294"/>
                      <a:pt x="27464" y="131294"/>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6" name="Google Shape;1246;p33">
                <a:extLst>
                  <a:ext uri="{FF2B5EF4-FFF2-40B4-BE49-F238E27FC236}">
                    <a16:creationId xmlns:a16="http://schemas.microsoft.com/office/drawing/2014/main" id="{83FA8C51-8CAE-99A9-9246-7A61544F18B8}"/>
                  </a:ext>
                </a:extLst>
              </p:cNvPr>
              <p:cNvSpPr/>
              <p:nvPr/>
            </p:nvSpPr>
            <p:spPr>
              <a:xfrm>
                <a:off x="5729435" y="3188261"/>
                <a:ext cx="52557" cy="2952"/>
              </a:xfrm>
              <a:custGeom>
                <a:avLst/>
                <a:gdLst/>
                <a:ahLst/>
                <a:cxnLst/>
                <a:rect l="l" t="t" r="r" b="b"/>
                <a:pathLst>
                  <a:path w="70076" h="3936" extrusionOk="0">
                    <a:moveTo>
                      <a:pt x="0" y="0"/>
                    </a:moveTo>
                    <a:lnTo>
                      <a:pt x="70076" y="0"/>
                    </a:lnTo>
                    <a:lnTo>
                      <a:pt x="70076" y="3937"/>
                    </a:lnTo>
                    <a:lnTo>
                      <a:pt x="0" y="3937"/>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1247" name="Google Shape;1247;p33">
              <a:extLst>
                <a:ext uri="{FF2B5EF4-FFF2-40B4-BE49-F238E27FC236}">
                  <a16:creationId xmlns:a16="http://schemas.microsoft.com/office/drawing/2014/main" id="{67FC8070-9637-7DF8-8B6E-FBF5F22C1633}"/>
                </a:ext>
              </a:extLst>
            </p:cNvPr>
            <p:cNvSpPr/>
            <p:nvPr/>
          </p:nvSpPr>
          <p:spPr>
            <a:xfrm>
              <a:off x="612923" y="227739"/>
              <a:ext cx="360673" cy="362072"/>
            </a:xfrm>
            <a:custGeom>
              <a:avLst/>
              <a:gdLst/>
              <a:ahLst/>
              <a:cxnLst/>
              <a:rect l="l" t="t" r="r" b="b"/>
              <a:pathLst>
                <a:path w="480898" h="482762" extrusionOk="0">
                  <a:moveTo>
                    <a:pt x="438547" y="102461"/>
                  </a:moveTo>
                  <a:cubicBezTo>
                    <a:pt x="380045" y="18449"/>
                    <a:pt x="271782" y="-18558"/>
                    <a:pt x="173439" y="9000"/>
                  </a:cubicBezTo>
                  <a:cubicBezTo>
                    <a:pt x="78246" y="35692"/>
                    <a:pt x="10453" y="123956"/>
                    <a:pt x="1005" y="221197"/>
                  </a:cubicBezTo>
                  <a:cubicBezTo>
                    <a:pt x="-9310" y="327256"/>
                    <a:pt x="60845" y="436700"/>
                    <a:pt x="162495" y="469691"/>
                  </a:cubicBezTo>
                  <a:cubicBezTo>
                    <a:pt x="165801" y="470793"/>
                    <a:pt x="198714" y="480006"/>
                    <a:pt x="213043" y="481738"/>
                  </a:cubicBezTo>
                  <a:cubicBezTo>
                    <a:pt x="240759" y="484966"/>
                    <a:pt x="271151" y="480085"/>
                    <a:pt x="298395" y="473785"/>
                  </a:cubicBezTo>
                  <a:cubicBezTo>
                    <a:pt x="347527" y="462447"/>
                    <a:pt x="392564" y="433630"/>
                    <a:pt x="424846" y="395048"/>
                  </a:cubicBezTo>
                  <a:cubicBezTo>
                    <a:pt x="493741" y="312847"/>
                    <a:pt x="500119" y="190883"/>
                    <a:pt x="438468" y="102383"/>
                  </a:cubicBezTo>
                  <a:close/>
                  <a:moveTo>
                    <a:pt x="438625" y="335051"/>
                  </a:moveTo>
                  <a:cubicBezTo>
                    <a:pt x="433665" y="334185"/>
                    <a:pt x="428468" y="334893"/>
                    <a:pt x="423036" y="334578"/>
                  </a:cubicBezTo>
                  <a:cubicBezTo>
                    <a:pt x="414611" y="334106"/>
                    <a:pt x="405949" y="334027"/>
                    <a:pt x="397446" y="334263"/>
                  </a:cubicBezTo>
                  <a:cubicBezTo>
                    <a:pt x="389651" y="334499"/>
                    <a:pt x="381856" y="334421"/>
                    <a:pt x="373982" y="334263"/>
                  </a:cubicBezTo>
                  <a:cubicBezTo>
                    <a:pt x="376030" y="321666"/>
                    <a:pt x="377841" y="308989"/>
                    <a:pt x="379415" y="296233"/>
                  </a:cubicBezTo>
                  <a:cubicBezTo>
                    <a:pt x="381541" y="279541"/>
                    <a:pt x="382328" y="262849"/>
                    <a:pt x="382565" y="246078"/>
                  </a:cubicBezTo>
                  <a:cubicBezTo>
                    <a:pt x="392091" y="245999"/>
                    <a:pt x="401698" y="245684"/>
                    <a:pt x="411146" y="245212"/>
                  </a:cubicBezTo>
                  <a:cubicBezTo>
                    <a:pt x="420280" y="244739"/>
                    <a:pt x="429414" y="245526"/>
                    <a:pt x="438547" y="245448"/>
                  </a:cubicBezTo>
                  <a:cubicBezTo>
                    <a:pt x="445475" y="245448"/>
                    <a:pt x="453192" y="245763"/>
                    <a:pt x="460278" y="244739"/>
                  </a:cubicBezTo>
                  <a:cubicBezTo>
                    <a:pt x="459570" y="275762"/>
                    <a:pt x="452326" y="306627"/>
                    <a:pt x="438468" y="335129"/>
                  </a:cubicBezTo>
                  <a:close/>
                  <a:moveTo>
                    <a:pt x="255011" y="247495"/>
                  </a:moveTo>
                  <a:cubicBezTo>
                    <a:pt x="255011" y="246944"/>
                    <a:pt x="255011" y="246314"/>
                    <a:pt x="255011" y="245763"/>
                  </a:cubicBezTo>
                  <a:cubicBezTo>
                    <a:pt x="288159" y="245920"/>
                    <a:pt x="321386" y="244739"/>
                    <a:pt x="354456" y="245763"/>
                  </a:cubicBezTo>
                  <a:cubicBezTo>
                    <a:pt x="357605" y="245842"/>
                    <a:pt x="360833" y="245763"/>
                    <a:pt x="363983" y="245842"/>
                  </a:cubicBezTo>
                  <a:cubicBezTo>
                    <a:pt x="364140" y="262691"/>
                    <a:pt x="362644" y="280329"/>
                    <a:pt x="360754" y="297099"/>
                  </a:cubicBezTo>
                  <a:cubicBezTo>
                    <a:pt x="359338" y="309304"/>
                    <a:pt x="357762" y="321666"/>
                    <a:pt x="355636" y="333870"/>
                  </a:cubicBezTo>
                  <a:cubicBezTo>
                    <a:pt x="351857" y="333870"/>
                    <a:pt x="348078" y="333870"/>
                    <a:pt x="344377" y="333870"/>
                  </a:cubicBezTo>
                  <a:cubicBezTo>
                    <a:pt x="314693" y="334578"/>
                    <a:pt x="284930" y="334027"/>
                    <a:pt x="255169" y="334657"/>
                  </a:cubicBezTo>
                  <a:cubicBezTo>
                    <a:pt x="255090" y="305603"/>
                    <a:pt x="254853" y="276470"/>
                    <a:pt x="255011" y="247416"/>
                  </a:cubicBezTo>
                  <a:close/>
                  <a:moveTo>
                    <a:pt x="460199" y="227575"/>
                  </a:moveTo>
                  <a:cubicBezTo>
                    <a:pt x="453113" y="226630"/>
                    <a:pt x="445554" y="227102"/>
                    <a:pt x="438704" y="227102"/>
                  </a:cubicBezTo>
                  <a:cubicBezTo>
                    <a:pt x="429570" y="227102"/>
                    <a:pt x="420438" y="227968"/>
                    <a:pt x="411304" y="227654"/>
                  </a:cubicBezTo>
                  <a:cubicBezTo>
                    <a:pt x="401856" y="227259"/>
                    <a:pt x="392407" y="227102"/>
                    <a:pt x="382880" y="227181"/>
                  </a:cubicBezTo>
                  <a:cubicBezTo>
                    <a:pt x="382880" y="221039"/>
                    <a:pt x="382880" y="214898"/>
                    <a:pt x="382880" y="208678"/>
                  </a:cubicBezTo>
                  <a:cubicBezTo>
                    <a:pt x="382880" y="194190"/>
                    <a:pt x="380517" y="179781"/>
                    <a:pt x="379336" y="165372"/>
                  </a:cubicBezTo>
                  <a:cubicBezTo>
                    <a:pt x="378628" y="156790"/>
                    <a:pt x="377525" y="148365"/>
                    <a:pt x="376266" y="139940"/>
                  </a:cubicBezTo>
                  <a:cubicBezTo>
                    <a:pt x="380754" y="139861"/>
                    <a:pt x="385320" y="139783"/>
                    <a:pt x="389809" y="139625"/>
                  </a:cubicBezTo>
                  <a:cubicBezTo>
                    <a:pt x="405083" y="139153"/>
                    <a:pt x="421304" y="141357"/>
                    <a:pt x="436499" y="139389"/>
                  </a:cubicBezTo>
                  <a:cubicBezTo>
                    <a:pt x="450515" y="166868"/>
                    <a:pt x="458546" y="197025"/>
                    <a:pt x="460199" y="227654"/>
                  </a:cubicBezTo>
                  <a:close/>
                  <a:moveTo>
                    <a:pt x="399414" y="87423"/>
                  </a:moveTo>
                  <a:cubicBezTo>
                    <a:pt x="409414" y="97659"/>
                    <a:pt x="418154" y="108760"/>
                    <a:pt x="425712" y="120492"/>
                  </a:cubicBezTo>
                  <a:cubicBezTo>
                    <a:pt x="413744" y="120335"/>
                    <a:pt x="401462" y="121594"/>
                    <a:pt x="389730" y="121358"/>
                  </a:cubicBezTo>
                  <a:cubicBezTo>
                    <a:pt x="384218" y="121280"/>
                    <a:pt x="378628" y="121201"/>
                    <a:pt x="373117" y="121201"/>
                  </a:cubicBezTo>
                  <a:cubicBezTo>
                    <a:pt x="370282" y="105926"/>
                    <a:pt x="366817" y="90730"/>
                    <a:pt x="362880" y="75691"/>
                  </a:cubicBezTo>
                  <a:cubicBezTo>
                    <a:pt x="360991" y="68526"/>
                    <a:pt x="359022" y="61360"/>
                    <a:pt x="356975" y="54274"/>
                  </a:cubicBezTo>
                  <a:cubicBezTo>
                    <a:pt x="372407" y="63408"/>
                    <a:pt x="386738" y="74431"/>
                    <a:pt x="399414" y="87344"/>
                  </a:cubicBezTo>
                  <a:close/>
                  <a:moveTo>
                    <a:pt x="363196" y="193009"/>
                  </a:moveTo>
                  <a:cubicBezTo>
                    <a:pt x="363196" y="204426"/>
                    <a:pt x="363510" y="216000"/>
                    <a:pt x="363746" y="227496"/>
                  </a:cubicBezTo>
                  <a:cubicBezTo>
                    <a:pt x="361306" y="227496"/>
                    <a:pt x="358943" y="227496"/>
                    <a:pt x="356503" y="227654"/>
                  </a:cubicBezTo>
                  <a:cubicBezTo>
                    <a:pt x="322725" y="228834"/>
                    <a:pt x="288867" y="228204"/>
                    <a:pt x="255090" y="228755"/>
                  </a:cubicBezTo>
                  <a:cubicBezTo>
                    <a:pt x="255090" y="199701"/>
                    <a:pt x="254932" y="170647"/>
                    <a:pt x="254696" y="141593"/>
                  </a:cubicBezTo>
                  <a:cubicBezTo>
                    <a:pt x="264538" y="141357"/>
                    <a:pt x="274301" y="140885"/>
                    <a:pt x="284143" y="140885"/>
                  </a:cubicBezTo>
                  <a:cubicBezTo>
                    <a:pt x="293277" y="140885"/>
                    <a:pt x="302411" y="140255"/>
                    <a:pt x="311544" y="140885"/>
                  </a:cubicBezTo>
                  <a:cubicBezTo>
                    <a:pt x="320756" y="141515"/>
                    <a:pt x="329732" y="140176"/>
                    <a:pt x="338944" y="140176"/>
                  </a:cubicBezTo>
                  <a:cubicBezTo>
                    <a:pt x="344771" y="140176"/>
                    <a:pt x="350677" y="140176"/>
                    <a:pt x="356503" y="140176"/>
                  </a:cubicBezTo>
                  <a:cubicBezTo>
                    <a:pt x="358943" y="157656"/>
                    <a:pt x="363117" y="175293"/>
                    <a:pt x="363196" y="193009"/>
                  </a:cubicBezTo>
                  <a:close/>
                  <a:moveTo>
                    <a:pt x="333590" y="42306"/>
                  </a:moveTo>
                  <a:cubicBezTo>
                    <a:pt x="334220" y="47975"/>
                    <a:pt x="336504" y="53487"/>
                    <a:pt x="338157" y="59156"/>
                  </a:cubicBezTo>
                  <a:cubicBezTo>
                    <a:pt x="340834" y="68053"/>
                    <a:pt x="343590" y="76872"/>
                    <a:pt x="345873" y="85848"/>
                  </a:cubicBezTo>
                  <a:cubicBezTo>
                    <a:pt x="348865" y="97580"/>
                    <a:pt x="351385" y="109390"/>
                    <a:pt x="353511" y="121280"/>
                  </a:cubicBezTo>
                  <a:cubicBezTo>
                    <a:pt x="348629" y="121280"/>
                    <a:pt x="343748" y="121280"/>
                    <a:pt x="338866" y="121358"/>
                  </a:cubicBezTo>
                  <a:cubicBezTo>
                    <a:pt x="321859" y="121673"/>
                    <a:pt x="305009" y="120571"/>
                    <a:pt x="288001" y="121122"/>
                  </a:cubicBezTo>
                  <a:cubicBezTo>
                    <a:pt x="276899" y="121516"/>
                    <a:pt x="265798" y="120964"/>
                    <a:pt x="254617" y="120807"/>
                  </a:cubicBezTo>
                  <a:cubicBezTo>
                    <a:pt x="254617" y="88368"/>
                    <a:pt x="255562" y="55692"/>
                    <a:pt x="253830" y="23331"/>
                  </a:cubicBezTo>
                  <a:cubicBezTo>
                    <a:pt x="281309" y="24748"/>
                    <a:pt x="308473" y="31204"/>
                    <a:pt x="333590" y="42227"/>
                  </a:cubicBezTo>
                  <a:close/>
                  <a:moveTo>
                    <a:pt x="235090" y="247495"/>
                  </a:moveTo>
                  <a:cubicBezTo>
                    <a:pt x="235405" y="276707"/>
                    <a:pt x="235405" y="305997"/>
                    <a:pt x="235405" y="335208"/>
                  </a:cubicBezTo>
                  <a:cubicBezTo>
                    <a:pt x="203517" y="336153"/>
                    <a:pt x="171628" y="336704"/>
                    <a:pt x="139740" y="336862"/>
                  </a:cubicBezTo>
                  <a:cubicBezTo>
                    <a:pt x="134150" y="336862"/>
                    <a:pt x="128637" y="337098"/>
                    <a:pt x="123047" y="337255"/>
                  </a:cubicBezTo>
                  <a:cubicBezTo>
                    <a:pt x="117221" y="307335"/>
                    <a:pt x="114150" y="276864"/>
                    <a:pt x="114465" y="246235"/>
                  </a:cubicBezTo>
                  <a:cubicBezTo>
                    <a:pt x="118166" y="246235"/>
                    <a:pt x="121866" y="246235"/>
                    <a:pt x="125488" y="246157"/>
                  </a:cubicBezTo>
                  <a:cubicBezTo>
                    <a:pt x="162022" y="246157"/>
                    <a:pt x="198556" y="245054"/>
                    <a:pt x="235011" y="245605"/>
                  </a:cubicBezTo>
                  <a:cubicBezTo>
                    <a:pt x="235011" y="246235"/>
                    <a:pt x="235011" y="246865"/>
                    <a:pt x="235011" y="247495"/>
                  </a:cubicBezTo>
                  <a:close/>
                  <a:moveTo>
                    <a:pt x="114937" y="229779"/>
                  </a:moveTo>
                  <a:cubicBezTo>
                    <a:pt x="116040" y="200410"/>
                    <a:pt x="119111" y="171199"/>
                    <a:pt x="125252" y="142460"/>
                  </a:cubicBezTo>
                  <a:cubicBezTo>
                    <a:pt x="127299" y="142460"/>
                    <a:pt x="129346" y="142460"/>
                    <a:pt x="131314" y="142460"/>
                  </a:cubicBezTo>
                  <a:cubicBezTo>
                    <a:pt x="140527" y="142460"/>
                    <a:pt x="149503" y="142302"/>
                    <a:pt x="158716" y="142460"/>
                  </a:cubicBezTo>
                  <a:cubicBezTo>
                    <a:pt x="166274" y="142617"/>
                    <a:pt x="173203" y="141593"/>
                    <a:pt x="180761" y="142223"/>
                  </a:cubicBezTo>
                  <a:cubicBezTo>
                    <a:pt x="198005" y="143720"/>
                    <a:pt x="215800" y="140649"/>
                    <a:pt x="233122" y="141515"/>
                  </a:cubicBezTo>
                  <a:cubicBezTo>
                    <a:pt x="233672" y="141515"/>
                    <a:pt x="234224" y="141515"/>
                    <a:pt x="234854" y="141515"/>
                  </a:cubicBezTo>
                  <a:cubicBezTo>
                    <a:pt x="234854" y="170726"/>
                    <a:pt x="234775" y="199859"/>
                    <a:pt x="234933" y="229071"/>
                  </a:cubicBezTo>
                  <a:cubicBezTo>
                    <a:pt x="199108" y="229937"/>
                    <a:pt x="163282" y="229228"/>
                    <a:pt x="127456" y="229622"/>
                  </a:cubicBezTo>
                  <a:cubicBezTo>
                    <a:pt x="123284" y="229622"/>
                    <a:pt x="119111" y="229622"/>
                    <a:pt x="114937" y="229622"/>
                  </a:cubicBezTo>
                  <a:close/>
                  <a:moveTo>
                    <a:pt x="158085" y="39708"/>
                  </a:moveTo>
                  <a:cubicBezTo>
                    <a:pt x="182572" y="29315"/>
                    <a:pt x="208713" y="23960"/>
                    <a:pt x="235090" y="23173"/>
                  </a:cubicBezTo>
                  <a:cubicBezTo>
                    <a:pt x="233516" y="55692"/>
                    <a:pt x="234617" y="88604"/>
                    <a:pt x="234854" y="121201"/>
                  </a:cubicBezTo>
                  <a:cubicBezTo>
                    <a:pt x="217374" y="122303"/>
                    <a:pt x="199737" y="119784"/>
                    <a:pt x="182337" y="121043"/>
                  </a:cubicBezTo>
                  <a:cubicBezTo>
                    <a:pt x="165566" y="122303"/>
                    <a:pt x="148401" y="121516"/>
                    <a:pt x="131393" y="121673"/>
                  </a:cubicBezTo>
                  <a:cubicBezTo>
                    <a:pt x="131000" y="121673"/>
                    <a:pt x="130606" y="121673"/>
                    <a:pt x="130213" y="121673"/>
                  </a:cubicBezTo>
                  <a:cubicBezTo>
                    <a:pt x="133126" y="110099"/>
                    <a:pt x="136275" y="98524"/>
                    <a:pt x="139976" y="87108"/>
                  </a:cubicBezTo>
                  <a:cubicBezTo>
                    <a:pt x="145172" y="70967"/>
                    <a:pt x="152180" y="55613"/>
                    <a:pt x="158085" y="39786"/>
                  </a:cubicBezTo>
                  <a:close/>
                  <a:moveTo>
                    <a:pt x="130291" y="54195"/>
                  </a:moveTo>
                  <a:cubicBezTo>
                    <a:pt x="122417" y="72856"/>
                    <a:pt x="116434" y="92619"/>
                    <a:pt x="111237" y="111673"/>
                  </a:cubicBezTo>
                  <a:cubicBezTo>
                    <a:pt x="110371" y="114902"/>
                    <a:pt x="109662" y="118209"/>
                    <a:pt x="108874" y="121437"/>
                  </a:cubicBezTo>
                  <a:cubicBezTo>
                    <a:pt x="99348" y="121437"/>
                    <a:pt x="89821" y="121437"/>
                    <a:pt x="80450" y="121988"/>
                  </a:cubicBezTo>
                  <a:cubicBezTo>
                    <a:pt x="74151" y="122303"/>
                    <a:pt x="67931" y="121988"/>
                    <a:pt x="61632" y="121988"/>
                  </a:cubicBezTo>
                  <a:cubicBezTo>
                    <a:pt x="79269" y="94745"/>
                    <a:pt x="102576" y="71281"/>
                    <a:pt x="130291" y="54117"/>
                  </a:cubicBezTo>
                  <a:close/>
                  <a:moveTo>
                    <a:pt x="49979" y="142302"/>
                  </a:moveTo>
                  <a:cubicBezTo>
                    <a:pt x="51003" y="142302"/>
                    <a:pt x="52026" y="142381"/>
                    <a:pt x="53050" y="142460"/>
                  </a:cubicBezTo>
                  <a:cubicBezTo>
                    <a:pt x="62263" y="143011"/>
                    <a:pt x="71317" y="142145"/>
                    <a:pt x="80450" y="142460"/>
                  </a:cubicBezTo>
                  <a:cubicBezTo>
                    <a:pt x="88324" y="142775"/>
                    <a:pt x="96355" y="142775"/>
                    <a:pt x="104387" y="142696"/>
                  </a:cubicBezTo>
                  <a:cubicBezTo>
                    <a:pt x="101079" y="160333"/>
                    <a:pt x="98718" y="178128"/>
                    <a:pt x="96985" y="196001"/>
                  </a:cubicBezTo>
                  <a:cubicBezTo>
                    <a:pt x="95883" y="207182"/>
                    <a:pt x="95411" y="218441"/>
                    <a:pt x="95253" y="229779"/>
                  </a:cubicBezTo>
                  <a:cubicBezTo>
                    <a:pt x="72105" y="229779"/>
                    <a:pt x="48956" y="229779"/>
                    <a:pt x="25807" y="230645"/>
                  </a:cubicBezTo>
                  <a:cubicBezTo>
                    <a:pt x="27539" y="199859"/>
                    <a:pt x="35964" y="169624"/>
                    <a:pt x="49979" y="142302"/>
                  </a:cubicBezTo>
                  <a:close/>
                  <a:moveTo>
                    <a:pt x="25571" y="246314"/>
                  </a:moveTo>
                  <a:cubicBezTo>
                    <a:pt x="48798" y="246944"/>
                    <a:pt x="72105" y="246708"/>
                    <a:pt x="95411" y="246392"/>
                  </a:cubicBezTo>
                  <a:cubicBezTo>
                    <a:pt x="96198" y="277021"/>
                    <a:pt x="100056" y="307887"/>
                    <a:pt x="106355" y="337728"/>
                  </a:cubicBezTo>
                  <a:cubicBezTo>
                    <a:pt x="100450" y="337964"/>
                    <a:pt x="94623" y="338200"/>
                    <a:pt x="88718" y="338358"/>
                  </a:cubicBezTo>
                  <a:cubicBezTo>
                    <a:pt x="79584" y="338594"/>
                    <a:pt x="70293" y="338043"/>
                    <a:pt x="61160" y="338673"/>
                  </a:cubicBezTo>
                  <a:cubicBezTo>
                    <a:pt x="57616" y="338909"/>
                    <a:pt x="53837" y="338987"/>
                    <a:pt x="50058" y="339224"/>
                  </a:cubicBezTo>
                  <a:cubicBezTo>
                    <a:pt x="36043" y="312847"/>
                    <a:pt x="27303" y="283714"/>
                    <a:pt x="25729" y="253164"/>
                  </a:cubicBezTo>
                  <a:cubicBezTo>
                    <a:pt x="25571" y="250881"/>
                    <a:pt x="25729" y="248597"/>
                    <a:pt x="25650" y="246314"/>
                  </a:cubicBezTo>
                  <a:close/>
                  <a:moveTo>
                    <a:pt x="59427" y="355365"/>
                  </a:moveTo>
                  <a:cubicBezTo>
                    <a:pt x="59979" y="355365"/>
                    <a:pt x="60609" y="355365"/>
                    <a:pt x="61160" y="355365"/>
                  </a:cubicBezTo>
                  <a:cubicBezTo>
                    <a:pt x="69663" y="355522"/>
                    <a:pt x="78246" y="354735"/>
                    <a:pt x="86750" y="354578"/>
                  </a:cubicBezTo>
                  <a:cubicBezTo>
                    <a:pt x="94545" y="354420"/>
                    <a:pt x="102340" y="354420"/>
                    <a:pt x="110134" y="354420"/>
                  </a:cubicBezTo>
                  <a:cubicBezTo>
                    <a:pt x="111237" y="358829"/>
                    <a:pt x="112260" y="363160"/>
                    <a:pt x="113442" y="367490"/>
                  </a:cubicBezTo>
                  <a:cubicBezTo>
                    <a:pt x="119111" y="388592"/>
                    <a:pt x="126433" y="409221"/>
                    <a:pt x="135016" y="429299"/>
                  </a:cubicBezTo>
                  <a:cubicBezTo>
                    <a:pt x="104701" y="410638"/>
                    <a:pt x="78561" y="385206"/>
                    <a:pt x="59427" y="355444"/>
                  </a:cubicBezTo>
                  <a:close/>
                  <a:moveTo>
                    <a:pt x="236035" y="418591"/>
                  </a:moveTo>
                  <a:cubicBezTo>
                    <a:pt x="235720" y="431661"/>
                    <a:pt x="234854" y="445361"/>
                    <a:pt x="235877" y="458668"/>
                  </a:cubicBezTo>
                  <a:cubicBezTo>
                    <a:pt x="232885" y="458668"/>
                    <a:pt x="229972" y="458589"/>
                    <a:pt x="226980" y="458432"/>
                  </a:cubicBezTo>
                  <a:cubicBezTo>
                    <a:pt x="212729" y="457723"/>
                    <a:pt x="198635" y="455597"/>
                    <a:pt x="184856" y="452133"/>
                  </a:cubicBezTo>
                  <a:cubicBezTo>
                    <a:pt x="180446" y="451031"/>
                    <a:pt x="176195" y="449692"/>
                    <a:pt x="171864" y="448353"/>
                  </a:cubicBezTo>
                  <a:cubicBezTo>
                    <a:pt x="170998" y="447723"/>
                    <a:pt x="170132" y="447172"/>
                    <a:pt x="169030" y="446700"/>
                  </a:cubicBezTo>
                  <a:cubicBezTo>
                    <a:pt x="164463" y="444810"/>
                    <a:pt x="160053" y="442763"/>
                    <a:pt x="155645" y="440637"/>
                  </a:cubicBezTo>
                  <a:cubicBezTo>
                    <a:pt x="143282" y="412764"/>
                    <a:pt x="133677" y="383789"/>
                    <a:pt x="126827" y="354184"/>
                  </a:cubicBezTo>
                  <a:cubicBezTo>
                    <a:pt x="131158" y="354184"/>
                    <a:pt x="135566" y="354184"/>
                    <a:pt x="139897" y="354026"/>
                  </a:cubicBezTo>
                  <a:cubicBezTo>
                    <a:pt x="171785" y="352924"/>
                    <a:pt x="203674" y="352766"/>
                    <a:pt x="235641" y="352688"/>
                  </a:cubicBezTo>
                  <a:cubicBezTo>
                    <a:pt x="235641" y="355601"/>
                    <a:pt x="235641" y="358593"/>
                    <a:pt x="235641" y="361507"/>
                  </a:cubicBezTo>
                  <a:cubicBezTo>
                    <a:pt x="235799" y="380482"/>
                    <a:pt x="236586" y="399536"/>
                    <a:pt x="236114" y="418512"/>
                  </a:cubicBezTo>
                  <a:close/>
                  <a:moveTo>
                    <a:pt x="331464" y="430244"/>
                  </a:moveTo>
                  <a:cubicBezTo>
                    <a:pt x="330441" y="433472"/>
                    <a:pt x="329338" y="436858"/>
                    <a:pt x="328393" y="440244"/>
                  </a:cubicBezTo>
                  <a:cubicBezTo>
                    <a:pt x="323040" y="442606"/>
                    <a:pt x="317606" y="444731"/>
                    <a:pt x="312016" y="446621"/>
                  </a:cubicBezTo>
                  <a:cubicBezTo>
                    <a:pt x="293670" y="452841"/>
                    <a:pt x="274774" y="456621"/>
                    <a:pt x="255640" y="458038"/>
                  </a:cubicBezTo>
                  <a:cubicBezTo>
                    <a:pt x="256585" y="444968"/>
                    <a:pt x="255640" y="431425"/>
                    <a:pt x="255246" y="418591"/>
                  </a:cubicBezTo>
                  <a:cubicBezTo>
                    <a:pt x="254696" y="400245"/>
                    <a:pt x="255246" y="381899"/>
                    <a:pt x="255325" y="363553"/>
                  </a:cubicBezTo>
                  <a:cubicBezTo>
                    <a:pt x="255325" y="359853"/>
                    <a:pt x="255325" y="356231"/>
                    <a:pt x="255325" y="352530"/>
                  </a:cubicBezTo>
                  <a:cubicBezTo>
                    <a:pt x="285009" y="352137"/>
                    <a:pt x="314851" y="351113"/>
                    <a:pt x="344456" y="351507"/>
                  </a:cubicBezTo>
                  <a:cubicBezTo>
                    <a:pt x="347054" y="351507"/>
                    <a:pt x="349731" y="351507"/>
                    <a:pt x="352330" y="351428"/>
                  </a:cubicBezTo>
                  <a:cubicBezTo>
                    <a:pt x="352172" y="351979"/>
                    <a:pt x="352093" y="352530"/>
                    <a:pt x="352015" y="353082"/>
                  </a:cubicBezTo>
                  <a:cubicBezTo>
                    <a:pt x="348157" y="370010"/>
                    <a:pt x="344535" y="387017"/>
                    <a:pt x="339574" y="403710"/>
                  </a:cubicBezTo>
                  <a:cubicBezTo>
                    <a:pt x="336975" y="412607"/>
                    <a:pt x="334220" y="421425"/>
                    <a:pt x="331464" y="430244"/>
                  </a:cubicBezTo>
                  <a:close/>
                  <a:moveTo>
                    <a:pt x="348786" y="430007"/>
                  </a:moveTo>
                  <a:cubicBezTo>
                    <a:pt x="349653" y="427645"/>
                    <a:pt x="350440" y="425283"/>
                    <a:pt x="351306" y="423079"/>
                  </a:cubicBezTo>
                  <a:cubicBezTo>
                    <a:pt x="356345" y="409536"/>
                    <a:pt x="360597" y="395599"/>
                    <a:pt x="364298" y="381584"/>
                  </a:cubicBezTo>
                  <a:cubicBezTo>
                    <a:pt x="366975" y="371349"/>
                    <a:pt x="369180" y="361034"/>
                    <a:pt x="371148" y="350798"/>
                  </a:cubicBezTo>
                  <a:cubicBezTo>
                    <a:pt x="379336" y="350483"/>
                    <a:pt x="387525" y="350168"/>
                    <a:pt x="395635" y="350326"/>
                  </a:cubicBezTo>
                  <a:cubicBezTo>
                    <a:pt x="404769" y="350483"/>
                    <a:pt x="414059" y="350404"/>
                    <a:pt x="423193" y="349853"/>
                  </a:cubicBezTo>
                  <a:cubicBezTo>
                    <a:pt x="425791" y="349696"/>
                    <a:pt x="428390" y="349774"/>
                    <a:pt x="430909" y="349853"/>
                  </a:cubicBezTo>
                  <a:cubicBezTo>
                    <a:pt x="429728" y="351900"/>
                    <a:pt x="428626" y="353948"/>
                    <a:pt x="427366" y="355916"/>
                  </a:cubicBezTo>
                  <a:cubicBezTo>
                    <a:pt x="407839" y="386702"/>
                    <a:pt x="380517" y="412213"/>
                    <a:pt x="348865" y="430086"/>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48" name="Google Shape;1248;p33">
              <a:extLst>
                <a:ext uri="{FF2B5EF4-FFF2-40B4-BE49-F238E27FC236}">
                  <a16:creationId xmlns:a16="http://schemas.microsoft.com/office/drawing/2014/main" id="{C9E7163D-E822-9A73-EAC3-8B194414D14E}"/>
                </a:ext>
              </a:extLst>
            </p:cNvPr>
            <p:cNvGrpSpPr/>
            <p:nvPr/>
          </p:nvGrpSpPr>
          <p:grpSpPr>
            <a:xfrm>
              <a:off x="2444391" y="786490"/>
              <a:ext cx="658410" cy="468314"/>
              <a:chOff x="8865567" y="4618916"/>
              <a:chExt cx="658410" cy="468314"/>
            </a:xfrm>
          </p:grpSpPr>
          <p:sp>
            <p:nvSpPr>
              <p:cNvPr id="1249" name="Google Shape;1249;p33">
                <a:extLst>
                  <a:ext uri="{FF2B5EF4-FFF2-40B4-BE49-F238E27FC236}">
                    <a16:creationId xmlns:a16="http://schemas.microsoft.com/office/drawing/2014/main" id="{4BB5E79C-8BD5-502C-B1B6-D776CB1E2C74}"/>
                  </a:ext>
                </a:extLst>
              </p:cNvPr>
              <p:cNvSpPr/>
              <p:nvPr/>
            </p:nvSpPr>
            <p:spPr>
              <a:xfrm>
                <a:off x="8865567" y="4618916"/>
                <a:ext cx="658410" cy="468314"/>
              </a:xfrm>
              <a:custGeom>
                <a:avLst/>
                <a:gdLst/>
                <a:ahLst/>
                <a:cxnLst/>
                <a:rect l="l" t="t" r="r" b="b"/>
                <a:pathLst>
                  <a:path w="877880" h="624419" extrusionOk="0">
                    <a:moveTo>
                      <a:pt x="874932" y="6033"/>
                    </a:moveTo>
                    <a:cubicBezTo>
                      <a:pt x="874696" y="5561"/>
                      <a:pt x="874303" y="5246"/>
                      <a:pt x="873751" y="5089"/>
                    </a:cubicBezTo>
                    <a:cubicBezTo>
                      <a:pt x="873122" y="4223"/>
                      <a:pt x="872098" y="3593"/>
                      <a:pt x="870602" y="3593"/>
                    </a:cubicBezTo>
                    <a:cubicBezTo>
                      <a:pt x="646910" y="5089"/>
                      <a:pt x="423218" y="5167"/>
                      <a:pt x="199447" y="3199"/>
                    </a:cubicBezTo>
                    <a:cubicBezTo>
                      <a:pt x="136693" y="2648"/>
                      <a:pt x="73861" y="679"/>
                      <a:pt x="11029" y="1152"/>
                    </a:cubicBezTo>
                    <a:cubicBezTo>
                      <a:pt x="10951" y="1152"/>
                      <a:pt x="10872" y="1152"/>
                      <a:pt x="10793" y="1152"/>
                    </a:cubicBezTo>
                    <a:cubicBezTo>
                      <a:pt x="10085" y="-344"/>
                      <a:pt x="7407" y="-423"/>
                      <a:pt x="6698" y="1152"/>
                    </a:cubicBezTo>
                    <a:cubicBezTo>
                      <a:pt x="3156" y="8553"/>
                      <a:pt x="3706" y="15797"/>
                      <a:pt x="3549" y="23907"/>
                    </a:cubicBezTo>
                    <a:cubicBezTo>
                      <a:pt x="3392" y="34379"/>
                      <a:pt x="3470" y="44851"/>
                      <a:pt x="3392" y="55323"/>
                    </a:cubicBezTo>
                    <a:cubicBezTo>
                      <a:pt x="3313" y="75637"/>
                      <a:pt x="2762" y="95873"/>
                      <a:pt x="2840" y="116187"/>
                    </a:cubicBezTo>
                    <a:cubicBezTo>
                      <a:pt x="2998" y="156106"/>
                      <a:pt x="2290" y="196026"/>
                      <a:pt x="2132" y="235946"/>
                    </a:cubicBezTo>
                    <a:cubicBezTo>
                      <a:pt x="1738" y="316415"/>
                      <a:pt x="1266" y="396963"/>
                      <a:pt x="636" y="477432"/>
                    </a:cubicBezTo>
                    <a:cubicBezTo>
                      <a:pt x="321" y="523257"/>
                      <a:pt x="-781" y="569161"/>
                      <a:pt x="951" y="614907"/>
                    </a:cubicBezTo>
                    <a:cubicBezTo>
                      <a:pt x="951" y="616089"/>
                      <a:pt x="1817" y="616718"/>
                      <a:pt x="2683" y="616876"/>
                    </a:cubicBezTo>
                    <a:cubicBezTo>
                      <a:pt x="2290" y="618923"/>
                      <a:pt x="3392" y="621285"/>
                      <a:pt x="6069" y="621364"/>
                    </a:cubicBezTo>
                    <a:cubicBezTo>
                      <a:pt x="229052" y="624592"/>
                      <a:pt x="452115" y="624828"/>
                      <a:pt x="675098" y="624041"/>
                    </a:cubicBezTo>
                    <a:cubicBezTo>
                      <a:pt x="706593" y="623962"/>
                      <a:pt x="738087" y="623805"/>
                      <a:pt x="769582" y="623647"/>
                    </a:cubicBezTo>
                    <a:cubicBezTo>
                      <a:pt x="800683" y="623490"/>
                      <a:pt x="833123" y="625694"/>
                      <a:pt x="864067" y="621915"/>
                    </a:cubicBezTo>
                    <a:cubicBezTo>
                      <a:pt x="864775" y="621836"/>
                      <a:pt x="865327" y="621600"/>
                      <a:pt x="865799" y="621285"/>
                    </a:cubicBezTo>
                    <a:cubicBezTo>
                      <a:pt x="867059" y="622309"/>
                      <a:pt x="869342" y="621836"/>
                      <a:pt x="869421" y="619710"/>
                    </a:cubicBezTo>
                    <a:cubicBezTo>
                      <a:pt x="873909" y="539398"/>
                      <a:pt x="872256" y="458615"/>
                      <a:pt x="873437" y="378224"/>
                    </a:cubicBezTo>
                    <a:cubicBezTo>
                      <a:pt x="874538" y="297754"/>
                      <a:pt x="875248" y="217206"/>
                      <a:pt x="876350" y="136737"/>
                    </a:cubicBezTo>
                    <a:cubicBezTo>
                      <a:pt x="876664" y="114455"/>
                      <a:pt x="876743" y="92251"/>
                      <a:pt x="877058" y="69968"/>
                    </a:cubicBezTo>
                    <a:cubicBezTo>
                      <a:pt x="877216" y="58157"/>
                      <a:pt x="877452" y="46426"/>
                      <a:pt x="877609" y="34615"/>
                    </a:cubicBezTo>
                    <a:cubicBezTo>
                      <a:pt x="877688" y="24931"/>
                      <a:pt x="879027" y="14852"/>
                      <a:pt x="874932" y="5876"/>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0" name="Google Shape;1250;p33">
                <a:extLst>
                  <a:ext uri="{FF2B5EF4-FFF2-40B4-BE49-F238E27FC236}">
                    <a16:creationId xmlns:a16="http://schemas.microsoft.com/office/drawing/2014/main" id="{EBC6C7AA-957C-79AD-F440-AF101499F461}"/>
                  </a:ext>
                </a:extLst>
              </p:cNvPr>
              <p:cNvSpPr/>
              <p:nvPr/>
            </p:nvSpPr>
            <p:spPr>
              <a:xfrm>
                <a:off x="8940757" y="4788568"/>
                <a:ext cx="508780" cy="249017"/>
              </a:xfrm>
              <a:custGeom>
                <a:avLst/>
                <a:gdLst/>
                <a:ahLst/>
                <a:cxnLst/>
                <a:rect l="l" t="t" r="r" b="b"/>
                <a:pathLst>
                  <a:path w="678373" h="332023" extrusionOk="0">
                    <a:moveTo>
                      <a:pt x="676099" y="208868"/>
                    </a:moveTo>
                    <a:cubicBezTo>
                      <a:pt x="675548" y="189342"/>
                      <a:pt x="675075" y="169736"/>
                      <a:pt x="673815" y="150210"/>
                    </a:cubicBezTo>
                    <a:cubicBezTo>
                      <a:pt x="672556" y="131155"/>
                      <a:pt x="672399" y="111707"/>
                      <a:pt x="668225" y="93046"/>
                    </a:cubicBezTo>
                    <a:cubicBezTo>
                      <a:pt x="668225" y="92889"/>
                      <a:pt x="668068" y="92889"/>
                      <a:pt x="667989" y="92731"/>
                    </a:cubicBezTo>
                    <a:cubicBezTo>
                      <a:pt x="659328" y="39111"/>
                      <a:pt x="608622" y="-1753"/>
                      <a:pt x="554293" y="58"/>
                    </a:cubicBezTo>
                    <a:cubicBezTo>
                      <a:pt x="525396" y="1003"/>
                      <a:pt x="496814" y="12262"/>
                      <a:pt x="476185" y="32734"/>
                    </a:cubicBezTo>
                    <a:cubicBezTo>
                      <a:pt x="456422" y="52339"/>
                      <a:pt x="443825" y="77220"/>
                      <a:pt x="429258" y="100527"/>
                    </a:cubicBezTo>
                    <a:cubicBezTo>
                      <a:pt x="414219" y="124620"/>
                      <a:pt x="395716" y="148084"/>
                      <a:pt x="366977" y="155564"/>
                    </a:cubicBezTo>
                    <a:cubicBezTo>
                      <a:pt x="338238" y="163044"/>
                      <a:pt x="305719" y="154225"/>
                      <a:pt x="284618" y="133517"/>
                    </a:cubicBezTo>
                    <a:cubicBezTo>
                      <a:pt x="261313" y="110683"/>
                      <a:pt x="255328" y="76354"/>
                      <a:pt x="235250" y="51158"/>
                    </a:cubicBezTo>
                    <a:cubicBezTo>
                      <a:pt x="218321" y="29978"/>
                      <a:pt x="192653" y="18403"/>
                      <a:pt x="166040" y="15648"/>
                    </a:cubicBezTo>
                    <a:cubicBezTo>
                      <a:pt x="95098" y="8246"/>
                      <a:pt x="34392" y="62654"/>
                      <a:pt x="1716" y="120526"/>
                    </a:cubicBezTo>
                    <a:cubicBezTo>
                      <a:pt x="1165" y="121549"/>
                      <a:pt x="1401" y="122573"/>
                      <a:pt x="1952" y="123360"/>
                    </a:cubicBezTo>
                    <a:cubicBezTo>
                      <a:pt x="141" y="156430"/>
                      <a:pt x="-409" y="189421"/>
                      <a:pt x="299" y="222490"/>
                    </a:cubicBezTo>
                    <a:cubicBezTo>
                      <a:pt x="692" y="239261"/>
                      <a:pt x="1244" y="256032"/>
                      <a:pt x="2346" y="272725"/>
                    </a:cubicBezTo>
                    <a:cubicBezTo>
                      <a:pt x="3291" y="287921"/>
                      <a:pt x="3133" y="304771"/>
                      <a:pt x="7070" y="319494"/>
                    </a:cubicBezTo>
                    <a:cubicBezTo>
                      <a:pt x="4550" y="321069"/>
                      <a:pt x="5102" y="325636"/>
                      <a:pt x="8723" y="325714"/>
                    </a:cubicBezTo>
                    <a:cubicBezTo>
                      <a:pt x="94389" y="327368"/>
                      <a:pt x="180134" y="323431"/>
                      <a:pt x="265800" y="323825"/>
                    </a:cubicBezTo>
                    <a:cubicBezTo>
                      <a:pt x="351466" y="324218"/>
                      <a:pt x="437132" y="324061"/>
                      <a:pt x="522877" y="325084"/>
                    </a:cubicBezTo>
                    <a:cubicBezTo>
                      <a:pt x="571300" y="325714"/>
                      <a:pt x="619645" y="326423"/>
                      <a:pt x="668068" y="327446"/>
                    </a:cubicBezTo>
                    <a:cubicBezTo>
                      <a:pt x="668540" y="327446"/>
                      <a:pt x="668934" y="327368"/>
                      <a:pt x="669328" y="327210"/>
                    </a:cubicBezTo>
                    <a:cubicBezTo>
                      <a:pt x="669328" y="327525"/>
                      <a:pt x="669328" y="327840"/>
                      <a:pt x="669328" y="328155"/>
                    </a:cubicBezTo>
                    <a:cubicBezTo>
                      <a:pt x="669564" y="333352"/>
                      <a:pt x="677044" y="333273"/>
                      <a:pt x="677359" y="328155"/>
                    </a:cubicBezTo>
                    <a:cubicBezTo>
                      <a:pt x="679799" y="288629"/>
                      <a:pt x="677201" y="248316"/>
                      <a:pt x="676178" y="208790"/>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1" name="Google Shape;1251;p33">
                <a:extLst>
                  <a:ext uri="{FF2B5EF4-FFF2-40B4-BE49-F238E27FC236}">
                    <a16:creationId xmlns:a16="http://schemas.microsoft.com/office/drawing/2014/main" id="{AB1CEA06-9AF3-32D7-69B6-6102666A6A62}"/>
                  </a:ext>
                </a:extLst>
              </p:cNvPr>
              <p:cNvSpPr/>
              <p:nvPr/>
            </p:nvSpPr>
            <p:spPr>
              <a:xfrm>
                <a:off x="8939799" y="4667169"/>
                <a:ext cx="525970" cy="369711"/>
              </a:xfrm>
              <a:custGeom>
                <a:avLst/>
                <a:gdLst/>
                <a:ahLst/>
                <a:cxnLst/>
                <a:rect l="l" t="t" r="r" b="b"/>
                <a:pathLst>
                  <a:path w="701293" h="492948" extrusionOk="0">
                    <a:moveTo>
                      <a:pt x="698793" y="486635"/>
                    </a:moveTo>
                    <a:cubicBezTo>
                      <a:pt x="519352" y="482619"/>
                      <a:pt x="339752" y="483564"/>
                      <a:pt x="160232" y="482698"/>
                    </a:cubicBezTo>
                    <a:cubicBezTo>
                      <a:pt x="135351" y="482619"/>
                      <a:pt x="110470" y="482461"/>
                      <a:pt x="85510" y="482383"/>
                    </a:cubicBezTo>
                    <a:cubicBezTo>
                      <a:pt x="59921" y="482225"/>
                      <a:pt x="33937" y="481202"/>
                      <a:pt x="8427" y="482777"/>
                    </a:cubicBezTo>
                    <a:cubicBezTo>
                      <a:pt x="10946" y="443880"/>
                      <a:pt x="8977" y="404118"/>
                      <a:pt x="8663" y="365143"/>
                    </a:cubicBezTo>
                    <a:cubicBezTo>
                      <a:pt x="8348" y="325224"/>
                      <a:pt x="8269" y="285146"/>
                      <a:pt x="8505" y="245226"/>
                    </a:cubicBezTo>
                    <a:cubicBezTo>
                      <a:pt x="9056" y="164679"/>
                      <a:pt x="8898" y="83973"/>
                      <a:pt x="7639" y="3425"/>
                    </a:cubicBezTo>
                    <a:cubicBezTo>
                      <a:pt x="7639" y="-1142"/>
                      <a:pt x="553" y="-1142"/>
                      <a:pt x="474" y="3425"/>
                    </a:cubicBezTo>
                    <a:cubicBezTo>
                      <a:pt x="-313" y="83973"/>
                      <a:pt x="-78" y="164679"/>
                      <a:pt x="868" y="245226"/>
                    </a:cubicBezTo>
                    <a:cubicBezTo>
                      <a:pt x="1340" y="285146"/>
                      <a:pt x="1419" y="325224"/>
                      <a:pt x="1340" y="365143"/>
                    </a:cubicBezTo>
                    <a:cubicBezTo>
                      <a:pt x="1261" y="405457"/>
                      <a:pt x="-707" y="446794"/>
                      <a:pt x="2442" y="487028"/>
                    </a:cubicBezTo>
                    <a:cubicBezTo>
                      <a:pt x="2600" y="489469"/>
                      <a:pt x="4962" y="490257"/>
                      <a:pt x="6616" y="489390"/>
                    </a:cubicBezTo>
                    <a:cubicBezTo>
                      <a:pt x="6695" y="489390"/>
                      <a:pt x="6773" y="489390"/>
                      <a:pt x="6851" y="489390"/>
                    </a:cubicBezTo>
                    <a:cubicBezTo>
                      <a:pt x="51653" y="492776"/>
                      <a:pt x="97478" y="490650"/>
                      <a:pt x="142437" y="490886"/>
                    </a:cubicBezTo>
                    <a:cubicBezTo>
                      <a:pt x="187632" y="491123"/>
                      <a:pt x="232827" y="491437"/>
                      <a:pt x="278022" y="491516"/>
                    </a:cubicBezTo>
                    <a:cubicBezTo>
                      <a:pt x="367152" y="491674"/>
                      <a:pt x="456204" y="492698"/>
                      <a:pt x="545334" y="492933"/>
                    </a:cubicBezTo>
                    <a:cubicBezTo>
                      <a:pt x="596435" y="493012"/>
                      <a:pt x="647535" y="492776"/>
                      <a:pt x="698636" y="492146"/>
                    </a:cubicBezTo>
                    <a:cubicBezTo>
                      <a:pt x="702179" y="492146"/>
                      <a:pt x="702179" y="486713"/>
                      <a:pt x="698636" y="48663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2" name="Google Shape;1252;p33">
                <a:extLst>
                  <a:ext uri="{FF2B5EF4-FFF2-40B4-BE49-F238E27FC236}">
                    <a16:creationId xmlns:a16="http://schemas.microsoft.com/office/drawing/2014/main" id="{AA3BBF03-BF95-538C-F3CD-E1BA4E0C2A3E}"/>
                  </a:ext>
                </a:extLst>
              </p:cNvPr>
              <p:cNvSpPr/>
              <p:nvPr/>
            </p:nvSpPr>
            <p:spPr>
              <a:xfrm>
                <a:off x="8942671" y="4785483"/>
                <a:ext cx="498415" cy="125984"/>
              </a:xfrm>
              <a:custGeom>
                <a:avLst/>
                <a:gdLst/>
                <a:ahLst/>
                <a:cxnLst/>
                <a:rect l="l" t="t" r="r" b="b"/>
                <a:pathLst>
                  <a:path w="664553" h="167979" extrusionOk="0">
                    <a:moveTo>
                      <a:pt x="664178" y="73066"/>
                    </a:moveTo>
                    <a:cubicBezTo>
                      <a:pt x="644808" y="22202"/>
                      <a:pt x="591425" y="-7325"/>
                      <a:pt x="537962" y="1573"/>
                    </a:cubicBezTo>
                    <a:cubicBezTo>
                      <a:pt x="473870" y="12202"/>
                      <a:pt x="446863" y="72751"/>
                      <a:pt x="407731" y="116450"/>
                    </a:cubicBezTo>
                    <a:cubicBezTo>
                      <a:pt x="387575" y="138969"/>
                      <a:pt x="360488" y="158732"/>
                      <a:pt x="328915" y="157866"/>
                    </a:cubicBezTo>
                    <a:cubicBezTo>
                      <a:pt x="296396" y="156921"/>
                      <a:pt x="276161" y="130623"/>
                      <a:pt x="261988" y="104325"/>
                    </a:cubicBezTo>
                    <a:cubicBezTo>
                      <a:pt x="248761" y="79837"/>
                      <a:pt x="237659" y="52988"/>
                      <a:pt x="215140" y="35351"/>
                    </a:cubicBezTo>
                    <a:cubicBezTo>
                      <a:pt x="195771" y="20076"/>
                      <a:pt x="170811" y="13383"/>
                      <a:pt x="146403" y="13777"/>
                    </a:cubicBezTo>
                    <a:cubicBezTo>
                      <a:pt x="81602" y="14722"/>
                      <a:pt x="33021" y="62122"/>
                      <a:pt x="345" y="113537"/>
                    </a:cubicBezTo>
                    <a:cubicBezTo>
                      <a:pt x="-1072" y="115742"/>
                      <a:pt x="2235" y="117474"/>
                      <a:pt x="3731" y="115506"/>
                    </a:cubicBezTo>
                    <a:cubicBezTo>
                      <a:pt x="36879" y="71885"/>
                      <a:pt x="81208" y="26848"/>
                      <a:pt x="139080" y="22911"/>
                    </a:cubicBezTo>
                    <a:cubicBezTo>
                      <a:pt x="165300" y="21178"/>
                      <a:pt x="193015" y="27635"/>
                      <a:pt x="212935" y="45508"/>
                    </a:cubicBezTo>
                    <a:cubicBezTo>
                      <a:pt x="233643" y="64011"/>
                      <a:pt x="243249" y="90861"/>
                      <a:pt x="256635" y="114560"/>
                    </a:cubicBezTo>
                    <a:cubicBezTo>
                      <a:pt x="268603" y="135741"/>
                      <a:pt x="284665" y="156213"/>
                      <a:pt x="308443" y="164322"/>
                    </a:cubicBezTo>
                    <a:cubicBezTo>
                      <a:pt x="332143" y="172432"/>
                      <a:pt x="358678" y="166212"/>
                      <a:pt x="379780" y="153929"/>
                    </a:cubicBezTo>
                    <a:cubicBezTo>
                      <a:pt x="430171" y="124639"/>
                      <a:pt x="449068" y="63381"/>
                      <a:pt x="495838" y="30076"/>
                    </a:cubicBezTo>
                    <a:cubicBezTo>
                      <a:pt x="523160" y="10628"/>
                      <a:pt x="558985" y="5116"/>
                      <a:pt x="590716" y="16061"/>
                    </a:cubicBezTo>
                    <a:cubicBezTo>
                      <a:pt x="620007" y="26139"/>
                      <a:pt x="642446" y="49209"/>
                      <a:pt x="654808" y="77239"/>
                    </a:cubicBezTo>
                    <a:cubicBezTo>
                      <a:pt x="657170" y="82515"/>
                      <a:pt x="666304" y="78735"/>
                      <a:pt x="664257" y="7322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3" name="Google Shape;1253;p33">
                <a:extLst>
                  <a:ext uri="{FF2B5EF4-FFF2-40B4-BE49-F238E27FC236}">
                    <a16:creationId xmlns:a16="http://schemas.microsoft.com/office/drawing/2014/main" id="{310C4F80-9C0E-77A9-7845-AD372FF7C1D4}"/>
                  </a:ext>
                </a:extLst>
              </p:cNvPr>
              <p:cNvSpPr/>
              <p:nvPr/>
            </p:nvSpPr>
            <p:spPr>
              <a:xfrm>
                <a:off x="9320434" y="4757292"/>
                <a:ext cx="65827" cy="65826"/>
              </a:xfrm>
              <a:custGeom>
                <a:avLst/>
                <a:gdLst/>
                <a:ahLst/>
                <a:cxnLst/>
                <a:rect l="l" t="t" r="r" b="b"/>
                <a:pathLst>
                  <a:path w="87769" h="87768" extrusionOk="0">
                    <a:moveTo>
                      <a:pt x="86166" y="32231"/>
                    </a:moveTo>
                    <a:cubicBezTo>
                      <a:pt x="84119" y="24830"/>
                      <a:pt x="80339" y="18373"/>
                      <a:pt x="74907" y="12862"/>
                    </a:cubicBezTo>
                    <a:cubicBezTo>
                      <a:pt x="71915" y="10579"/>
                      <a:pt x="69002" y="8295"/>
                      <a:pt x="66010" y="6012"/>
                    </a:cubicBezTo>
                    <a:cubicBezTo>
                      <a:pt x="59160" y="2075"/>
                      <a:pt x="51758" y="28"/>
                      <a:pt x="43884" y="28"/>
                    </a:cubicBezTo>
                    <a:cubicBezTo>
                      <a:pt x="37821" y="-208"/>
                      <a:pt x="32231" y="1051"/>
                      <a:pt x="26955" y="3807"/>
                    </a:cubicBezTo>
                    <a:cubicBezTo>
                      <a:pt x="21523" y="5539"/>
                      <a:pt x="16799" y="8610"/>
                      <a:pt x="12862" y="12862"/>
                    </a:cubicBezTo>
                    <a:cubicBezTo>
                      <a:pt x="8610" y="16799"/>
                      <a:pt x="5539" y="21523"/>
                      <a:pt x="3807" y="26956"/>
                    </a:cubicBezTo>
                    <a:cubicBezTo>
                      <a:pt x="1052" y="32152"/>
                      <a:pt x="-208" y="37822"/>
                      <a:pt x="28" y="43884"/>
                    </a:cubicBezTo>
                    <a:cubicBezTo>
                      <a:pt x="579" y="47743"/>
                      <a:pt x="1052" y="51680"/>
                      <a:pt x="1602" y="55538"/>
                    </a:cubicBezTo>
                    <a:cubicBezTo>
                      <a:pt x="3650" y="62939"/>
                      <a:pt x="7429" y="69395"/>
                      <a:pt x="12862" y="74907"/>
                    </a:cubicBezTo>
                    <a:cubicBezTo>
                      <a:pt x="15854" y="77190"/>
                      <a:pt x="18767" y="79473"/>
                      <a:pt x="21760" y="81757"/>
                    </a:cubicBezTo>
                    <a:cubicBezTo>
                      <a:pt x="28610" y="85694"/>
                      <a:pt x="36010" y="87741"/>
                      <a:pt x="43884" y="87741"/>
                    </a:cubicBezTo>
                    <a:cubicBezTo>
                      <a:pt x="49947" y="87977"/>
                      <a:pt x="55537" y="86717"/>
                      <a:pt x="60813" y="83962"/>
                    </a:cubicBezTo>
                    <a:cubicBezTo>
                      <a:pt x="66245" y="82230"/>
                      <a:pt x="70970" y="79159"/>
                      <a:pt x="74907" y="74907"/>
                    </a:cubicBezTo>
                    <a:cubicBezTo>
                      <a:pt x="79158" y="70970"/>
                      <a:pt x="82229" y="66246"/>
                      <a:pt x="83961" y="60813"/>
                    </a:cubicBezTo>
                    <a:cubicBezTo>
                      <a:pt x="86718" y="55616"/>
                      <a:pt x="87977" y="49947"/>
                      <a:pt x="87741" y="43884"/>
                    </a:cubicBezTo>
                    <a:cubicBezTo>
                      <a:pt x="87190" y="40026"/>
                      <a:pt x="86718" y="36089"/>
                      <a:pt x="86166" y="3223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254" name="Google Shape;1254;p33">
              <a:extLst>
                <a:ext uri="{FF2B5EF4-FFF2-40B4-BE49-F238E27FC236}">
                  <a16:creationId xmlns:a16="http://schemas.microsoft.com/office/drawing/2014/main" id="{A560AB33-9101-7E60-2A03-A3F29362D734}"/>
                </a:ext>
              </a:extLst>
            </p:cNvPr>
            <p:cNvSpPr/>
            <p:nvPr/>
          </p:nvSpPr>
          <p:spPr>
            <a:xfrm>
              <a:off x="820146" y="888101"/>
              <a:ext cx="251912" cy="265112"/>
            </a:xfrm>
            <a:custGeom>
              <a:avLst/>
              <a:gdLst/>
              <a:ahLst/>
              <a:cxnLst/>
              <a:rect l="l" t="t" r="r" b="b"/>
              <a:pathLst>
                <a:path w="335883" h="353482" extrusionOk="0">
                  <a:moveTo>
                    <a:pt x="314729" y="134672"/>
                  </a:moveTo>
                  <a:cubicBezTo>
                    <a:pt x="318351" y="131523"/>
                    <a:pt x="321895" y="128295"/>
                    <a:pt x="325516" y="125066"/>
                  </a:cubicBezTo>
                  <a:cubicBezTo>
                    <a:pt x="327327" y="123492"/>
                    <a:pt x="329138" y="121917"/>
                    <a:pt x="330870" y="120264"/>
                  </a:cubicBezTo>
                  <a:cubicBezTo>
                    <a:pt x="332524" y="118768"/>
                    <a:pt x="334571" y="117193"/>
                    <a:pt x="335674" y="115224"/>
                  </a:cubicBezTo>
                  <a:cubicBezTo>
                    <a:pt x="335830" y="114988"/>
                    <a:pt x="335674" y="114673"/>
                    <a:pt x="335516" y="114437"/>
                  </a:cubicBezTo>
                  <a:cubicBezTo>
                    <a:pt x="335516" y="114279"/>
                    <a:pt x="335516" y="114201"/>
                    <a:pt x="335516" y="114043"/>
                  </a:cubicBezTo>
                  <a:cubicBezTo>
                    <a:pt x="334964" y="111917"/>
                    <a:pt x="333232" y="110106"/>
                    <a:pt x="331972" y="108374"/>
                  </a:cubicBezTo>
                  <a:cubicBezTo>
                    <a:pt x="331500" y="107744"/>
                    <a:pt x="331106" y="107114"/>
                    <a:pt x="330713" y="106485"/>
                  </a:cubicBezTo>
                  <a:lnTo>
                    <a:pt x="320477" y="88690"/>
                  </a:lnTo>
                  <a:lnTo>
                    <a:pt x="305595" y="62864"/>
                  </a:lnTo>
                  <a:lnTo>
                    <a:pt x="304729" y="63100"/>
                  </a:lnTo>
                  <a:cubicBezTo>
                    <a:pt x="304729" y="63100"/>
                    <a:pt x="304493" y="63100"/>
                    <a:pt x="304414" y="63179"/>
                  </a:cubicBezTo>
                  <a:lnTo>
                    <a:pt x="303391" y="63494"/>
                  </a:lnTo>
                  <a:cubicBezTo>
                    <a:pt x="299690" y="64045"/>
                    <a:pt x="295911" y="65384"/>
                    <a:pt x="292289" y="66407"/>
                  </a:cubicBezTo>
                  <a:cubicBezTo>
                    <a:pt x="287958" y="67667"/>
                    <a:pt x="283627" y="68927"/>
                    <a:pt x="279376" y="70265"/>
                  </a:cubicBezTo>
                  <a:cubicBezTo>
                    <a:pt x="275518" y="71446"/>
                    <a:pt x="271739" y="72785"/>
                    <a:pt x="267959" y="74202"/>
                  </a:cubicBezTo>
                  <a:lnTo>
                    <a:pt x="260322" y="76486"/>
                  </a:lnTo>
                  <a:cubicBezTo>
                    <a:pt x="259534" y="75777"/>
                    <a:pt x="258747" y="75069"/>
                    <a:pt x="257960" y="74360"/>
                  </a:cubicBezTo>
                  <a:cubicBezTo>
                    <a:pt x="255755" y="72313"/>
                    <a:pt x="253393" y="70265"/>
                    <a:pt x="251031" y="68376"/>
                  </a:cubicBezTo>
                  <a:cubicBezTo>
                    <a:pt x="246385" y="64675"/>
                    <a:pt x="241503" y="61368"/>
                    <a:pt x="236464" y="58455"/>
                  </a:cubicBezTo>
                  <a:cubicBezTo>
                    <a:pt x="228355" y="53809"/>
                    <a:pt x="219142" y="49479"/>
                    <a:pt x="209772" y="47432"/>
                  </a:cubicBezTo>
                  <a:cubicBezTo>
                    <a:pt x="209142" y="45148"/>
                    <a:pt x="208434" y="42865"/>
                    <a:pt x="207882" y="40660"/>
                  </a:cubicBezTo>
                  <a:cubicBezTo>
                    <a:pt x="206781" y="36330"/>
                    <a:pt x="205757" y="31999"/>
                    <a:pt x="204734" y="27669"/>
                  </a:cubicBezTo>
                  <a:cubicBezTo>
                    <a:pt x="203710" y="23338"/>
                    <a:pt x="202608" y="19008"/>
                    <a:pt x="201584" y="14677"/>
                  </a:cubicBezTo>
                  <a:cubicBezTo>
                    <a:pt x="200718" y="11134"/>
                    <a:pt x="200166" y="6961"/>
                    <a:pt x="198513" y="3575"/>
                  </a:cubicBezTo>
                  <a:lnTo>
                    <a:pt x="197805" y="426"/>
                  </a:lnTo>
                  <a:lnTo>
                    <a:pt x="144893" y="426"/>
                  </a:lnTo>
                  <a:cubicBezTo>
                    <a:pt x="143240" y="268"/>
                    <a:pt x="141508" y="268"/>
                    <a:pt x="139932" y="426"/>
                  </a:cubicBezTo>
                  <a:lnTo>
                    <a:pt x="139618" y="426"/>
                  </a:lnTo>
                  <a:cubicBezTo>
                    <a:pt x="139066" y="-204"/>
                    <a:pt x="137886" y="-204"/>
                    <a:pt x="137571" y="898"/>
                  </a:cubicBezTo>
                  <a:cubicBezTo>
                    <a:pt x="134894" y="9402"/>
                    <a:pt x="133003" y="18299"/>
                    <a:pt x="131114" y="26960"/>
                  </a:cubicBezTo>
                  <a:cubicBezTo>
                    <a:pt x="130169" y="31212"/>
                    <a:pt x="129145" y="35542"/>
                    <a:pt x="128358" y="39873"/>
                  </a:cubicBezTo>
                  <a:cubicBezTo>
                    <a:pt x="127965" y="42156"/>
                    <a:pt x="127571" y="44361"/>
                    <a:pt x="127256" y="46644"/>
                  </a:cubicBezTo>
                  <a:cubicBezTo>
                    <a:pt x="127256" y="46723"/>
                    <a:pt x="127256" y="46802"/>
                    <a:pt x="127256" y="46881"/>
                  </a:cubicBezTo>
                  <a:cubicBezTo>
                    <a:pt x="108281" y="52313"/>
                    <a:pt x="89856" y="62471"/>
                    <a:pt x="75526" y="76328"/>
                  </a:cubicBezTo>
                  <a:lnTo>
                    <a:pt x="45133" y="67116"/>
                  </a:lnTo>
                  <a:cubicBezTo>
                    <a:pt x="44424" y="66880"/>
                    <a:pt x="43637" y="66565"/>
                    <a:pt x="42929" y="66329"/>
                  </a:cubicBezTo>
                  <a:cubicBezTo>
                    <a:pt x="40881" y="65620"/>
                    <a:pt x="38834" y="64833"/>
                    <a:pt x="36866" y="64045"/>
                  </a:cubicBezTo>
                  <a:cubicBezTo>
                    <a:pt x="35213" y="63415"/>
                    <a:pt x="31354" y="62864"/>
                    <a:pt x="31354" y="62864"/>
                  </a:cubicBezTo>
                  <a:lnTo>
                    <a:pt x="30567" y="62628"/>
                  </a:lnTo>
                  <a:lnTo>
                    <a:pt x="21355" y="78612"/>
                  </a:lnTo>
                  <a:cubicBezTo>
                    <a:pt x="19465" y="81604"/>
                    <a:pt x="17575" y="84674"/>
                    <a:pt x="15686" y="87666"/>
                  </a:cubicBezTo>
                  <a:cubicBezTo>
                    <a:pt x="10489" y="96012"/>
                    <a:pt x="4662" y="104280"/>
                    <a:pt x="410" y="113177"/>
                  </a:cubicBezTo>
                  <a:cubicBezTo>
                    <a:pt x="410" y="113335"/>
                    <a:pt x="410" y="113413"/>
                    <a:pt x="410" y="113571"/>
                  </a:cubicBezTo>
                  <a:cubicBezTo>
                    <a:pt x="96" y="113728"/>
                    <a:pt x="-140" y="114043"/>
                    <a:pt x="96" y="114437"/>
                  </a:cubicBezTo>
                  <a:cubicBezTo>
                    <a:pt x="1119" y="116091"/>
                    <a:pt x="2930" y="117429"/>
                    <a:pt x="4426" y="118689"/>
                  </a:cubicBezTo>
                  <a:cubicBezTo>
                    <a:pt x="6079" y="120185"/>
                    <a:pt x="7812" y="121602"/>
                    <a:pt x="9465" y="123098"/>
                  </a:cubicBezTo>
                  <a:cubicBezTo>
                    <a:pt x="12929" y="126090"/>
                    <a:pt x="16394" y="129161"/>
                    <a:pt x="19858" y="132153"/>
                  </a:cubicBezTo>
                  <a:lnTo>
                    <a:pt x="20646" y="132783"/>
                  </a:lnTo>
                  <a:lnTo>
                    <a:pt x="36079" y="147192"/>
                  </a:lnTo>
                  <a:cubicBezTo>
                    <a:pt x="34031" y="156640"/>
                    <a:pt x="32850" y="166403"/>
                    <a:pt x="32850" y="176403"/>
                  </a:cubicBezTo>
                  <a:cubicBezTo>
                    <a:pt x="32850" y="178135"/>
                    <a:pt x="32850" y="179868"/>
                    <a:pt x="33008" y="181678"/>
                  </a:cubicBezTo>
                  <a:cubicBezTo>
                    <a:pt x="32850" y="189710"/>
                    <a:pt x="33481" y="198213"/>
                    <a:pt x="35606" y="206008"/>
                  </a:cubicBezTo>
                  <a:cubicBezTo>
                    <a:pt x="33481" y="207898"/>
                    <a:pt x="31433" y="209866"/>
                    <a:pt x="29307" y="211756"/>
                  </a:cubicBezTo>
                  <a:cubicBezTo>
                    <a:pt x="26158" y="214669"/>
                    <a:pt x="23008" y="217504"/>
                    <a:pt x="19858" y="220417"/>
                  </a:cubicBezTo>
                  <a:cubicBezTo>
                    <a:pt x="13560" y="226165"/>
                    <a:pt x="7024" y="231755"/>
                    <a:pt x="1355" y="238133"/>
                  </a:cubicBezTo>
                  <a:cubicBezTo>
                    <a:pt x="1355" y="238133"/>
                    <a:pt x="1355" y="238133"/>
                    <a:pt x="1355" y="238212"/>
                  </a:cubicBezTo>
                  <a:lnTo>
                    <a:pt x="804" y="238684"/>
                  </a:lnTo>
                  <a:lnTo>
                    <a:pt x="1041" y="239078"/>
                  </a:lnTo>
                  <a:cubicBezTo>
                    <a:pt x="1041" y="239078"/>
                    <a:pt x="1041" y="239235"/>
                    <a:pt x="1041" y="239393"/>
                  </a:cubicBezTo>
                  <a:cubicBezTo>
                    <a:pt x="2458" y="243723"/>
                    <a:pt x="5134" y="247897"/>
                    <a:pt x="7339" y="251912"/>
                  </a:cubicBezTo>
                  <a:cubicBezTo>
                    <a:pt x="9702" y="256243"/>
                    <a:pt x="12142" y="260494"/>
                    <a:pt x="14662" y="264667"/>
                  </a:cubicBezTo>
                  <a:cubicBezTo>
                    <a:pt x="18205" y="270572"/>
                    <a:pt x="21984" y="276399"/>
                    <a:pt x="25921" y="282147"/>
                  </a:cubicBezTo>
                  <a:lnTo>
                    <a:pt x="30645" y="290414"/>
                  </a:lnTo>
                  <a:lnTo>
                    <a:pt x="31197" y="290257"/>
                  </a:lnTo>
                  <a:cubicBezTo>
                    <a:pt x="31197" y="290257"/>
                    <a:pt x="31433" y="290257"/>
                    <a:pt x="31669" y="290257"/>
                  </a:cubicBezTo>
                  <a:cubicBezTo>
                    <a:pt x="40566" y="288288"/>
                    <a:pt x="49385" y="285690"/>
                    <a:pt x="58046" y="283092"/>
                  </a:cubicBezTo>
                  <a:cubicBezTo>
                    <a:pt x="62298" y="281753"/>
                    <a:pt x="66629" y="280415"/>
                    <a:pt x="70881" y="279076"/>
                  </a:cubicBezTo>
                  <a:cubicBezTo>
                    <a:pt x="73085" y="278368"/>
                    <a:pt x="75368" y="277659"/>
                    <a:pt x="77573" y="276951"/>
                  </a:cubicBezTo>
                  <a:cubicBezTo>
                    <a:pt x="77810" y="277187"/>
                    <a:pt x="78045" y="277344"/>
                    <a:pt x="78281" y="277580"/>
                  </a:cubicBezTo>
                  <a:cubicBezTo>
                    <a:pt x="81037" y="280887"/>
                    <a:pt x="84502" y="283801"/>
                    <a:pt x="87808" y="286477"/>
                  </a:cubicBezTo>
                  <a:cubicBezTo>
                    <a:pt x="92060" y="289942"/>
                    <a:pt x="96706" y="292934"/>
                    <a:pt x="101431" y="295690"/>
                  </a:cubicBezTo>
                  <a:cubicBezTo>
                    <a:pt x="106076" y="298367"/>
                    <a:pt x="110879" y="300729"/>
                    <a:pt x="115839" y="302697"/>
                  </a:cubicBezTo>
                  <a:cubicBezTo>
                    <a:pt x="119618" y="304272"/>
                    <a:pt x="123713" y="305847"/>
                    <a:pt x="127807" y="306871"/>
                  </a:cubicBezTo>
                  <a:lnTo>
                    <a:pt x="130799" y="319626"/>
                  </a:lnTo>
                  <a:cubicBezTo>
                    <a:pt x="131193" y="322539"/>
                    <a:pt x="131587" y="325374"/>
                    <a:pt x="132137" y="328287"/>
                  </a:cubicBezTo>
                  <a:cubicBezTo>
                    <a:pt x="132847" y="331751"/>
                    <a:pt x="133713" y="335216"/>
                    <a:pt x="134657" y="338680"/>
                  </a:cubicBezTo>
                  <a:cubicBezTo>
                    <a:pt x="135287" y="340727"/>
                    <a:pt x="135839" y="343011"/>
                    <a:pt x="136705" y="345137"/>
                  </a:cubicBezTo>
                  <a:lnTo>
                    <a:pt x="138437" y="352696"/>
                  </a:lnTo>
                  <a:lnTo>
                    <a:pt x="139224" y="352696"/>
                  </a:lnTo>
                  <a:cubicBezTo>
                    <a:pt x="143712" y="353719"/>
                    <a:pt x="148751" y="353246"/>
                    <a:pt x="153397" y="353325"/>
                  </a:cubicBezTo>
                  <a:cubicBezTo>
                    <a:pt x="158279" y="353325"/>
                    <a:pt x="163081" y="353325"/>
                    <a:pt x="167963" y="353325"/>
                  </a:cubicBezTo>
                  <a:cubicBezTo>
                    <a:pt x="172845" y="353325"/>
                    <a:pt x="177648" y="353325"/>
                    <a:pt x="182529" y="353483"/>
                  </a:cubicBezTo>
                  <a:cubicBezTo>
                    <a:pt x="185128" y="353483"/>
                    <a:pt x="198119" y="352696"/>
                    <a:pt x="198119" y="352696"/>
                  </a:cubicBezTo>
                  <a:cubicBezTo>
                    <a:pt x="198119" y="352696"/>
                    <a:pt x="199458" y="348995"/>
                    <a:pt x="199852" y="347420"/>
                  </a:cubicBezTo>
                  <a:cubicBezTo>
                    <a:pt x="200482" y="345137"/>
                    <a:pt x="201032" y="342775"/>
                    <a:pt x="201505" y="340491"/>
                  </a:cubicBezTo>
                  <a:lnTo>
                    <a:pt x="204497" y="327578"/>
                  </a:lnTo>
                  <a:cubicBezTo>
                    <a:pt x="206150" y="320256"/>
                    <a:pt x="207804" y="312933"/>
                    <a:pt x="209458" y="305532"/>
                  </a:cubicBezTo>
                  <a:cubicBezTo>
                    <a:pt x="210087" y="305375"/>
                    <a:pt x="210639" y="305138"/>
                    <a:pt x="211269" y="304902"/>
                  </a:cubicBezTo>
                  <a:cubicBezTo>
                    <a:pt x="214182" y="304036"/>
                    <a:pt x="217016" y="302934"/>
                    <a:pt x="219693" y="301831"/>
                  </a:cubicBezTo>
                  <a:cubicBezTo>
                    <a:pt x="225519" y="299469"/>
                    <a:pt x="231189" y="296713"/>
                    <a:pt x="236622" y="293406"/>
                  </a:cubicBezTo>
                  <a:cubicBezTo>
                    <a:pt x="236937" y="293249"/>
                    <a:pt x="237252" y="293013"/>
                    <a:pt x="237566" y="292776"/>
                  </a:cubicBezTo>
                  <a:cubicBezTo>
                    <a:pt x="245283" y="288210"/>
                    <a:pt x="252448" y="282856"/>
                    <a:pt x="259062" y="276872"/>
                  </a:cubicBezTo>
                  <a:cubicBezTo>
                    <a:pt x="265440" y="278919"/>
                    <a:pt x="271817" y="280966"/>
                    <a:pt x="278274" y="283013"/>
                  </a:cubicBezTo>
                  <a:cubicBezTo>
                    <a:pt x="282683" y="284430"/>
                    <a:pt x="287092" y="285769"/>
                    <a:pt x="291501" y="287186"/>
                  </a:cubicBezTo>
                  <a:cubicBezTo>
                    <a:pt x="296069" y="288603"/>
                    <a:pt x="300635" y="290335"/>
                    <a:pt x="305280" y="291280"/>
                  </a:cubicBezTo>
                  <a:cubicBezTo>
                    <a:pt x="306304" y="291517"/>
                    <a:pt x="311108" y="281832"/>
                    <a:pt x="313233" y="277738"/>
                  </a:cubicBezTo>
                  <a:lnTo>
                    <a:pt x="320792" y="264589"/>
                  </a:lnTo>
                  <a:lnTo>
                    <a:pt x="335674" y="238842"/>
                  </a:lnTo>
                  <a:cubicBezTo>
                    <a:pt x="335674" y="238842"/>
                    <a:pt x="336145" y="237976"/>
                    <a:pt x="335674" y="237582"/>
                  </a:cubicBezTo>
                  <a:cubicBezTo>
                    <a:pt x="329611" y="232543"/>
                    <a:pt x="323705" y="227346"/>
                    <a:pt x="317800" y="222071"/>
                  </a:cubicBezTo>
                  <a:lnTo>
                    <a:pt x="308430" y="213331"/>
                  </a:lnTo>
                  <a:cubicBezTo>
                    <a:pt x="305753" y="210732"/>
                    <a:pt x="303155" y="208213"/>
                    <a:pt x="300398" y="205772"/>
                  </a:cubicBezTo>
                  <a:cubicBezTo>
                    <a:pt x="300714" y="204276"/>
                    <a:pt x="300950" y="202780"/>
                    <a:pt x="301265" y="201284"/>
                  </a:cubicBezTo>
                  <a:cubicBezTo>
                    <a:pt x="303234" y="193725"/>
                    <a:pt x="304021" y="185773"/>
                    <a:pt x="304257" y="178056"/>
                  </a:cubicBezTo>
                  <a:cubicBezTo>
                    <a:pt x="304572" y="168057"/>
                    <a:pt x="304021" y="156798"/>
                    <a:pt x="301108" y="146877"/>
                  </a:cubicBezTo>
                  <a:cubicBezTo>
                    <a:pt x="302053" y="146011"/>
                    <a:pt x="302997" y="145144"/>
                    <a:pt x="303863" y="144278"/>
                  </a:cubicBezTo>
                  <a:cubicBezTo>
                    <a:pt x="307564" y="140971"/>
                    <a:pt x="311264" y="137743"/>
                    <a:pt x="314966" y="134436"/>
                  </a:cubicBezTo>
                  <a:close/>
                  <a:moveTo>
                    <a:pt x="101115" y="187741"/>
                  </a:moveTo>
                  <a:cubicBezTo>
                    <a:pt x="98517" y="166561"/>
                    <a:pt x="105603" y="144593"/>
                    <a:pt x="121902" y="129397"/>
                  </a:cubicBezTo>
                  <a:cubicBezTo>
                    <a:pt x="144657" y="108217"/>
                    <a:pt x="179931" y="105618"/>
                    <a:pt x="205442" y="123570"/>
                  </a:cubicBezTo>
                  <a:cubicBezTo>
                    <a:pt x="230087" y="140893"/>
                    <a:pt x="239850" y="174749"/>
                    <a:pt x="228590" y="202465"/>
                  </a:cubicBezTo>
                  <a:cubicBezTo>
                    <a:pt x="216937" y="231204"/>
                    <a:pt x="185443" y="247581"/>
                    <a:pt x="155208" y="241834"/>
                  </a:cubicBezTo>
                  <a:cubicBezTo>
                    <a:pt x="138200" y="238605"/>
                    <a:pt x="123319" y="229708"/>
                    <a:pt x="112847" y="215929"/>
                  </a:cubicBezTo>
                  <a:cubicBezTo>
                    <a:pt x="106942" y="207662"/>
                    <a:pt x="102847" y="198056"/>
                    <a:pt x="101194" y="187662"/>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5" name="Google Shape;1255;p33">
              <a:extLst>
                <a:ext uri="{FF2B5EF4-FFF2-40B4-BE49-F238E27FC236}">
                  <a16:creationId xmlns:a16="http://schemas.microsoft.com/office/drawing/2014/main" id="{37AC4339-E2EC-5070-DA03-54E79AACCED1}"/>
                </a:ext>
              </a:extLst>
            </p:cNvPr>
            <p:cNvSpPr/>
            <p:nvPr/>
          </p:nvSpPr>
          <p:spPr>
            <a:xfrm>
              <a:off x="683052" y="1254812"/>
              <a:ext cx="183896" cy="193531"/>
            </a:xfrm>
            <a:custGeom>
              <a:avLst/>
              <a:gdLst/>
              <a:ahLst/>
              <a:cxnLst/>
              <a:rect l="l" t="t" r="r" b="b"/>
              <a:pathLst>
                <a:path w="335883" h="353482" extrusionOk="0">
                  <a:moveTo>
                    <a:pt x="314729" y="134672"/>
                  </a:moveTo>
                  <a:cubicBezTo>
                    <a:pt x="318351" y="131523"/>
                    <a:pt x="321895" y="128295"/>
                    <a:pt x="325516" y="125066"/>
                  </a:cubicBezTo>
                  <a:cubicBezTo>
                    <a:pt x="327327" y="123492"/>
                    <a:pt x="329138" y="121917"/>
                    <a:pt x="330870" y="120264"/>
                  </a:cubicBezTo>
                  <a:cubicBezTo>
                    <a:pt x="332524" y="118768"/>
                    <a:pt x="334571" y="117193"/>
                    <a:pt x="335674" y="115224"/>
                  </a:cubicBezTo>
                  <a:cubicBezTo>
                    <a:pt x="335830" y="114988"/>
                    <a:pt x="335674" y="114673"/>
                    <a:pt x="335516" y="114437"/>
                  </a:cubicBezTo>
                  <a:cubicBezTo>
                    <a:pt x="335516" y="114279"/>
                    <a:pt x="335516" y="114201"/>
                    <a:pt x="335516" y="114043"/>
                  </a:cubicBezTo>
                  <a:cubicBezTo>
                    <a:pt x="334964" y="111917"/>
                    <a:pt x="333232" y="110106"/>
                    <a:pt x="331972" y="108374"/>
                  </a:cubicBezTo>
                  <a:cubicBezTo>
                    <a:pt x="331500" y="107744"/>
                    <a:pt x="331106" y="107114"/>
                    <a:pt x="330713" y="106485"/>
                  </a:cubicBezTo>
                  <a:lnTo>
                    <a:pt x="320477" y="88690"/>
                  </a:lnTo>
                  <a:lnTo>
                    <a:pt x="305595" y="62864"/>
                  </a:lnTo>
                  <a:lnTo>
                    <a:pt x="304729" y="63100"/>
                  </a:lnTo>
                  <a:cubicBezTo>
                    <a:pt x="304729" y="63100"/>
                    <a:pt x="304493" y="63100"/>
                    <a:pt x="304414" y="63179"/>
                  </a:cubicBezTo>
                  <a:lnTo>
                    <a:pt x="303391" y="63494"/>
                  </a:lnTo>
                  <a:cubicBezTo>
                    <a:pt x="299690" y="64045"/>
                    <a:pt x="295911" y="65384"/>
                    <a:pt x="292289" y="66407"/>
                  </a:cubicBezTo>
                  <a:cubicBezTo>
                    <a:pt x="287958" y="67667"/>
                    <a:pt x="283627" y="68927"/>
                    <a:pt x="279376" y="70265"/>
                  </a:cubicBezTo>
                  <a:cubicBezTo>
                    <a:pt x="275518" y="71446"/>
                    <a:pt x="271739" y="72785"/>
                    <a:pt x="267959" y="74202"/>
                  </a:cubicBezTo>
                  <a:lnTo>
                    <a:pt x="260322" y="76486"/>
                  </a:lnTo>
                  <a:cubicBezTo>
                    <a:pt x="259534" y="75777"/>
                    <a:pt x="258747" y="75069"/>
                    <a:pt x="257960" y="74360"/>
                  </a:cubicBezTo>
                  <a:cubicBezTo>
                    <a:pt x="255755" y="72313"/>
                    <a:pt x="253393" y="70265"/>
                    <a:pt x="251031" y="68376"/>
                  </a:cubicBezTo>
                  <a:cubicBezTo>
                    <a:pt x="246385" y="64675"/>
                    <a:pt x="241503" y="61368"/>
                    <a:pt x="236464" y="58455"/>
                  </a:cubicBezTo>
                  <a:cubicBezTo>
                    <a:pt x="228355" y="53809"/>
                    <a:pt x="219142" y="49479"/>
                    <a:pt x="209772" y="47432"/>
                  </a:cubicBezTo>
                  <a:cubicBezTo>
                    <a:pt x="209142" y="45148"/>
                    <a:pt x="208434" y="42865"/>
                    <a:pt x="207882" y="40660"/>
                  </a:cubicBezTo>
                  <a:cubicBezTo>
                    <a:pt x="206781" y="36330"/>
                    <a:pt x="205757" y="31999"/>
                    <a:pt x="204734" y="27669"/>
                  </a:cubicBezTo>
                  <a:cubicBezTo>
                    <a:pt x="203710" y="23338"/>
                    <a:pt x="202608" y="19008"/>
                    <a:pt x="201584" y="14677"/>
                  </a:cubicBezTo>
                  <a:cubicBezTo>
                    <a:pt x="200718" y="11134"/>
                    <a:pt x="200166" y="6961"/>
                    <a:pt x="198513" y="3575"/>
                  </a:cubicBezTo>
                  <a:lnTo>
                    <a:pt x="197805" y="426"/>
                  </a:lnTo>
                  <a:lnTo>
                    <a:pt x="144893" y="426"/>
                  </a:lnTo>
                  <a:cubicBezTo>
                    <a:pt x="143240" y="268"/>
                    <a:pt x="141508" y="268"/>
                    <a:pt x="139932" y="426"/>
                  </a:cubicBezTo>
                  <a:lnTo>
                    <a:pt x="139618" y="426"/>
                  </a:lnTo>
                  <a:cubicBezTo>
                    <a:pt x="139066" y="-204"/>
                    <a:pt x="137886" y="-204"/>
                    <a:pt x="137571" y="898"/>
                  </a:cubicBezTo>
                  <a:cubicBezTo>
                    <a:pt x="134894" y="9402"/>
                    <a:pt x="133003" y="18299"/>
                    <a:pt x="131114" y="26960"/>
                  </a:cubicBezTo>
                  <a:cubicBezTo>
                    <a:pt x="130169" y="31212"/>
                    <a:pt x="129145" y="35542"/>
                    <a:pt x="128358" y="39873"/>
                  </a:cubicBezTo>
                  <a:cubicBezTo>
                    <a:pt x="127965" y="42156"/>
                    <a:pt x="127571" y="44361"/>
                    <a:pt x="127256" y="46644"/>
                  </a:cubicBezTo>
                  <a:cubicBezTo>
                    <a:pt x="127256" y="46723"/>
                    <a:pt x="127256" y="46802"/>
                    <a:pt x="127256" y="46881"/>
                  </a:cubicBezTo>
                  <a:cubicBezTo>
                    <a:pt x="108281" y="52313"/>
                    <a:pt x="89856" y="62471"/>
                    <a:pt x="75526" y="76328"/>
                  </a:cubicBezTo>
                  <a:lnTo>
                    <a:pt x="45133" y="67116"/>
                  </a:lnTo>
                  <a:cubicBezTo>
                    <a:pt x="44424" y="66880"/>
                    <a:pt x="43637" y="66565"/>
                    <a:pt x="42929" y="66329"/>
                  </a:cubicBezTo>
                  <a:cubicBezTo>
                    <a:pt x="40881" y="65620"/>
                    <a:pt x="38834" y="64833"/>
                    <a:pt x="36866" y="64045"/>
                  </a:cubicBezTo>
                  <a:cubicBezTo>
                    <a:pt x="35213" y="63415"/>
                    <a:pt x="31354" y="62864"/>
                    <a:pt x="31354" y="62864"/>
                  </a:cubicBezTo>
                  <a:lnTo>
                    <a:pt x="30567" y="62628"/>
                  </a:lnTo>
                  <a:lnTo>
                    <a:pt x="21355" y="78612"/>
                  </a:lnTo>
                  <a:cubicBezTo>
                    <a:pt x="19465" y="81604"/>
                    <a:pt x="17575" y="84674"/>
                    <a:pt x="15686" y="87666"/>
                  </a:cubicBezTo>
                  <a:cubicBezTo>
                    <a:pt x="10489" y="96012"/>
                    <a:pt x="4662" y="104280"/>
                    <a:pt x="410" y="113177"/>
                  </a:cubicBezTo>
                  <a:cubicBezTo>
                    <a:pt x="410" y="113335"/>
                    <a:pt x="410" y="113413"/>
                    <a:pt x="410" y="113571"/>
                  </a:cubicBezTo>
                  <a:cubicBezTo>
                    <a:pt x="96" y="113728"/>
                    <a:pt x="-140" y="114043"/>
                    <a:pt x="96" y="114437"/>
                  </a:cubicBezTo>
                  <a:cubicBezTo>
                    <a:pt x="1119" y="116091"/>
                    <a:pt x="2930" y="117429"/>
                    <a:pt x="4426" y="118689"/>
                  </a:cubicBezTo>
                  <a:cubicBezTo>
                    <a:pt x="6079" y="120185"/>
                    <a:pt x="7812" y="121602"/>
                    <a:pt x="9465" y="123098"/>
                  </a:cubicBezTo>
                  <a:cubicBezTo>
                    <a:pt x="12929" y="126090"/>
                    <a:pt x="16394" y="129161"/>
                    <a:pt x="19858" y="132153"/>
                  </a:cubicBezTo>
                  <a:lnTo>
                    <a:pt x="20646" y="132783"/>
                  </a:lnTo>
                  <a:lnTo>
                    <a:pt x="36079" y="147192"/>
                  </a:lnTo>
                  <a:cubicBezTo>
                    <a:pt x="34031" y="156640"/>
                    <a:pt x="32850" y="166403"/>
                    <a:pt x="32850" y="176403"/>
                  </a:cubicBezTo>
                  <a:cubicBezTo>
                    <a:pt x="32850" y="178135"/>
                    <a:pt x="32850" y="179868"/>
                    <a:pt x="33008" y="181678"/>
                  </a:cubicBezTo>
                  <a:cubicBezTo>
                    <a:pt x="32850" y="189710"/>
                    <a:pt x="33481" y="198213"/>
                    <a:pt x="35606" y="206008"/>
                  </a:cubicBezTo>
                  <a:cubicBezTo>
                    <a:pt x="33481" y="207898"/>
                    <a:pt x="31433" y="209866"/>
                    <a:pt x="29307" y="211756"/>
                  </a:cubicBezTo>
                  <a:cubicBezTo>
                    <a:pt x="26158" y="214669"/>
                    <a:pt x="23008" y="217504"/>
                    <a:pt x="19858" y="220417"/>
                  </a:cubicBezTo>
                  <a:cubicBezTo>
                    <a:pt x="13560" y="226165"/>
                    <a:pt x="7024" y="231755"/>
                    <a:pt x="1355" y="238133"/>
                  </a:cubicBezTo>
                  <a:cubicBezTo>
                    <a:pt x="1355" y="238133"/>
                    <a:pt x="1355" y="238133"/>
                    <a:pt x="1355" y="238212"/>
                  </a:cubicBezTo>
                  <a:lnTo>
                    <a:pt x="804" y="238684"/>
                  </a:lnTo>
                  <a:lnTo>
                    <a:pt x="1041" y="239078"/>
                  </a:lnTo>
                  <a:cubicBezTo>
                    <a:pt x="1041" y="239078"/>
                    <a:pt x="1041" y="239235"/>
                    <a:pt x="1041" y="239393"/>
                  </a:cubicBezTo>
                  <a:cubicBezTo>
                    <a:pt x="2458" y="243723"/>
                    <a:pt x="5134" y="247897"/>
                    <a:pt x="7339" y="251912"/>
                  </a:cubicBezTo>
                  <a:cubicBezTo>
                    <a:pt x="9702" y="256243"/>
                    <a:pt x="12142" y="260494"/>
                    <a:pt x="14662" y="264667"/>
                  </a:cubicBezTo>
                  <a:cubicBezTo>
                    <a:pt x="18205" y="270572"/>
                    <a:pt x="21984" y="276399"/>
                    <a:pt x="25921" y="282147"/>
                  </a:cubicBezTo>
                  <a:lnTo>
                    <a:pt x="30645" y="290414"/>
                  </a:lnTo>
                  <a:lnTo>
                    <a:pt x="31197" y="290257"/>
                  </a:lnTo>
                  <a:cubicBezTo>
                    <a:pt x="31197" y="290257"/>
                    <a:pt x="31433" y="290257"/>
                    <a:pt x="31669" y="290257"/>
                  </a:cubicBezTo>
                  <a:cubicBezTo>
                    <a:pt x="40566" y="288288"/>
                    <a:pt x="49385" y="285690"/>
                    <a:pt x="58046" y="283092"/>
                  </a:cubicBezTo>
                  <a:cubicBezTo>
                    <a:pt x="62298" y="281753"/>
                    <a:pt x="66629" y="280415"/>
                    <a:pt x="70881" y="279076"/>
                  </a:cubicBezTo>
                  <a:cubicBezTo>
                    <a:pt x="73085" y="278368"/>
                    <a:pt x="75368" y="277659"/>
                    <a:pt x="77573" y="276951"/>
                  </a:cubicBezTo>
                  <a:cubicBezTo>
                    <a:pt x="77810" y="277187"/>
                    <a:pt x="78045" y="277344"/>
                    <a:pt x="78281" y="277580"/>
                  </a:cubicBezTo>
                  <a:cubicBezTo>
                    <a:pt x="81037" y="280887"/>
                    <a:pt x="84502" y="283801"/>
                    <a:pt x="87808" y="286477"/>
                  </a:cubicBezTo>
                  <a:cubicBezTo>
                    <a:pt x="92060" y="289942"/>
                    <a:pt x="96706" y="292934"/>
                    <a:pt x="101431" y="295690"/>
                  </a:cubicBezTo>
                  <a:cubicBezTo>
                    <a:pt x="106076" y="298367"/>
                    <a:pt x="110879" y="300729"/>
                    <a:pt x="115839" y="302697"/>
                  </a:cubicBezTo>
                  <a:cubicBezTo>
                    <a:pt x="119618" y="304272"/>
                    <a:pt x="123713" y="305847"/>
                    <a:pt x="127807" y="306871"/>
                  </a:cubicBezTo>
                  <a:lnTo>
                    <a:pt x="130799" y="319626"/>
                  </a:lnTo>
                  <a:cubicBezTo>
                    <a:pt x="131193" y="322539"/>
                    <a:pt x="131587" y="325374"/>
                    <a:pt x="132137" y="328287"/>
                  </a:cubicBezTo>
                  <a:cubicBezTo>
                    <a:pt x="132847" y="331751"/>
                    <a:pt x="133713" y="335216"/>
                    <a:pt x="134657" y="338680"/>
                  </a:cubicBezTo>
                  <a:cubicBezTo>
                    <a:pt x="135287" y="340727"/>
                    <a:pt x="135839" y="343011"/>
                    <a:pt x="136705" y="345137"/>
                  </a:cubicBezTo>
                  <a:lnTo>
                    <a:pt x="138437" y="352696"/>
                  </a:lnTo>
                  <a:lnTo>
                    <a:pt x="139224" y="352696"/>
                  </a:lnTo>
                  <a:cubicBezTo>
                    <a:pt x="143712" y="353719"/>
                    <a:pt x="148751" y="353246"/>
                    <a:pt x="153397" y="353325"/>
                  </a:cubicBezTo>
                  <a:cubicBezTo>
                    <a:pt x="158279" y="353325"/>
                    <a:pt x="163081" y="353325"/>
                    <a:pt x="167963" y="353325"/>
                  </a:cubicBezTo>
                  <a:cubicBezTo>
                    <a:pt x="172845" y="353325"/>
                    <a:pt x="177648" y="353325"/>
                    <a:pt x="182529" y="353483"/>
                  </a:cubicBezTo>
                  <a:cubicBezTo>
                    <a:pt x="185128" y="353483"/>
                    <a:pt x="198119" y="352696"/>
                    <a:pt x="198119" y="352696"/>
                  </a:cubicBezTo>
                  <a:cubicBezTo>
                    <a:pt x="198119" y="352696"/>
                    <a:pt x="199458" y="348995"/>
                    <a:pt x="199852" y="347420"/>
                  </a:cubicBezTo>
                  <a:cubicBezTo>
                    <a:pt x="200482" y="345137"/>
                    <a:pt x="201032" y="342775"/>
                    <a:pt x="201505" y="340491"/>
                  </a:cubicBezTo>
                  <a:lnTo>
                    <a:pt x="204497" y="327578"/>
                  </a:lnTo>
                  <a:cubicBezTo>
                    <a:pt x="206150" y="320256"/>
                    <a:pt x="207804" y="312933"/>
                    <a:pt x="209458" y="305532"/>
                  </a:cubicBezTo>
                  <a:cubicBezTo>
                    <a:pt x="210087" y="305375"/>
                    <a:pt x="210639" y="305138"/>
                    <a:pt x="211269" y="304902"/>
                  </a:cubicBezTo>
                  <a:cubicBezTo>
                    <a:pt x="214182" y="304036"/>
                    <a:pt x="217016" y="302934"/>
                    <a:pt x="219693" y="301831"/>
                  </a:cubicBezTo>
                  <a:cubicBezTo>
                    <a:pt x="225519" y="299469"/>
                    <a:pt x="231189" y="296713"/>
                    <a:pt x="236622" y="293406"/>
                  </a:cubicBezTo>
                  <a:cubicBezTo>
                    <a:pt x="236937" y="293249"/>
                    <a:pt x="237252" y="293013"/>
                    <a:pt x="237566" y="292776"/>
                  </a:cubicBezTo>
                  <a:cubicBezTo>
                    <a:pt x="245283" y="288210"/>
                    <a:pt x="252448" y="282856"/>
                    <a:pt x="259062" y="276872"/>
                  </a:cubicBezTo>
                  <a:cubicBezTo>
                    <a:pt x="265440" y="278919"/>
                    <a:pt x="271817" y="280966"/>
                    <a:pt x="278274" y="283013"/>
                  </a:cubicBezTo>
                  <a:cubicBezTo>
                    <a:pt x="282683" y="284430"/>
                    <a:pt x="287092" y="285769"/>
                    <a:pt x="291501" y="287186"/>
                  </a:cubicBezTo>
                  <a:cubicBezTo>
                    <a:pt x="296069" y="288603"/>
                    <a:pt x="300635" y="290335"/>
                    <a:pt x="305280" y="291280"/>
                  </a:cubicBezTo>
                  <a:cubicBezTo>
                    <a:pt x="306304" y="291517"/>
                    <a:pt x="311108" y="281832"/>
                    <a:pt x="313233" y="277738"/>
                  </a:cubicBezTo>
                  <a:lnTo>
                    <a:pt x="320792" y="264589"/>
                  </a:lnTo>
                  <a:lnTo>
                    <a:pt x="335674" y="238842"/>
                  </a:lnTo>
                  <a:cubicBezTo>
                    <a:pt x="335674" y="238842"/>
                    <a:pt x="336145" y="237976"/>
                    <a:pt x="335674" y="237582"/>
                  </a:cubicBezTo>
                  <a:cubicBezTo>
                    <a:pt x="329611" y="232543"/>
                    <a:pt x="323705" y="227346"/>
                    <a:pt x="317800" y="222071"/>
                  </a:cubicBezTo>
                  <a:lnTo>
                    <a:pt x="308430" y="213331"/>
                  </a:lnTo>
                  <a:cubicBezTo>
                    <a:pt x="305753" y="210732"/>
                    <a:pt x="303155" y="208213"/>
                    <a:pt x="300398" y="205772"/>
                  </a:cubicBezTo>
                  <a:cubicBezTo>
                    <a:pt x="300714" y="204276"/>
                    <a:pt x="300950" y="202780"/>
                    <a:pt x="301265" y="201284"/>
                  </a:cubicBezTo>
                  <a:cubicBezTo>
                    <a:pt x="303234" y="193725"/>
                    <a:pt x="304021" y="185773"/>
                    <a:pt x="304257" y="178056"/>
                  </a:cubicBezTo>
                  <a:cubicBezTo>
                    <a:pt x="304572" y="168057"/>
                    <a:pt x="304021" y="156798"/>
                    <a:pt x="301108" y="146877"/>
                  </a:cubicBezTo>
                  <a:cubicBezTo>
                    <a:pt x="302053" y="146011"/>
                    <a:pt x="302997" y="145144"/>
                    <a:pt x="303863" y="144278"/>
                  </a:cubicBezTo>
                  <a:cubicBezTo>
                    <a:pt x="307564" y="140971"/>
                    <a:pt x="311264" y="137743"/>
                    <a:pt x="314966" y="134436"/>
                  </a:cubicBezTo>
                  <a:close/>
                  <a:moveTo>
                    <a:pt x="101115" y="187741"/>
                  </a:moveTo>
                  <a:cubicBezTo>
                    <a:pt x="98517" y="166561"/>
                    <a:pt x="105603" y="144593"/>
                    <a:pt x="121902" y="129397"/>
                  </a:cubicBezTo>
                  <a:cubicBezTo>
                    <a:pt x="144657" y="108217"/>
                    <a:pt x="179931" y="105618"/>
                    <a:pt x="205442" y="123570"/>
                  </a:cubicBezTo>
                  <a:cubicBezTo>
                    <a:pt x="230087" y="140893"/>
                    <a:pt x="239850" y="174749"/>
                    <a:pt x="228590" y="202465"/>
                  </a:cubicBezTo>
                  <a:cubicBezTo>
                    <a:pt x="216937" y="231204"/>
                    <a:pt x="185443" y="247581"/>
                    <a:pt x="155208" y="241834"/>
                  </a:cubicBezTo>
                  <a:cubicBezTo>
                    <a:pt x="138200" y="238605"/>
                    <a:pt x="123319" y="229708"/>
                    <a:pt x="112847" y="215929"/>
                  </a:cubicBezTo>
                  <a:cubicBezTo>
                    <a:pt x="106942" y="207662"/>
                    <a:pt x="102847" y="198056"/>
                    <a:pt x="101194" y="187662"/>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7" name="Google Shape;1257;p33">
              <a:extLst>
                <a:ext uri="{FF2B5EF4-FFF2-40B4-BE49-F238E27FC236}">
                  <a16:creationId xmlns:a16="http://schemas.microsoft.com/office/drawing/2014/main" id="{F023AD6D-170E-C318-6097-63D425BB1EF2}"/>
                </a:ext>
              </a:extLst>
            </p:cNvPr>
            <p:cNvSpPr/>
            <p:nvPr/>
          </p:nvSpPr>
          <p:spPr>
            <a:xfrm rot="10800000" flipH="1">
              <a:off x="1007859" y="411199"/>
              <a:ext cx="1802654" cy="309324"/>
            </a:xfrm>
            <a:custGeom>
              <a:avLst/>
              <a:gdLst/>
              <a:ahLst/>
              <a:cxnLst/>
              <a:rect l="l" t="t" r="r" b="b"/>
              <a:pathLst>
                <a:path w="2403538" h="412432" extrusionOk="0">
                  <a:moveTo>
                    <a:pt x="0" y="412432"/>
                  </a:moveTo>
                  <a:lnTo>
                    <a:pt x="2403539" y="412432"/>
                  </a:lnTo>
                  <a:lnTo>
                    <a:pt x="2403539"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3" name="Picture Placeholder 2">
            <a:extLst>
              <a:ext uri="{FF2B5EF4-FFF2-40B4-BE49-F238E27FC236}">
                <a16:creationId xmlns:a16="http://schemas.microsoft.com/office/drawing/2014/main" id="{A9E1485A-56BE-4AC7-C421-9D2E9ECC8593}"/>
              </a:ext>
            </a:extLst>
          </p:cNvPr>
          <p:cNvSpPr>
            <a:spLocks noGrp="1"/>
          </p:cNvSpPr>
          <p:nvPr>
            <p:ph type="pic" idx="3"/>
          </p:nvPr>
        </p:nvSpPr>
        <p:spPr>
          <a:xfrm>
            <a:off x="5741233" y="761875"/>
            <a:ext cx="2667318" cy="3619800"/>
          </a:xfrm>
        </p:spPr>
        <p:txBody>
          <a:bodyPr/>
          <a:lstStyle/>
          <a:p>
            <a:endParaRPr lang="en-US"/>
          </a:p>
        </p:txBody>
      </p:sp>
    </p:spTree>
    <p:extLst>
      <p:ext uri="{BB962C8B-B14F-4D97-AF65-F5344CB8AC3E}">
        <p14:creationId xmlns:p14="http://schemas.microsoft.com/office/powerpoint/2010/main" val="33180361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81"/>
        <p:cNvGrpSpPr/>
        <p:nvPr/>
      </p:nvGrpSpPr>
      <p:grpSpPr>
        <a:xfrm>
          <a:off x="0" y="0"/>
          <a:ext cx="0" cy="0"/>
          <a:chOff x="0" y="0"/>
          <a:chExt cx="0" cy="0"/>
        </a:xfrm>
      </p:grpSpPr>
      <p:grpSp>
        <p:nvGrpSpPr>
          <p:cNvPr id="1582" name="Google Shape;1582;p42"/>
          <p:cNvGrpSpPr/>
          <p:nvPr/>
        </p:nvGrpSpPr>
        <p:grpSpPr>
          <a:xfrm>
            <a:off x="7953276" y="3817966"/>
            <a:ext cx="374467" cy="374560"/>
            <a:chOff x="2409920" y="4438650"/>
            <a:chExt cx="380904" cy="380999"/>
          </a:xfrm>
        </p:grpSpPr>
        <p:sp>
          <p:nvSpPr>
            <p:cNvPr id="1583" name="Google Shape;1583;p42"/>
            <p:cNvSpPr/>
            <p:nvPr/>
          </p:nvSpPr>
          <p:spPr>
            <a:xfrm>
              <a:off x="2458615" y="4689348"/>
              <a:ext cx="332209" cy="70484"/>
            </a:xfrm>
            <a:custGeom>
              <a:avLst/>
              <a:gdLst/>
              <a:ahLst/>
              <a:cxnLst/>
              <a:rect l="l" t="t" r="r" b="b"/>
              <a:pathLst>
                <a:path w="332209" h="70484" extrusionOk="0">
                  <a:moveTo>
                    <a:pt x="332210" y="59341"/>
                  </a:moveTo>
                  <a:cubicBezTo>
                    <a:pt x="332210" y="65532"/>
                    <a:pt x="327257" y="70485"/>
                    <a:pt x="321065" y="70485"/>
                  </a:cubicBezTo>
                  <a:lnTo>
                    <a:pt x="25600" y="70485"/>
                  </a:lnTo>
                  <a:cubicBezTo>
                    <a:pt x="14265" y="70485"/>
                    <a:pt x="4740" y="62008"/>
                    <a:pt x="3311" y="50863"/>
                  </a:cubicBezTo>
                  <a:lnTo>
                    <a:pt x="168" y="25527"/>
                  </a:lnTo>
                  <a:cubicBezTo>
                    <a:pt x="-1451" y="12192"/>
                    <a:pt x="8836" y="381"/>
                    <a:pt x="22361" y="286"/>
                  </a:cubicBezTo>
                  <a:cubicBezTo>
                    <a:pt x="80464" y="0"/>
                    <a:pt x="68653" y="0"/>
                    <a:pt x="70272" y="0"/>
                  </a:cubicBezTo>
                  <a:cubicBezTo>
                    <a:pt x="76368" y="0"/>
                    <a:pt x="81416" y="4953"/>
                    <a:pt x="81416" y="11144"/>
                  </a:cubicBezTo>
                  <a:cubicBezTo>
                    <a:pt x="81416" y="17336"/>
                    <a:pt x="76463" y="22288"/>
                    <a:pt x="70272" y="22384"/>
                  </a:cubicBezTo>
                  <a:cubicBezTo>
                    <a:pt x="20456" y="22670"/>
                    <a:pt x="22361" y="22574"/>
                    <a:pt x="22266" y="22670"/>
                  </a:cubicBezTo>
                  <a:cubicBezTo>
                    <a:pt x="25695" y="49911"/>
                    <a:pt x="25409" y="48101"/>
                    <a:pt x="25504" y="48101"/>
                  </a:cubicBezTo>
                  <a:lnTo>
                    <a:pt x="320970" y="48101"/>
                  </a:lnTo>
                  <a:cubicBezTo>
                    <a:pt x="327161" y="48101"/>
                    <a:pt x="332114" y="53054"/>
                    <a:pt x="332114" y="59246"/>
                  </a:cubicBezTo>
                  <a:lnTo>
                    <a:pt x="332114" y="59246"/>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84" name="Google Shape;1584;p42"/>
            <p:cNvSpPr/>
            <p:nvPr/>
          </p:nvSpPr>
          <p:spPr>
            <a:xfrm>
              <a:off x="2636043" y="4737544"/>
              <a:ext cx="154781" cy="22288"/>
            </a:xfrm>
            <a:custGeom>
              <a:avLst/>
              <a:gdLst/>
              <a:ahLst/>
              <a:cxnLst/>
              <a:rect l="l" t="t" r="r" b="b"/>
              <a:pathLst>
                <a:path w="154781" h="22288" extrusionOk="0">
                  <a:moveTo>
                    <a:pt x="154781" y="11144"/>
                  </a:moveTo>
                  <a:cubicBezTo>
                    <a:pt x="154781" y="17336"/>
                    <a:pt x="149828" y="22288"/>
                    <a:pt x="143637" y="22288"/>
                  </a:cubicBezTo>
                  <a:lnTo>
                    <a:pt x="0" y="22288"/>
                  </a:lnTo>
                  <a:lnTo>
                    <a:pt x="0" y="0"/>
                  </a:lnTo>
                  <a:lnTo>
                    <a:pt x="143637" y="0"/>
                  </a:lnTo>
                  <a:cubicBezTo>
                    <a:pt x="149828" y="0"/>
                    <a:pt x="154781" y="4953"/>
                    <a:pt x="154781" y="11144"/>
                  </a:cubicBezTo>
                  <a:lnTo>
                    <a:pt x="154781" y="11144"/>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85" name="Google Shape;1585;p42"/>
            <p:cNvSpPr/>
            <p:nvPr/>
          </p:nvSpPr>
          <p:spPr>
            <a:xfrm>
              <a:off x="2499455" y="4737544"/>
              <a:ext cx="82105" cy="82105"/>
            </a:xfrm>
            <a:custGeom>
              <a:avLst/>
              <a:gdLst/>
              <a:ahLst/>
              <a:cxnLst/>
              <a:rect l="l" t="t" r="r" b="b"/>
              <a:pathLst>
                <a:path w="82105" h="82105" extrusionOk="0">
                  <a:moveTo>
                    <a:pt x="41053" y="0"/>
                  </a:moveTo>
                  <a:cubicBezTo>
                    <a:pt x="18383" y="0"/>
                    <a:pt x="0" y="18383"/>
                    <a:pt x="0" y="41053"/>
                  </a:cubicBezTo>
                  <a:cubicBezTo>
                    <a:pt x="0" y="63722"/>
                    <a:pt x="18383" y="82105"/>
                    <a:pt x="41053" y="82105"/>
                  </a:cubicBezTo>
                  <a:cubicBezTo>
                    <a:pt x="63722" y="82105"/>
                    <a:pt x="82106" y="63722"/>
                    <a:pt x="82106" y="41053"/>
                  </a:cubicBezTo>
                  <a:cubicBezTo>
                    <a:pt x="82106" y="18383"/>
                    <a:pt x="63722" y="0"/>
                    <a:pt x="41053" y="0"/>
                  </a:cubicBezTo>
                  <a:lnTo>
                    <a:pt x="41053"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86" name="Google Shape;1586;p42"/>
            <p:cNvSpPr/>
            <p:nvPr/>
          </p:nvSpPr>
          <p:spPr>
            <a:xfrm>
              <a:off x="2678810" y="4737544"/>
              <a:ext cx="82105" cy="82105"/>
            </a:xfrm>
            <a:custGeom>
              <a:avLst/>
              <a:gdLst/>
              <a:ahLst/>
              <a:cxnLst/>
              <a:rect l="l" t="t" r="r" b="b"/>
              <a:pathLst>
                <a:path w="82105" h="82105" extrusionOk="0">
                  <a:moveTo>
                    <a:pt x="41053" y="0"/>
                  </a:moveTo>
                  <a:cubicBezTo>
                    <a:pt x="18383" y="0"/>
                    <a:pt x="0" y="18383"/>
                    <a:pt x="0" y="41053"/>
                  </a:cubicBezTo>
                  <a:cubicBezTo>
                    <a:pt x="0" y="63722"/>
                    <a:pt x="18383" y="82105"/>
                    <a:pt x="41053" y="82105"/>
                  </a:cubicBezTo>
                  <a:cubicBezTo>
                    <a:pt x="63722" y="82105"/>
                    <a:pt x="82106" y="63722"/>
                    <a:pt x="82106" y="41053"/>
                  </a:cubicBezTo>
                  <a:cubicBezTo>
                    <a:pt x="82106" y="18383"/>
                    <a:pt x="63722" y="0"/>
                    <a:pt x="41053" y="0"/>
                  </a:cubicBezTo>
                  <a:lnTo>
                    <a:pt x="41053" y="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87" name="Google Shape;1587;p42"/>
            <p:cNvSpPr/>
            <p:nvPr/>
          </p:nvSpPr>
          <p:spPr>
            <a:xfrm>
              <a:off x="2409920" y="4438650"/>
              <a:ext cx="93907" cy="82105"/>
            </a:xfrm>
            <a:custGeom>
              <a:avLst/>
              <a:gdLst/>
              <a:ahLst/>
              <a:cxnLst/>
              <a:rect l="l" t="t" r="r" b="b"/>
              <a:pathLst>
                <a:path w="93907" h="82105" extrusionOk="0">
                  <a:moveTo>
                    <a:pt x="82772" y="82105"/>
                  </a:moveTo>
                  <a:cubicBezTo>
                    <a:pt x="77438" y="82105"/>
                    <a:pt x="72771" y="78296"/>
                    <a:pt x="71819" y="72962"/>
                  </a:cubicBezTo>
                  <a:lnTo>
                    <a:pt x="62770" y="22860"/>
                  </a:lnTo>
                  <a:cubicBezTo>
                    <a:pt x="62579" y="22003"/>
                    <a:pt x="65151" y="22288"/>
                    <a:pt x="11144" y="22288"/>
                  </a:cubicBezTo>
                  <a:cubicBezTo>
                    <a:pt x="4953" y="22288"/>
                    <a:pt x="0" y="17336"/>
                    <a:pt x="0" y="11144"/>
                  </a:cubicBezTo>
                  <a:cubicBezTo>
                    <a:pt x="0" y="4953"/>
                    <a:pt x="4953" y="0"/>
                    <a:pt x="11144" y="0"/>
                  </a:cubicBezTo>
                  <a:lnTo>
                    <a:pt x="62103" y="0"/>
                  </a:lnTo>
                  <a:cubicBezTo>
                    <a:pt x="73247" y="0"/>
                    <a:pt x="82677" y="7906"/>
                    <a:pt x="84677" y="18859"/>
                  </a:cubicBezTo>
                  <a:lnTo>
                    <a:pt x="93726" y="68961"/>
                  </a:lnTo>
                  <a:cubicBezTo>
                    <a:pt x="94964" y="75819"/>
                    <a:pt x="89726" y="82105"/>
                    <a:pt x="82772" y="82105"/>
                  </a:cubicBezTo>
                  <a:lnTo>
                    <a:pt x="82772" y="8210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88" name="Google Shape;1588;p42"/>
            <p:cNvSpPr/>
            <p:nvPr/>
          </p:nvSpPr>
          <p:spPr>
            <a:xfrm>
              <a:off x="2481507" y="4498371"/>
              <a:ext cx="308555" cy="213550"/>
            </a:xfrm>
            <a:custGeom>
              <a:avLst/>
              <a:gdLst/>
              <a:ahLst/>
              <a:cxnLst/>
              <a:rect l="l" t="t" r="r" b="b"/>
              <a:pathLst>
                <a:path w="308555" h="213550" extrusionOk="0">
                  <a:moveTo>
                    <a:pt x="281981" y="476"/>
                  </a:moveTo>
                  <a:cubicBezTo>
                    <a:pt x="269027" y="476"/>
                    <a:pt x="24520" y="0"/>
                    <a:pt x="11185" y="0"/>
                  </a:cubicBezTo>
                  <a:cubicBezTo>
                    <a:pt x="4232" y="0"/>
                    <a:pt x="-912" y="6191"/>
                    <a:pt x="136" y="12859"/>
                  </a:cubicBezTo>
                  <a:lnTo>
                    <a:pt x="30044" y="204121"/>
                  </a:lnTo>
                  <a:cubicBezTo>
                    <a:pt x="30902" y="209550"/>
                    <a:pt x="35569" y="213551"/>
                    <a:pt x="41093" y="213551"/>
                  </a:cubicBezTo>
                  <a:lnTo>
                    <a:pt x="273408" y="213551"/>
                  </a:lnTo>
                  <a:cubicBezTo>
                    <a:pt x="293411" y="213551"/>
                    <a:pt x="308555" y="198406"/>
                    <a:pt x="308555" y="178308"/>
                  </a:cubicBezTo>
                  <a:lnTo>
                    <a:pt x="308555" y="27051"/>
                  </a:lnTo>
                  <a:cubicBezTo>
                    <a:pt x="308555" y="12383"/>
                    <a:pt x="296649" y="476"/>
                    <a:pt x="281981" y="381"/>
                  </a:cubicBezTo>
                  <a:lnTo>
                    <a:pt x="281981" y="381"/>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589" name="Google Shape;1589;p42"/>
            <p:cNvGrpSpPr/>
            <p:nvPr/>
          </p:nvGrpSpPr>
          <p:grpSpPr>
            <a:xfrm>
              <a:off x="2565666" y="4439268"/>
              <a:ext cx="225158" cy="272749"/>
              <a:chOff x="2565666" y="4439268"/>
              <a:chExt cx="225158" cy="272749"/>
            </a:xfrm>
          </p:grpSpPr>
          <p:sp>
            <p:nvSpPr>
              <p:cNvPr id="1590" name="Google Shape;1590;p42"/>
              <p:cNvSpPr/>
              <p:nvPr/>
            </p:nvSpPr>
            <p:spPr>
              <a:xfrm>
                <a:off x="2636043" y="4498657"/>
                <a:ext cx="154781" cy="213360"/>
              </a:xfrm>
              <a:custGeom>
                <a:avLst/>
                <a:gdLst/>
                <a:ahLst/>
                <a:cxnLst/>
                <a:rect l="l" t="t" r="r" b="b"/>
                <a:pathLst>
                  <a:path w="154781" h="213360" extrusionOk="0">
                    <a:moveTo>
                      <a:pt x="154781" y="26861"/>
                    </a:moveTo>
                    <a:lnTo>
                      <a:pt x="154781" y="178118"/>
                    </a:lnTo>
                    <a:cubicBezTo>
                      <a:pt x="154781" y="198215"/>
                      <a:pt x="139637" y="213360"/>
                      <a:pt x="119634" y="213360"/>
                    </a:cubicBezTo>
                    <a:lnTo>
                      <a:pt x="0" y="213360"/>
                    </a:lnTo>
                    <a:lnTo>
                      <a:pt x="0" y="0"/>
                    </a:lnTo>
                    <a:cubicBezTo>
                      <a:pt x="124016" y="191"/>
                      <a:pt x="-2477" y="0"/>
                      <a:pt x="128111" y="191"/>
                    </a:cubicBezTo>
                    <a:cubicBezTo>
                      <a:pt x="142780" y="191"/>
                      <a:pt x="154781" y="12192"/>
                      <a:pt x="154781" y="26861"/>
                    </a:cubicBezTo>
                    <a:lnTo>
                      <a:pt x="154781" y="26861"/>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1" name="Google Shape;1591;p42"/>
              <p:cNvSpPr/>
              <p:nvPr/>
            </p:nvSpPr>
            <p:spPr>
              <a:xfrm>
                <a:off x="2565666" y="4439268"/>
                <a:ext cx="140944" cy="176831"/>
              </a:xfrm>
              <a:custGeom>
                <a:avLst/>
                <a:gdLst/>
                <a:ahLst/>
                <a:cxnLst/>
                <a:rect l="l" t="t" r="r" b="b"/>
                <a:pathLst>
                  <a:path w="140944" h="176831" extrusionOk="0">
                    <a:moveTo>
                      <a:pt x="124098" y="81582"/>
                    </a:moveTo>
                    <a:lnTo>
                      <a:pt x="105429" y="81582"/>
                    </a:lnTo>
                    <a:lnTo>
                      <a:pt x="105429" y="153019"/>
                    </a:lnTo>
                    <a:cubicBezTo>
                      <a:pt x="105429" y="166164"/>
                      <a:pt x="94761" y="176832"/>
                      <a:pt x="81616" y="176832"/>
                    </a:cubicBezTo>
                    <a:lnTo>
                      <a:pt x="59328" y="176832"/>
                    </a:lnTo>
                    <a:cubicBezTo>
                      <a:pt x="46183" y="176832"/>
                      <a:pt x="35515" y="166164"/>
                      <a:pt x="35515" y="153019"/>
                    </a:cubicBezTo>
                    <a:lnTo>
                      <a:pt x="35515" y="81582"/>
                    </a:lnTo>
                    <a:lnTo>
                      <a:pt x="16846" y="81582"/>
                    </a:lnTo>
                    <a:cubicBezTo>
                      <a:pt x="1892" y="81582"/>
                      <a:pt x="-5633" y="63389"/>
                      <a:pt x="4940" y="52816"/>
                    </a:cubicBezTo>
                    <a:lnTo>
                      <a:pt x="48755" y="9001"/>
                    </a:lnTo>
                    <a:cubicBezTo>
                      <a:pt x="60852" y="-3095"/>
                      <a:pt x="80378" y="-2905"/>
                      <a:pt x="92189" y="9001"/>
                    </a:cubicBezTo>
                    <a:lnTo>
                      <a:pt x="136004" y="52816"/>
                    </a:lnTo>
                    <a:cubicBezTo>
                      <a:pt x="146577" y="63389"/>
                      <a:pt x="139052" y="81582"/>
                      <a:pt x="124098" y="81582"/>
                    </a:cubicBezTo>
                    <a:lnTo>
                      <a:pt x="124098" y="81582"/>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592" name="Google Shape;1592;p42"/>
            <p:cNvSpPr/>
            <p:nvPr/>
          </p:nvSpPr>
          <p:spPr>
            <a:xfrm>
              <a:off x="2636043" y="4439316"/>
              <a:ext cx="70567" cy="176783"/>
            </a:xfrm>
            <a:custGeom>
              <a:avLst/>
              <a:gdLst/>
              <a:ahLst/>
              <a:cxnLst/>
              <a:rect l="l" t="t" r="r" b="b"/>
              <a:pathLst>
                <a:path w="70567" h="176783" extrusionOk="0">
                  <a:moveTo>
                    <a:pt x="53721" y="81534"/>
                  </a:moveTo>
                  <a:lnTo>
                    <a:pt x="35052" y="81534"/>
                  </a:lnTo>
                  <a:lnTo>
                    <a:pt x="35052" y="152971"/>
                  </a:lnTo>
                  <a:cubicBezTo>
                    <a:pt x="35052" y="166116"/>
                    <a:pt x="24384" y="176784"/>
                    <a:pt x="11240" y="176784"/>
                  </a:cubicBezTo>
                  <a:lnTo>
                    <a:pt x="0" y="176784"/>
                  </a:lnTo>
                  <a:lnTo>
                    <a:pt x="0" y="0"/>
                  </a:lnTo>
                  <a:cubicBezTo>
                    <a:pt x="8477" y="0"/>
                    <a:pt x="16193" y="3334"/>
                    <a:pt x="21812" y="9049"/>
                  </a:cubicBezTo>
                  <a:lnTo>
                    <a:pt x="65627" y="52864"/>
                  </a:lnTo>
                  <a:cubicBezTo>
                    <a:pt x="76200" y="63437"/>
                    <a:pt x="68675" y="81629"/>
                    <a:pt x="53721" y="81629"/>
                  </a:cubicBezTo>
                  <a:lnTo>
                    <a:pt x="53721" y="81629"/>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593" name="Google Shape;1593;p42"/>
          <p:cNvGrpSpPr/>
          <p:nvPr/>
        </p:nvGrpSpPr>
        <p:grpSpPr>
          <a:xfrm>
            <a:off x="816222" y="1580258"/>
            <a:ext cx="374589" cy="279095"/>
            <a:chOff x="7072669" y="3887104"/>
            <a:chExt cx="381028" cy="283893"/>
          </a:xfrm>
        </p:grpSpPr>
        <p:sp>
          <p:nvSpPr>
            <p:cNvPr id="1594" name="Google Shape;1594;p42"/>
            <p:cNvSpPr/>
            <p:nvPr/>
          </p:nvSpPr>
          <p:spPr>
            <a:xfrm>
              <a:off x="7299912" y="4017121"/>
              <a:ext cx="153785" cy="153876"/>
            </a:xfrm>
            <a:custGeom>
              <a:avLst/>
              <a:gdLst/>
              <a:ahLst/>
              <a:cxnLst/>
              <a:rect l="l" t="t" r="r" b="b"/>
              <a:pathLst>
                <a:path w="153785" h="153876" extrusionOk="0">
                  <a:moveTo>
                    <a:pt x="52530" y="3286"/>
                  </a:moveTo>
                  <a:lnTo>
                    <a:pt x="143494" y="94155"/>
                  </a:lnTo>
                  <a:cubicBezTo>
                    <a:pt x="165592" y="116253"/>
                    <a:pt x="149685" y="153876"/>
                    <a:pt x="118729" y="153876"/>
                  </a:cubicBezTo>
                  <a:cubicBezTo>
                    <a:pt x="99393" y="153876"/>
                    <a:pt x="101489" y="151114"/>
                    <a:pt x="3286" y="53102"/>
                  </a:cubicBezTo>
                  <a:cubicBezTo>
                    <a:pt x="-1095" y="48720"/>
                    <a:pt x="-1095" y="41672"/>
                    <a:pt x="3286" y="37290"/>
                  </a:cubicBezTo>
                  <a:cubicBezTo>
                    <a:pt x="7382" y="33195"/>
                    <a:pt x="32147" y="7858"/>
                    <a:pt x="36719" y="3286"/>
                  </a:cubicBezTo>
                  <a:cubicBezTo>
                    <a:pt x="41100" y="-1095"/>
                    <a:pt x="48149" y="-1095"/>
                    <a:pt x="52530" y="3286"/>
                  </a:cubicBezTo>
                  <a:lnTo>
                    <a:pt x="52530" y="3286"/>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5" name="Google Shape;1595;p42"/>
            <p:cNvSpPr/>
            <p:nvPr/>
          </p:nvSpPr>
          <p:spPr>
            <a:xfrm>
              <a:off x="7319295" y="4017025"/>
              <a:ext cx="134326" cy="144190"/>
            </a:xfrm>
            <a:custGeom>
              <a:avLst/>
              <a:gdLst/>
              <a:ahLst/>
              <a:cxnLst/>
              <a:rect l="l" t="t" r="r" b="b"/>
              <a:pathLst>
                <a:path w="134326" h="144190" extrusionOk="0">
                  <a:moveTo>
                    <a:pt x="33147" y="3381"/>
                  </a:moveTo>
                  <a:lnTo>
                    <a:pt x="124111" y="94250"/>
                  </a:lnTo>
                  <a:cubicBezTo>
                    <a:pt x="137732" y="107871"/>
                    <a:pt x="137732" y="130064"/>
                    <a:pt x="124111" y="143685"/>
                  </a:cubicBezTo>
                  <a:cubicBezTo>
                    <a:pt x="123063" y="144732"/>
                    <a:pt x="132874" y="153781"/>
                    <a:pt x="0" y="21003"/>
                  </a:cubicBezTo>
                  <a:cubicBezTo>
                    <a:pt x="7525" y="13383"/>
                    <a:pt x="15145" y="5572"/>
                    <a:pt x="17336" y="3286"/>
                  </a:cubicBezTo>
                  <a:cubicBezTo>
                    <a:pt x="21717" y="-1095"/>
                    <a:pt x="28766" y="-1095"/>
                    <a:pt x="33147" y="3286"/>
                  </a:cubicBezTo>
                  <a:lnTo>
                    <a:pt x="33147" y="3286"/>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6" name="Google Shape;1596;p42"/>
            <p:cNvSpPr/>
            <p:nvPr/>
          </p:nvSpPr>
          <p:spPr>
            <a:xfrm>
              <a:off x="7171920" y="3890557"/>
              <a:ext cx="191036" cy="190857"/>
            </a:xfrm>
            <a:custGeom>
              <a:avLst/>
              <a:gdLst/>
              <a:ahLst/>
              <a:cxnLst/>
              <a:rect l="l" t="t" r="r" b="b"/>
              <a:pathLst>
                <a:path w="191036" h="190857" extrusionOk="0">
                  <a:moveTo>
                    <a:pt x="163092" y="28027"/>
                  </a:moveTo>
                  <a:cubicBezTo>
                    <a:pt x="200049" y="64984"/>
                    <a:pt x="200716" y="125468"/>
                    <a:pt x="162901" y="163092"/>
                  </a:cubicBezTo>
                  <a:cubicBezTo>
                    <a:pt x="125659" y="200144"/>
                    <a:pt x="65175" y="200144"/>
                    <a:pt x="27932" y="162901"/>
                  </a:cubicBezTo>
                  <a:cubicBezTo>
                    <a:pt x="-9311" y="125659"/>
                    <a:pt x="-9311" y="65175"/>
                    <a:pt x="27932" y="27932"/>
                  </a:cubicBezTo>
                  <a:cubicBezTo>
                    <a:pt x="65175" y="-9311"/>
                    <a:pt x="125753" y="-9311"/>
                    <a:pt x="162997" y="27932"/>
                  </a:cubicBezTo>
                  <a:lnTo>
                    <a:pt x="162997" y="27932"/>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7" name="Google Shape;1597;p42"/>
            <p:cNvSpPr/>
            <p:nvPr/>
          </p:nvSpPr>
          <p:spPr>
            <a:xfrm>
              <a:off x="7199762" y="3890652"/>
              <a:ext cx="163193" cy="162996"/>
            </a:xfrm>
            <a:custGeom>
              <a:avLst/>
              <a:gdLst/>
              <a:ahLst/>
              <a:cxnLst/>
              <a:rect l="l" t="t" r="r" b="b"/>
              <a:pathLst>
                <a:path w="163193" h="162996" extrusionOk="0">
                  <a:moveTo>
                    <a:pt x="135250" y="27932"/>
                  </a:moveTo>
                  <a:cubicBezTo>
                    <a:pt x="172207" y="64889"/>
                    <a:pt x="172874" y="125373"/>
                    <a:pt x="135059" y="162997"/>
                  </a:cubicBezTo>
                  <a:cubicBezTo>
                    <a:pt x="-6482" y="21550"/>
                    <a:pt x="-101" y="28123"/>
                    <a:pt x="90" y="27932"/>
                  </a:cubicBezTo>
                  <a:cubicBezTo>
                    <a:pt x="37332" y="-9311"/>
                    <a:pt x="97911" y="-9311"/>
                    <a:pt x="135154" y="27932"/>
                  </a:cubicBezTo>
                  <a:lnTo>
                    <a:pt x="135154" y="27932"/>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8" name="Google Shape;1598;p42"/>
            <p:cNvSpPr/>
            <p:nvPr/>
          </p:nvSpPr>
          <p:spPr>
            <a:xfrm>
              <a:off x="7168255" y="3887164"/>
              <a:ext cx="198356" cy="197917"/>
            </a:xfrm>
            <a:custGeom>
              <a:avLst/>
              <a:gdLst/>
              <a:ahLst/>
              <a:cxnLst/>
              <a:rect l="l" t="t" r="r" b="b"/>
              <a:pathLst>
                <a:path w="198356" h="197917" extrusionOk="0">
                  <a:moveTo>
                    <a:pt x="169233" y="28944"/>
                  </a:moveTo>
                  <a:cubicBezTo>
                    <a:pt x="130942" y="-9346"/>
                    <a:pt x="68077" y="-10013"/>
                    <a:pt x="28929" y="29135"/>
                  </a:cubicBezTo>
                  <a:cubicBezTo>
                    <a:pt x="-33173" y="91428"/>
                    <a:pt x="11404" y="197918"/>
                    <a:pt x="99129" y="197918"/>
                  </a:cubicBezTo>
                  <a:cubicBezTo>
                    <a:pt x="186663" y="197918"/>
                    <a:pt x="231812" y="91524"/>
                    <a:pt x="169233" y="29040"/>
                  </a:cubicBezTo>
                  <a:lnTo>
                    <a:pt x="169233" y="29040"/>
                  </a:lnTo>
                  <a:close/>
                  <a:moveTo>
                    <a:pt x="153421" y="153150"/>
                  </a:moveTo>
                  <a:cubicBezTo>
                    <a:pt x="123608" y="182964"/>
                    <a:pt x="74935" y="183154"/>
                    <a:pt x="44932" y="153150"/>
                  </a:cubicBezTo>
                  <a:cubicBezTo>
                    <a:pt x="15023" y="123337"/>
                    <a:pt x="14928" y="74664"/>
                    <a:pt x="44932" y="44756"/>
                  </a:cubicBezTo>
                  <a:cubicBezTo>
                    <a:pt x="74840" y="14847"/>
                    <a:pt x="123513" y="14847"/>
                    <a:pt x="153421" y="44756"/>
                  </a:cubicBezTo>
                  <a:cubicBezTo>
                    <a:pt x="183330" y="74664"/>
                    <a:pt x="183330" y="123242"/>
                    <a:pt x="153421" y="153150"/>
                  </a:cubicBezTo>
                  <a:lnTo>
                    <a:pt x="153421" y="153150"/>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99" name="Google Shape;1599;p42"/>
            <p:cNvSpPr/>
            <p:nvPr/>
          </p:nvSpPr>
          <p:spPr>
            <a:xfrm>
              <a:off x="7197185" y="3887104"/>
              <a:ext cx="169271" cy="169012"/>
            </a:xfrm>
            <a:custGeom>
              <a:avLst/>
              <a:gdLst/>
              <a:ahLst/>
              <a:cxnLst/>
              <a:rect l="l" t="t" r="r" b="b"/>
              <a:pathLst>
                <a:path w="169271" h="169012" extrusionOk="0">
                  <a:moveTo>
                    <a:pt x="140304" y="29004"/>
                  </a:moveTo>
                  <a:cubicBezTo>
                    <a:pt x="178880" y="67580"/>
                    <a:pt x="178975" y="130350"/>
                    <a:pt x="140304" y="168926"/>
                  </a:cubicBezTo>
                  <a:cubicBezTo>
                    <a:pt x="140113" y="169117"/>
                    <a:pt x="141351" y="170260"/>
                    <a:pt x="124301" y="153305"/>
                  </a:cubicBezTo>
                  <a:cubicBezTo>
                    <a:pt x="154781" y="122920"/>
                    <a:pt x="154020" y="74343"/>
                    <a:pt x="124492" y="44720"/>
                  </a:cubicBezTo>
                  <a:cubicBezTo>
                    <a:pt x="94583" y="14811"/>
                    <a:pt x="45911" y="14811"/>
                    <a:pt x="16002" y="44720"/>
                  </a:cubicBezTo>
                  <a:cubicBezTo>
                    <a:pt x="15716" y="44911"/>
                    <a:pt x="17050" y="46053"/>
                    <a:pt x="0" y="29099"/>
                  </a:cubicBezTo>
                  <a:cubicBezTo>
                    <a:pt x="39053" y="-9953"/>
                    <a:pt x="101918" y="-9382"/>
                    <a:pt x="140304" y="28909"/>
                  </a:cubicBezTo>
                  <a:lnTo>
                    <a:pt x="140304" y="28909"/>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00" name="Google Shape;1600;p42"/>
            <p:cNvSpPr/>
            <p:nvPr/>
          </p:nvSpPr>
          <p:spPr>
            <a:xfrm>
              <a:off x="7072669" y="3994880"/>
              <a:ext cx="69865" cy="22288"/>
            </a:xfrm>
            <a:custGeom>
              <a:avLst/>
              <a:gdLst/>
              <a:ahLst/>
              <a:cxnLst/>
              <a:rect l="l" t="t" r="r" b="b"/>
              <a:pathLst>
                <a:path w="69865" h="22288" extrusionOk="0">
                  <a:moveTo>
                    <a:pt x="11073" y="22288"/>
                  </a:moveTo>
                  <a:lnTo>
                    <a:pt x="58793" y="22288"/>
                  </a:lnTo>
                  <a:cubicBezTo>
                    <a:pt x="73557" y="22288"/>
                    <a:pt x="73557" y="0"/>
                    <a:pt x="58793" y="0"/>
                  </a:cubicBezTo>
                  <a:lnTo>
                    <a:pt x="11073" y="0"/>
                  </a:lnTo>
                  <a:cubicBezTo>
                    <a:pt x="-3691" y="0"/>
                    <a:pt x="-3691" y="22288"/>
                    <a:pt x="11073" y="22288"/>
                  </a:cubicBezTo>
                  <a:lnTo>
                    <a:pt x="11073" y="22288"/>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01" name="Google Shape;1601;p42"/>
            <p:cNvSpPr/>
            <p:nvPr/>
          </p:nvSpPr>
          <p:spPr>
            <a:xfrm>
              <a:off x="7072669" y="4042505"/>
              <a:ext cx="87677" cy="22288"/>
            </a:xfrm>
            <a:custGeom>
              <a:avLst/>
              <a:gdLst/>
              <a:ahLst/>
              <a:cxnLst/>
              <a:rect l="l" t="t" r="r" b="b"/>
              <a:pathLst>
                <a:path w="87677" h="22288" extrusionOk="0">
                  <a:moveTo>
                    <a:pt x="11073" y="22288"/>
                  </a:moveTo>
                  <a:lnTo>
                    <a:pt x="76605" y="22288"/>
                  </a:lnTo>
                  <a:cubicBezTo>
                    <a:pt x="91369" y="22288"/>
                    <a:pt x="91369" y="0"/>
                    <a:pt x="76605" y="0"/>
                  </a:cubicBezTo>
                  <a:lnTo>
                    <a:pt x="11073" y="0"/>
                  </a:lnTo>
                  <a:cubicBezTo>
                    <a:pt x="-3691" y="0"/>
                    <a:pt x="-3691" y="22288"/>
                    <a:pt x="11073" y="22288"/>
                  </a:cubicBezTo>
                  <a:lnTo>
                    <a:pt x="11073" y="22288"/>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02" name="Google Shape;1602;p42"/>
            <p:cNvSpPr/>
            <p:nvPr/>
          </p:nvSpPr>
          <p:spPr>
            <a:xfrm>
              <a:off x="7072669" y="4090130"/>
              <a:ext cx="135397" cy="22288"/>
            </a:xfrm>
            <a:custGeom>
              <a:avLst/>
              <a:gdLst/>
              <a:ahLst/>
              <a:cxnLst/>
              <a:rect l="l" t="t" r="r" b="b"/>
              <a:pathLst>
                <a:path w="135397" h="22288" extrusionOk="0">
                  <a:moveTo>
                    <a:pt x="11073" y="22288"/>
                  </a:moveTo>
                  <a:lnTo>
                    <a:pt x="124325" y="22288"/>
                  </a:lnTo>
                  <a:cubicBezTo>
                    <a:pt x="139089" y="22288"/>
                    <a:pt x="139089" y="0"/>
                    <a:pt x="124325" y="0"/>
                  </a:cubicBezTo>
                  <a:lnTo>
                    <a:pt x="11073" y="0"/>
                  </a:lnTo>
                  <a:cubicBezTo>
                    <a:pt x="-3691" y="0"/>
                    <a:pt x="-3691" y="22288"/>
                    <a:pt x="11073" y="22288"/>
                  </a:cubicBezTo>
                  <a:lnTo>
                    <a:pt x="11073" y="22288"/>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03" name="Google Shape;1603;p42"/>
            <p:cNvSpPr/>
            <p:nvPr/>
          </p:nvSpPr>
          <p:spPr>
            <a:xfrm>
              <a:off x="7072764" y="4137755"/>
              <a:ext cx="266461" cy="22288"/>
            </a:xfrm>
            <a:custGeom>
              <a:avLst/>
              <a:gdLst/>
              <a:ahLst/>
              <a:cxnLst/>
              <a:rect l="l" t="t" r="r" b="b"/>
              <a:pathLst>
                <a:path w="266461" h="22288" extrusionOk="0">
                  <a:moveTo>
                    <a:pt x="255389" y="0"/>
                  </a:moveTo>
                  <a:lnTo>
                    <a:pt x="11073" y="0"/>
                  </a:lnTo>
                  <a:cubicBezTo>
                    <a:pt x="-3691" y="0"/>
                    <a:pt x="-3691" y="22288"/>
                    <a:pt x="11073" y="22288"/>
                  </a:cubicBezTo>
                  <a:lnTo>
                    <a:pt x="255389" y="22288"/>
                  </a:lnTo>
                  <a:cubicBezTo>
                    <a:pt x="270153" y="22288"/>
                    <a:pt x="270153" y="0"/>
                    <a:pt x="255389" y="0"/>
                  </a:cubicBezTo>
                  <a:lnTo>
                    <a:pt x="255389" y="0"/>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604" name="Google Shape;1604;p42"/>
          <p:cNvGrpSpPr/>
          <p:nvPr/>
        </p:nvGrpSpPr>
        <p:grpSpPr>
          <a:xfrm>
            <a:off x="816236" y="2700099"/>
            <a:ext cx="374561" cy="300773"/>
            <a:chOff x="5518403" y="2675953"/>
            <a:chExt cx="381000" cy="305943"/>
          </a:xfrm>
        </p:grpSpPr>
        <p:sp>
          <p:nvSpPr>
            <p:cNvPr id="1605" name="Google Shape;1605;p42"/>
            <p:cNvSpPr/>
            <p:nvPr/>
          </p:nvSpPr>
          <p:spPr>
            <a:xfrm>
              <a:off x="5518403" y="2675953"/>
              <a:ext cx="263747" cy="61436"/>
            </a:xfrm>
            <a:custGeom>
              <a:avLst/>
              <a:gdLst/>
              <a:ahLst/>
              <a:cxnLst/>
              <a:rect l="l" t="t" r="r" b="b"/>
              <a:pathLst>
                <a:path w="263747" h="61436" extrusionOk="0">
                  <a:moveTo>
                    <a:pt x="263747" y="14764"/>
                  </a:moveTo>
                  <a:lnTo>
                    <a:pt x="263747" y="46672"/>
                  </a:lnTo>
                  <a:cubicBezTo>
                    <a:pt x="263747" y="54769"/>
                    <a:pt x="257175" y="61436"/>
                    <a:pt x="248984" y="61436"/>
                  </a:cubicBezTo>
                  <a:lnTo>
                    <a:pt x="14764" y="61436"/>
                  </a:lnTo>
                  <a:cubicBezTo>
                    <a:pt x="6668" y="61436"/>
                    <a:pt x="0" y="54864"/>
                    <a:pt x="0" y="46672"/>
                  </a:cubicBezTo>
                  <a:lnTo>
                    <a:pt x="0" y="14764"/>
                  </a:lnTo>
                  <a:cubicBezTo>
                    <a:pt x="0" y="6667"/>
                    <a:pt x="6572" y="0"/>
                    <a:pt x="14764" y="0"/>
                  </a:cubicBezTo>
                  <a:lnTo>
                    <a:pt x="248984" y="0"/>
                  </a:lnTo>
                  <a:cubicBezTo>
                    <a:pt x="257080" y="0"/>
                    <a:pt x="263747" y="6572"/>
                    <a:pt x="263747" y="14764"/>
                  </a:cubicBezTo>
                  <a:lnTo>
                    <a:pt x="263747" y="14764"/>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06" name="Google Shape;1606;p42"/>
            <p:cNvSpPr/>
            <p:nvPr/>
          </p:nvSpPr>
          <p:spPr>
            <a:xfrm>
              <a:off x="5647943" y="2676048"/>
              <a:ext cx="134207" cy="61341"/>
            </a:xfrm>
            <a:custGeom>
              <a:avLst/>
              <a:gdLst/>
              <a:ahLst/>
              <a:cxnLst/>
              <a:rect l="l" t="t" r="r" b="b"/>
              <a:pathLst>
                <a:path w="134207" h="61341" extrusionOk="0">
                  <a:moveTo>
                    <a:pt x="134207" y="14669"/>
                  </a:moveTo>
                  <a:lnTo>
                    <a:pt x="134207" y="46577"/>
                  </a:lnTo>
                  <a:cubicBezTo>
                    <a:pt x="134207" y="54674"/>
                    <a:pt x="127635" y="61341"/>
                    <a:pt x="119444" y="61341"/>
                  </a:cubicBezTo>
                  <a:lnTo>
                    <a:pt x="0" y="61341"/>
                  </a:lnTo>
                  <a:lnTo>
                    <a:pt x="0" y="0"/>
                  </a:lnTo>
                  <a:lnTo>
                    <a:pt x="119444" y="0"/>
                  </a:lnTo>
                  <a:cubicBezTo>
                    <a:pt x="127540" y="0"/>
                    <a:pt x="134207" y="6572"/>
                    <a:pt x="134207" y="14764"/>
                  </a:cubicBezTo>
                  <a:lnTo>
                    <a:pt x="134207" y="14764"/>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07" name="Google Shape;1607;p42"/>
            <p:cNvSpPr/>
            <p:nvPr/>
          </p:nvSpPr>
          <p:spPr>
            <a:xfrm>
              <a:off x="5537549" y="2737294"/>
              <a:ext cx="263747" cy="61436"/>
            </a:xfrm>
            <a:custGeom>
              <a:avLst/>
              <a:gdLst/>
              <a:ahLst/>
              <a:cxnLst/>
              <a:rect l="l" t="t" r="r" b="b"/>
              <a:pathLst>
                <a:path w="263747" h="61436" extrusionOk="0">
                  <a:moveTo>
                    <a:pt x="263747" y="14764"/>
                  </a:moveTo>
                  <a:lnTo>
                    <a:pt x="263747" y="46673"/>
                  </a:lnTo>
                  <a:cubicBezTo>
                    <a:pt x="263747" y="54769"/>
                    <a:pt x="257175" y="61436"/>
                    <a:pt x="248984" y="61436"/>
                  </a:cubicBezTo>
                  <a:lnTo>
                    <a:pt x="14764" y="61436"/>
                  </a:lnTo>
                  <a:cubicBezTo>
                    <a:pt x="6668" y="61436"/>
                    <a:pt x="0" y="54864"/>
                    <a:pt x="0" y="46673"/>
                  </a:cubicBezTo>
                  <a:lnTo>
                    <a:pt x="0" y="14764"/>
                  </a:lnTo>
                  <a:cubicBezTo>
                    <a:pt x="0" y="6668"/>
                    <a:pt x="6572" y="0"/>
                    <a:pt x="14764" y="0"/>
                  </a:cubicBezTo>
                  <a:lnTo>
                    <a:pt x="248984" y="0"/>
                  </a:lnTo>
                  <a:cubicBezTo>
                    <a:pt x="257080" y="0"/>
                    <a:pt x="263747" y="6572"/>
                    <a:pt x="263747" y="14764"/>
                  </a:cubicBezTo>
                  <a:lnTo>
                    <a:pt x="263747" y="14764"/>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08" name="Google Shape;1608;p42"/>
            <p:cNvSpPr/>
            <p:nvPr/>
          </p:nvSpPr>
          <p:spPr>
            <a:xfrm>
              <a:off x="5647943" y="2737389"/>
              <a:ext cx="153352" cy="61341"/>
            </a:xfrm>
            <a:custGeom>
              <a:avLst/>
              <a:gdLst/>
              <a:ahLst/>
              <a:cxnLst/>
              <a:rect l="l" t="t" r="r" b="b"/>
              <a:pathLst>
                <a:path w="153352" h="61341" extrusionOk="0">
                  <a:moveTo>
                    <a:pt x="153353" y="14669"/>
                  </a:moveTo>
                  <a:lnTo>
                    <a:pt x="153353" y="46577"/>
                  </a:lnTo>
                  <a:cubicBezTo>
                    <a:pt x="153353" y="54673"/>
                    <a:pt x="146780" y="61341"/>
                    <a:pt x="138589" y="61341"/>
                  </a:cubicBezTo>
                  <a:lnTo>
                    <a:pt x="0" y="61341"/>
                  </a:lnTo>
                  <a:lnTo>
                    <a:pt x="0" y="0"/>
                  </a:lnTo>
                  <a:lnTo>
                    <a:pt x="138589" y="0"/>
                  </a:lnTo>
                  <a:cubicBezTo>
                    <a:pt x="146685" y="0"/>
                    <a:pt x="153353" y="6572"/>
                    <a:pt x="153353" y="14764"/>
                  </a:cubicBezTo>
                  <a:lnTo>
                    <a:pt x="153353" y="14764"/>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09" name="Google Shape;1609;p42"/>
            <p:cNvSpPr/>
            <p:nvPr/>
          </p:nvSpPr>
          <p:spPr>
            <a:xfrm>
              <a:off x="5537549" y="2798540"/>
              <a:ext cx="263747" cy="61436"/>
            </a:xfrm>
            <a:custGeom>
              <a:avLst/>
              <a:gdLst/>
              <a:ahLst/>
              <a:cxnLst/>
              <a:rect l="l" t="t" r="r" b="b"/>
              <a:pathLst>
                <a:path w="263747" h="61436" extrusionOk="0">
                  <a:moveTo>
                    <a:pt x="248984" y="61436"/>
                  </a:moveTo>
                  <a:lnTo>
                    <a:pt x="14764" y="61436"/>
                  </a:lnTo>
                  <a:cubicBezTo>
                    <a:pt x="6668" y="61436"/>
                    <a:pt x="0" y="54864"/>
                    <a:pt x="0" y="46673"/>
                  </a:cubicBezTo>
                  <a:lnTo>
                    <a:pt x="0" y="14764"/>
                  </a:lnTo>
                  <a:cubicBezTo>
                    <a:pt x="0" y="6668"/>
                    <a:pt x="6572" y="0"/>
                    <a:pt x="14764" y="0"/>
                  </a:cubicBezTo>
                  <a:lnTo>
                    <a:pt x="248984" y="0"/>
                  </a:lnTo>
                  <a:cubicBezTo>
                    <a:pt x="257080" y="0"/>
                    <a:pt x="263747" y="6572"/>
                    <a:pt x="263747" y="14764"/>
                  </a:cubicBezTo>
                  <a:lnTo>
                    <a:pt x="263747" y="46673"/>
                  </a:lnTo>
                  <a:cubicBezTo>
                    <a:pt x="263747" y="54769"/>
                    <a:pt x="257175" y="61436"/>
                    <a:pt x="248984" y="61436"/>
                  </a:cubicBezTo>
                  <a:lnTo>
                    <a:pt x="248984" y="61436"/>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10" name="Google Shape;1610;p42"/>
            <p:cNvSpPr/>
            <p:nvPr/>
          </p:nvSpPr>
          <p:spPr>
            <a:xfrm>
              <a:off x="5518403" y="2859881"/>
              <a:ext cx="263747" cy="61436"/>
            </a:xfrm>
            <a:custGeom>
              <a:avLst/>
              <a:gdLst/>
              <a:ahLst/>
              <a:cxnLst/>
              <a:rect l="l" t="t" r="r" b="b"/>
              <a:pathLst>
                <a:path w="263747" h="61436" extrusionOk="0">
                  <a:moveTo>
                    <a:pt x="248984" y="61436"/>
                  </a:moveTo>
                  <a:lnTo>
                    <a:pt x="14764" y="61436"/>
                  </a:lnTo>
                  <a:cubicBezTo>
                    <a:pt x="6668" y="61436"/>
                    <a:pt x="0" y="54864"/>
                    <a:pt x="0" y="46673"/>
                  </a:cubicBezTo>
                  <a:lnTo>
                    <a:pt x="0" y="14764"/>
                  </a:lnTo>
                  <a:cubicBezTo>
                    <a:pt x="0" y="6667"/>
                    <a:pt x="6572" y="0"/>
                    <a:pt x="14764" y="0"/>
                  </a:cubicBezTo>
                  <a:lnTo>
                    <a:pt x="248984" y="0"/>
                  </a:lnTo>
                  <a:cubicBezTo>
                    <a:pt x="257080" y="0"/>
                    <a:pt x="263747" y="6572"/>
                    <a:pt x="263747" y="14764"/>
                  </a:cubicBezTo>
                  <a:lnTo>
                    <a:pt x="263747" y="46673"/>
                  </a:lnTo>
                  <a:cubicBezTo>
                    <a:pt x="263747" y="54769"/>
                    <a:pt x="257175" y="61436"/>
                    <a:pt x="248984" y="61436"/>
                  </a:cubicBezTo>
                  <a:lnTo>
                    <a:pt x="248984" y="61436"/>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11" name="Google Shape;1611;p42"/>
            <p:cNvSpPr/>
            <p:nvPr/>
          </p:nvSpPr>
          <p:spPr>
            <a:xfrm>
              <a:off x="5627941" y="2707385"/>
              <a:ext cx="271462" cy="274510"/>
            </a:xfrm>
            <a:custGeom>
              <a:avLst/>
              <a:gdLst/>
              <a:ahLst/>
              <a:cxnLst/>
              <a:rect l="l" t="t" r="r" b="b"/>
              <a:pathLst>
                <a:path w="271462" h="274510" extrusionOk="0">
                  <a:moveTo>
                    <a:pt x="271463" y="137255"/>
                  </a:moveTo>
                  <a:cubicBezTo>
                    <a:pt x="271463" y="213074"/>
                    <a:pt x="210693" y="274511"/>
                    <a:pt x="135731" y="274511"/>
                  </a:cubicBezTo>
                  <a:cubicBezTo>
                    <a:pt x="60770" y="274511"/>
                    <a:pt x="0" y="213074"/>
                    <a:pt x="0" y="137255"/>
                  </a:cubicBezTo>
                  <a:cubicBezTo>
                    <a:pt x="0" y="61436"/>
                    <a:pt x="60770" y="0"/>
                    <a:pt x="135731" y="0"/>
                  </a:cubicBezTo>
                  <a:cubicBezTo>
                    <a:pt x="171736" y="0"/>
                    <a:pt x="206216" y="14478"/>
                    <a:pt x="231648" y="40196"/>
                  </a:cubicBezTo>
                  <a:cubicBezTo>
                    <a:pt x="257080" y="65913"/>
                    <a:pt x="271367" y="100870"/>
                    <a:pt x="271367" y="137255"/>
                  </a:cubicBezTo>
                  <a:lnTo>
                    <a:pt x="271367" y="13725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12" name="Google Shape;1612;p42"/>
            <p:cNvSpPr/>
            <p:nvPr/>
          </p:nvSpPr>
          <p:spPr>
            <a:xfrm>
              <a:off x="5764530" y="2707481"/>
              <a:ext cx="134873" cy="274415"/>
            </a:xfrm>
            <a:custGeom>
              <a:avLst/>
              <a:gdLst/>
              <a:ahLst/>
              <a:cxnLst/>
              <a:rect l="l" t="t" r="r" b="b"/>
              <a:pathLst>
                <a:path w="134873" h="274415" extrusionOk="0">
                  <a:moveTo>
                    <a:pt x="134874" y="137160"/>
                  </a:moveTo>
                  <a:cubicBezTo>
                    <a:pt x="134874" y="212598"/>
                    <a:pt x="74390" y="273939"/>
                    <a:pt x="0" y="274415"/>
                  </a:cubicBezTo>
                  <a:lnTo>
                    <a:pt x="0" y="0"/>
                  </a:lnTo>
                  <a:cubicBezTo>
                    <a:pt x="74485" y="381"/>
                    <a:pt x="134874" y="61817"/>
                    <a:pt x="134874" y="137255"/>
                  </a:cubicBezTo>
                  <a:lnTo>
                    <a:pt x="134874" y="13725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13" name="Google Shape;1613;p42"/>
            <p:cNvSpPr/>
            <p:nvPr/>
          </p:nvSpPr>
          <p:spPr>
            <a:xfrm>
              <a:off x="5724118" y="2756689"/>
              <a:ext cx="86788" cy="176343"/>
            </a:xfrm>
            <a:custGeom>
              <a:avLst/>
              <a:gdLst/>
              <a:ahLst/>
              <a:cxnLst/>
              <a:rect l="l" t="t" r="r" b="b"/>
              <a:pathLst>
                <a:path w="86788" h="176343" extrusionOk="0">
                  <a:moveTo>
                    <a:pt x="59367" y="76426"/>
                  </a:moveTo>
                  <a:cubicBezTo>
                    <a:pt x="57652" y="75760"/>
                    <a:pt x="55842" y="75188"/>
                    <a:pt x="54033" y="74521"/>
                  </a:cubicBezTo>
                  <a:lnTo>
                    <a:pt x="54033" y="40993"/>
                  </a:lnTo>
                  <a:cubicBezTo>
                    <a:pt x="60128" y="43565"/>
                    <a:pt x="60795" y="46899"/>
                    <a:pt x="66701" y="46899"/>
                  </a:cubicBezTo>
                  <a:cubicBezTo>
                    <a:pt x="77083" y="46899"/>
                    <a:pt x="82131" y="34135"/>
                    <a:pt x="74607" y="27087"/>
                  </a:cubicBezTo>
                  <a:cubicBezTo>
                    <a:pt x="74607" y="26896"/>
                    <a:pt x="66986" y="19753"/>
                    <a:pt x="54128" y="17086"/>
                  </a:cubicBezTo>
                  <a:lnTo>
                    <a:pt x="54128" y="11466"/>
                  </a:lnTo>
                  <a:cubicBezTo>
                    <a:pt x="54128" y="4322"/>
                    <a:pt x="47651" y="-1202"/>
                    <a:pt x="40412" y="226"/>
                  </a:cubicBezTo>
                  <a:cubicBezTo>
                    <a:pt x="35173" y="1274"/>
                    <a:pt x="31173" y="5941"/>
                    <a:pt x="31173" y="11466"/>
                  </a:cubicBezTo>
                  <a:lnTo>
                    <a:pt x="31173" y="17943"/>
                  </a:lnTo>
                  <a:cubicBezTo>
                    <a:pt x="1454" y="26039"/>
                    <a:pt x="-5023" y="64520"/>
                    <a:pt x="15075" y="80522"/>
                  </a:cubicBezTo>
                  <a:cubicBezTo>
                    <a:pt x="19266" y="83856"/>
                    <a:pt x="24410" y="86904"/>
                    <a:pt x="31173" y="90047"/>
                  </a:cubicBezTo>
                  <a:lnTo>
                    <a:pt x="31173" y="135291"/>
                  </a:lnTo>
                  <a:cubicBezTo>
                    <a:pt x="26791" y="134529"/>
                    <a:pt x="23267" y="132814"/>
                    <a:pt x="17837" y="129290"/>
                  </a:cubicBezTo>
                  <a:cubicBezTo>
                    <a:pt x="12503" y="125766"/>
                    <a:pt x="5360" y="127195"/>
                    <a:pt x="1931" y="132529"/>
                  </a:cubicBezTo>
                  <a:cubicBezTo>
                    <a:pt x="-1593" y="137863"/>
                    <a:pt x="-165" y="145006"/>
                    <a:pt x="5169" y="148435"/>
                  </a:cubicBezTo>
                  <a:cubicBezTo>
                    <a:pt x="14980" y="154912"/>
                    <a:pt x="22219" y="157484"/>
                    <a:pt x="31173" y="158437"/>
                  </a:cubicBezTo>
                  <a:lnTo>
                    <a:pt x="31173" y="164818"/>
                  </a:lnTo>
                  <a:cubicBezTo>
                    <a:pt x="31173" y="171105"/>
                    <a:pt x="36316" y="176344"/>
                    <a:pt x="42698" y="176344"/>
                  </a:cubicBezTo>
                  <a:cubicBezTo>
                    <a:pt x="49079" y="176344"/>
                    <a:pt x="54223" y="171200"/>
                    <a:pt x="54223" y="164818"/>
                  </a:cubicBezTo>
                  <a:lnTo>
                    <a:pt x="54223" y="157389"/>
                  </a:lnTo>
                  <a:cubicBezTo>
                    <a:pt x="92990" y="147102"/>
                    <a:pt x="100038" y="91190"/>
                    <a:pt x="59557" y="76617"/>
                  </a:cubicBezTo>
                  <a:lnTo>
                    <a:pt x="59557" y="76617"/>
                  </a:lnTo>
                  <a:close/>
                  <a:moveTo>
                    <a:pt x="31077" y="63568"/>
                  </a:moveTo>
                  <a:cubicBezTo>
                    <a:pt x="30410" y="63091"/>
                    <a:pt x="29839" y="62710"/>
                    <a:pt x="29267" y="62234"/>
                  </a:cubicBezTo>
                  <a:cubicBezTo>
                    <a:pt x="25172" y="58996"/>
                    <a:pt x="25267" y="48994"/>
                    <a:pt x="31077" y="43184"/>
                  </a:cubicBezTo>
                  <a:lnTo>
                    <a:pt x="31077" y="63568"/>
                  </a:lnTo>
                  <a:close/>
                  <a:moveTo>
                    <a:pt x="54033" y="132243"/>
                  </a:moveTo>
                  <a:lnTo>
                    <a:pt x="54033" y="99096"/>
                  </a:lnTo>
                  <a:cubicBezTo>
                    <a:pt x="68510" y="106049"/>
                    <a:pt x="65177" y="124813"/>
                    <a:pt x="54033" y="132243"/>
                  </a:cubicBezTo>
                  <a:lnTo>
                    <a:pt x="54033" y="132243"/>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14" name="Google Shape;1614;p42"/>
            <p:cNvSpPr/>
            <p:nvPr/>
          </p:nvSpPr>
          <p:spPr>
            <a:xfrm>
              <a:off x="5764530" y="2756689"/>
              <a:ext cx="46281" cy="176376"/>
            </a:xfrm>
            <a:custGeom>
              <a:avLst/>
              <a:gdLst/>
              <a:ahLst/>
              <a:cxnLst/>
              <a:rect l="l" t="t" r="r" b="b"/>
              <a:pathLst>
                <a:path w="46281" h="176376" extrusionOk="0">
                  <a:moveTo>
                    <a:pt x="18955" y="76426"/>
                  </a:moveTo>
                  <a:cubicBezTo>
                    <a:pt x="17240" y="75760"/>
                    <a:pt x="15430" y="75188"/>
                    <a:pt x="13621" y="74521"/>
                  </a:cubicBezTo>
                  <a:lnTo>
                    <a:pt x="13621" y="40993"/>
                  </a:lnTo>
                  <a:cubicBezTo>
                    <a:pt x="19717" y="43565"/>
                    <a:pt x="20383" y="46899"/>
                    <a:pt x="26289" y="46899"/>
                  </a:cubicBezTo>
                  <a:cubicBezTo>
                    <a:pt x="36671" y="46899"/>
                    <a:pt x="41719" y="34135"/>
                    <a:pt x="34195" y="27087"/>
                  </a:cubicBezTo>
                  <a:cubicBezTo>
                    <a:pt x="34195" y="26896"/>
                    <a:pt x="26575" y="19753"/>
                    <a:pt x="13716" y="17086"/>
                  </a:cubicBezTo>
                  <a:lnTo>
                    <a:pt x="13716" y="11466"/>
                  </a:lnTo>
                  <a:cubicBezTo>
                    <a:pt x="13716" y="4322"/>
                    <a:pt x="7239" y="-1202"/>
                    <a:pt x="0" y="226"/>
                  </a:cubicBezTo>
                  <a:lnTo>
                    <a:pt x="0" y="176153"/>
                  </a:lnTo>
                  <a:cubicBezTo>
                    <a:pt x="7239" y="177582"/>
                    <a:pt x="13716" y="171962"/>
                    <a:pt x="13716" y="164914"/>
                  </a:cubicBezTo>
                  <a:lnTo>
                    <a:pt x="13716" y="157484"/>
                  </a:lnTo>
                  <a:cubicBezTo>
                    <a:pt x="52483" y="147197"/>
                    <a:pt x="59531" y="91285"/>
                    <a:pt x="19050" y="76712"/>
                  </a:cubicBezTo>
                  <a:lnTo>
                    <a:pt x="19050" y="76712"/>
                  </a:lnTo>
                  <a:close/>
                  <a:moveTo>
                    <a:pt x="13621" y="132243"/>
                  </a:moveTo>
                  <a:lnTo>
                    <a:pt x="13621" y="99096"/>
                  </a:lnTo>
                  <a:cubicBezTo>
                    <a:pt x="28099" y="106049"/>
                    <a:pt x="24765" y="124813"/>
                    <a:pt x="13621" y="132243"/>
                  </a:cubicBezTo>
                  <a:lnTo>
                    <a:pt x="13621" y="132243"/>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615" name="Google Shape;1615;p42"/>
          <p:cNvGrpSpPr/>
          <p:nvPr/>
        </p:nvGrpSpPr>
        <p:grpSpPr>
          <a:xfrm>
            <a:off x="7953229" y="2687364"/>
            <a:ext cx="374560" cy="326242"/>
            <a:chOff x="4741259" y="2662999"/>
            <a:chExt cx="380999" cy="331850"/>
          </a:xfrm>
        </p:grpSpPr>
        <p:sp>
          <p:nvSpPr>
            <p:cNvPr id="1616" name="Google Shape;1616;p42"/>
            <p:cNvSpPr/>
            <p:nvPr/>
          </p:nvSpPr>
          <p:spPr>
            <a:xfrm>
              <a:off x="5021770" y="2710624"/>
              <a:ext cx="81915" cy="81914"/>
            </a:xfrm>
            <a:custGeom>
              <a:avLst/>
              <a:gdLst/>
              <a:ahLst/>
              <a:cxnLst/>
              <a:rect l="l" t="t" r="r" b="b"/>
              <a:pathLst>
                <a:path w="81915" h="81914" extrusionOk="0">
                  <a:moveTo>
                    <a:pt x="81915" y="40957"/>
                  </a:moveTo>
                  <a:cubicBezTo>
                    <a:pt x="81915" y="63532"/>
                    <a:pt x="63627" y="81915"/>
                    <a:pt x="40957" y="81915"/>
                  </a:cubicBezTo>
                  <a:cubicBezTo>
                    <a:pt x="18288" y="81915"/>
                    <a:pt x="0" y="63627"/>
                    <a:pt x="0" y="40957"/>
                  </a:cubicBezTo>
                  <a:cubicBezTo>
                    <a:pt x="0" y="18288"/>
                    <a:pt x="18288" y="0"/>
                    <a:pt x="40957" y="0"/>
                  </a:cubicBezTo>
                  <a:cubicBezTo>
                    <a:pt x="63627" y="0"/>
                    <a:pt x="81915" y="18288"/>
                    <a:pt x="81915" y="40957"/>
                  </a:cubicBezTo>
                  <a:lnTo>
                    <a:pt x="81915" y="4095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17" name="Google Shape;1617;p42"/>
            <p:cNvSpPr/>
            <p:nvPr/>
          </p:nvSpPr>
          <p:spPr>
            <a:xfrm>
              <a:off x="5062727" y="2710624"/>
              <a:ext cx="40957" cy="81914"/>
            </a:xfrm>
            <a:custGeom>
              <a:avLst/>
              <a:gdLst/>
              <a:ahLst/>
              <a:cxnLst/>
              <a:rect l="l" t="t" r="r" b="b"/>
              <a:pathLst>
                <a:path w="40957" h="81914" extrusionOk="0">
                  <a:moveTo>
                    <a:pt x="0" y="81820"/>
                  </a:moveTo>
                  <a:lnTo>
                    <a:pt x="0" y="0"/>
                  </a:lnTo>
                  <a:cubicBezTo>
                    <a:pt x="22574" y="0"/>
                    <a:pt x="40958" y="18383"/>
                    <a:pt x="40958" y="40957"/>
                  </a:cubicBezTo>
                  <a:cubicBezTo>
                    <a:pt x="40958" y="63532"/>
                    <a:pt x="22574" y="81915"/>
                    <a:pt x="0" y="81915"/>
                  </a:cubicBezTo>
                  <a:lnTo>
                    <a:pt x="0" y="8191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18" name="Google Shape;1618;p42"/>
            <p:cNvSpPr/>
            <p:nvPr/>
          </p:nvSpPr>
          <p:spPr>
            <a:xfrm>
              <a:off x="5003958" y="2817780"/>
              <a:ext cx="118300" cy="153257"/>
            </a:xfrm>
            <a:custGeom>
              <a:avLst/>
              <a:gdLst/>
              <a:ahLst/>
              <a:cxnLst/>
              <a:rect l="l" t="t" r="r" b="b"/>
              <a:pathLst>
                <a:path w="118300" h="153257" extrusionOk="0">
                  <a:moveTo>
                    <a:pt x="118300" y="50197"/>
                  </a:moveTo>
                  <a:lnTo>
                    <a:pt x="118300" y="130683"/>
                  </a:lnTo>
                  <a:cubicBezTo>
                    <a:pt x="118300" y="143161"/>
                    <a:pt x="108109" y="153257"/>
                    <a:pt x="95631" y="153257"/>
                  </a:cubicBezTo>
                  <a:lnTo>
                    <a:pt x="17145" y="153257"/>
                  </a:lnTo>
                  <a:cubicBezTo>
                    <a:pt x="10954" y="153257"/>
                    <a:pt x="6001" y="148304"/>
                    <a:pt x="6001" y="142113"/>
                  </a:cubicBezTo>
                  <a:cubicBezTo>
                    <a:pt x="6001" y="131254"/>
                    <a:pt x="0" y="76295"/>
                    <a:pt x="0" y="50197"/>
                  </a:cubicBezTo>
                  <a:cubicBezTo>
                    <a:pt x="0" y="22479"/>
                    <a:pt x="22670" y="0"/>
                    <a:pt x="50482" y="0"/>
                  </a:cubicBezTo>
                  <a:lnTo>
                    <a:pt x="67723" y="0"/>
                  </a:lnTo>
                  <a:cubicBezTo>
                    <a:pt x="95631" y="0"/>
                    <a:pt x="118205" y="22574"/>
                    <a:pt x="118205" y="50197"/>
                  </a:cubicBezTo>
                  <a:lnTo>
                    <a:pt x="118205" y="5019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19" name="Google Shape;1619;p42"/>
            <p:cNvSpPr/>
            <p:nvPr/>
          </p:nvSpPr>
          <p:spPr>
            <a:xfrm>
              <a:off x="5062727" y="2817780"/>
              <a:ext cx="59531" cy="153257"/>
            </a:xfrm>
            <a:custGeom>
              <a:avLst/>
              <a:gdLst/>
              <a:ahLst/>
              <a:cxnLst/>
              <a:rect l="l" t="t" r="r" b="b"/>
              <a:pathLst>
                <a:path w="59531" h="153257" extrusionOk="0">
                  <a:moveTo>
                    <a:pt x="59531" y="50197"/>
                  </a:moveTo>
                  <a:lnTo>
                    <a:pt x="59531" y="130683"/>
                  </a:lnTo>
                  <a:cubicBezTo>
                    <a:pt x="59531" y="143161"/>
                    <a:pt x="49340" y="153257"/>
                    <a:pt x="36862" y="153257"/>
                  </a:cubicBezTo>
                  <a:lnTo>
                    <a:pt x="0" y="153257"/>
                  </a:lnTo>
                  <a:lnTo>
                    <a:pt x="0" y="0"/>
                  </a:lnTo>
                  <a:lnTo>
                    <a:pt x="9049" y="0"/>
                  </a:lnTo>
                  <a:cubicBezTo>
                    <a:pt x="36957" y="0"/>
                    <a:pt x="59531" y="22574"/>
                    <a:pt x="59531" y="50197"/>
                  </a:cubicBezTo>
                  <a:lnTo>
                    <a:pt x="59531" y="5019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20" name="Google Shape;1620;p42"/>
            <p:cNvSpPr/>
            <p:nvPr/>
          </p:nvSpPr>
          <p:spPr>
            <a:xfrm>
              <a:off x="4759833" y="2710624"/>
              <a:ext cx="81915" cy="81914"/>
            </a:xfrm>
            <a:custGeom>
              <a:avLst/>
              <a:gdLst/>
              <a:ahLst/>
              <a:cxnLst/>
              <a:rect l="l" t="t" r="r" b="b"/>
              <a:pathLst>
                <a:path w="81915" h="81914" extrusionOk="0">
                  <a:moveTo>
                    <a:pt x="81915" y="40957"/>
                  </a:moveTo>
                  <a:cubicBezTo>
                    <a:pt x="81915" y="63532"/>
                    <a:pt x="63627" y="81915"/>
                    <a:pt x="40958" y="81915"/>
                  </a:cubicBezTo>
                  <a:cubicBezTo>
                    <a:pt x="18288" y="81915"/>
                    <a:pt x="0" y="63627"/>
                    <a:pt x="0" y="40957"/>
                  </a:cubicBezTo>
                  <a:cubicBezTo>
                    <a:pt x="0" y="18288"/>
                    <a:pt x="18288" y="0"/>
                    <a:pt x="40958" y="0"/>
                  </a:cubicBezTo>
                  <a:cubicBezTo>
                    <a:pt x="63627" y="0"/>
                    <a:pt x="81915" y="18288"/>
                    <a:pt x="81915" y="40957"/>
                  </a:cubicBezTo>
                  <a:lnTo>
                    <a:pt x="81915" y="4095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21" name="Google Shape;1621;p42"/>
            <p:cNvSpPr/>
            <p:nvPr/>
          </p:nvSpPr>
          <p:spPr>
            <a:xfrm>
              <a:off x="4800790" y="2710624"/>
              <a:ext cx="40957" cy="81914"/>
            </a:xfrm>
            <a:custGeom>
              <a:avLst/>
              <a:gdLst/>
              <a:ahLst/>
              <a:cxnLst/>
              <a:rect l="l" t="t" r="r" b="b"/>
              <a:pathLst>
                <a:path w="40957" h="81914" extrusionOk="0">
                  <a:moveTo>
                    <a:pt x="0" y="81820"/>
                  </a:moveTo>
                  <a:lnTo>
                    <a:pt x="0" y="0"/>
                  </a:lnTo>
                  <a:cubicBezTo>
                    <a:pt x="22574" y="0"/>
                    <a:pt x="40958" y="18383"/>
                    <a:pt x="40958" y="40957"/>
                  </a:cubicBezTo>
                  <a:cubicBezTo>
                    <a:pt x="40958" y="63532"/>
                    <a:pt x="22574" y="81915"/>
                    <a:pt x="0" y="81915"/>
                  </a:cubicBezTo>
                  <a:lnTo>
                    <a:pt x="0" y="8191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22" name="Google Shape;1622;p42"/>
            <p:cNvSpPr/>
            <p:nvPr/>
          </p:nvSpPr>
          <p:spPr>
            <a:xfrm>
              <a:off x="4741259" y="2817780"/>
              <a:ext cx="118300" cy="153257"/>
            </a:xfrm>
            <a:custGeom>
              <a:avLst/>
              <a:gdLst/>
              <a:ahLst/>
              <a:cxnLst/>
              <a:rect l="l" t="t" r="r" b="b"/>
              <a:pathLst>
                <a:path w="118300" h="153257" extrusionOk="0">
                  <a:moveTo>
                    <a:pt x="118300" y="50197"/>
                  </a:moveTo>
                  <a:cubicBezTo>
                    <a:pt x="118300" y="77152"/>
                    <a:pt x="112300" y="130778"/>
                    <a:pt x="112300" y="142113"/>
                  </a:cubicBezTo>
                  <a:cubicBezTo>
                    <a:pt x="112300" y="148304"/>
                    <a:pt x="107347" y="153257"/>
                    <a:pt x="101155" y="153257"/>
                  </a:cubicBezTo>
                  <a:lnTo>
                    <a:pt x="21908" y="153257"/>
                  </a:lnTo>
                  <a:cubicBezTo>
                    <a:pt x="9811" y="153257"/>
                    <a:pt x="0" y="143446"/>
                    <a:pt x="0" y="131445"/>
                  </a:cubicBezTo>
                  <a:lnTo>
                    <a:pt x="0" y="50197"/>
                  </a:lnTo>
                  <a:cubicBezTo>
                    <a:pt x="0" y="22479"/>
                    <a:pt x="22669" y="0"/>
                    <a:pt x="50483" y="0"/>
                  </a:cubicBezTo>
                  <a:lnTo>
                    <a:pt x="67723" y="0"/>
                  </a:lnTo>
                  <a:cubicBezTo>
                    <a:pt x="95631" y="0"/>
                    <a:pt x="118205" y="22574"/>
                    <a:pt x="118205" y="50197"/>
                  </a:cubicBezTo>
                  <a:lnTo>
                    <a:pt x="118205" y="5019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23" name="Google Shape;1623;p42"/>
            <p:cNvSpPr/>
            <p:nvPr/>
          </p:nvSpPr>
          <p:spPr>
            <a:xfrm>
              <a:off x="4800790" y="2817780"/>
              <a:ext cx="58769" cy="153257"/>
            </a:xfrm>
            <a:custGeom>
              <a:avLst/>
              <a:gdLst/>
              <a:ahLst/>
              <a:cxnLst/>
              <a:rect l="l" t="t" r="r" b="b"/>
              <a:pathLst>
                <a:path w="58769" h="153257" extrusionOk="0">
                  <a:moveTo>
                    <a:pt x="58769" y="50197"/>
                  </a:moveTo>
                  <a:cubicBezTo>
                    <a:pt x="58769" y="77152"/>
                    <a:pt x="52768" y="130778"/>
                    <a:pt x="52768" y="142113"/>
                  </a:cubicBezTo>
                  <a:cubicBezTo>
                    <a:pt x="52768" y="148304"/>
                    <a:pt x="47816" y="153257"/>
                    <a:pt x="41624" y="153257"/>
                  </a:cubicBezTo>
                  <a:lnTo>
                    <a:pt x="0" y="153257"/>
                  </a:lnTo>
                  <a:lnTo>
                    <a:pt x="0" y="0"/>
                  </a:lnTo>
                  <a:lnTo>
                    <a:pt x="8287" y="0"/>
                  </a:lnTo>
                  <a:cubicBezTo>
                    <a:pt x="36195" y="0"/>
                    <a:pt x="58769" y="22574"/>
                    <a:pt x="58769" y="50197"/>
                  </a:cubicBezTo>
                  <a:lnTo>
                    <a:pt x="58769" y="5019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24" name="Google Shape;1624;p42"/>
            <p:cNvSpPr/>
            <p:nvPr/>
          </p:nvSpPr>
          <p:spPr>
            <a:xfrm>
              <a:off x="4866989" y="2662999"/>
              <a:ext cx="129540" cy="129539"/>
            </a:xfrm>
            <a:custGeom>
              <a:avLst/>
              <a:gdLst/>
              <a:ahLst/>
              <a:cxnLst/>
              <a:rect l="l" t="t" r="r" b="b"/>
              <a:pathLst>
                <a:path w="129540" h="129539" extrusionOk="0">
                  <a:moveTo>
                    <a:pt x="129540" y="64770"/>
                  </a:moveTo>
                  <a:cubicBezTo>
                    <a:pt x="129540" y="100489"/>
                    <a:pt x="100584" y="129540"/>
                    <a:pt x="64770" y="129540"/>
                  </a:cubicBezTo>
                  <a:cubicBezTo>
                    <a:pt x="28956" y="129540"/>
                    <a:pt x="0" y="100584"/>
                    <a:pt x="0" y="64770"/>
                  </a:cubicBezTo>
                  <a:cubicBezTo>
                    <a:pt x="0" y="28956"/>
                    <a:pt x="28956" y="0"/>
                    <a:pt x="64770" y="0"/>
                  </a:cubicBezTo>
                  <a:cubicBezTo>
                    <a:pt x="81915" y="0"/>
                    <a:pt x="98393" y="6858"/>
                    <a:pt x="110585" y="18955"/>
                  </a:cubicBezTo>
                  <a:cubicBezTo>
                    <a:pt x="122682" y="31051"/>
                    <a:pt x="129540" y="47530"/>
                    <a:pt x="129540" y="64770"/>
                  </a:cubicBezTo>
                  <a:lnTo>
                    <a:pt x="129540" y="64770"/>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25" name="Google Shape;1625;p42"/>
            <p:cNvSpPr/>
            <p:nvPr/>
          </p:nvSpPr>
          <p:spPr>
            <a:xfrm>
              <a:off x="4931759" y="2662999"/>
              <a:ext cx="64770" cy="129539"/>
            </a:xfrm>
            <a:custGeom>
              <a:avLst/>
              <a:gdLst/>
              <a:ahLst/>
              <a:cxnLst/>
              <a:rect l="l" t="t" r="r" b="b"/>
              <a:pathLst>
                <a:path w="64770" h="129539" extrusionOk="0">
                  <a:moveTo>
                    <a:pt x="0" y="129445"/>
                  </a:moveTo>
                  <a:lnTo>
                    <a:pt x="0" y="0"/>
                  </a:lnTo>
                  <a:cubicBezTo>
                    <a:pt x="35719" y="0"/>
                    <a:pt x="64770" y="29051"/>
                    <a:pt x="64770" y="64770"/>
                  </a:cubicBezTo>
                  <a:cubicBezTo>
                    <a:pt x="64770" y="100489"/>
                    <a:pt x="35719" y="129540"/>
                    <a:pt x="0" y="129540"/>
                  </a:cubicBezTo>
                  <a:lnTo>
                    <a:pt x="0" y="129540"/>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26" name="Google Shape;1626;p42"/>
            <p:cNvSpPr/>
            <p:nvPr/>
          </p:nvSpPr>
          <p:spPr>
            <a:xfrm>
              <a:off x="4831270" y="2817780"/>
              <a:ext cx="200977" cy="177069"/>
            </a:xfrm>
            <a:custGeom>
              <a:avLst/>
              <a:gdLst/>
              <a:ahLst/>
              <a:cxnLst/>
              <a:rect l="l" t="t" r="r" b="b"/>
              <a:pathLst>
                <a:path w="200977" h="177069" extrusionOk="0">
                  <a:moveTo>
                    <a:pt x="200978" y="90011"/>
                  </a:moveTo>
                  <a:lnTo>
                    <a:pt x="200978" y="150971"/>
                  </a:lnTo>
                  <a:cubicBezTo>
                    <a:pt x="200978" y="165354"/>
                    <a:pt x="189262" y="177070"/>
                    <a:pt x="174879" y="177070"/>
                  </a:cubicBezTo>
                  <a:lnTo>
                    <a:pt x="26098" y="177070"/>
                  </a:lnTo>
                  <a:cubicBezTo>
                    <a:pt x="11716" y="177070"/>
                    <a:pt x="0" y="165354"/>
                    <a:pt x="0" y="150971"/>
                  </a:cubicBezTo>
                  <a:lnTo>
                    <a:pt x="0" y="90011"/>
                  </a:lnTo>
                  <a:cubicBezTo>
                    <a:pt x="0" y="40386"/>
                    <a:pt x="40386" y="0"/>
                    <a:pt x="90011" y="0"/>
                  </a:cubicBezTo>
                  <a:lnTo>
                    <a:pt x="110776" y="0"/>
                  </a:lnTo>
                  <a:cubicBezTo>
                    <a:pt x="160401" y="0"/>
                    <a:pt x="200787" y="40386"/>
                    <a:pt x="200787" y="90011"/>
                  </a:cubicBezTo>
                  <a:lnTo>
                    <a:pt x="200787" y="90011"/>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27" name="Google Shape;1627;p42"/>
            <p:cNvSpPr/>
            <p:nvPr/>
          </p:nvSpPr>
          <p:spPr>
            <a:xfrm>
              <a:off x="4931759" y="2817780"/>
              <a:ext cx="100488" cy="177069"/>
            </a:xfrm>
            <a:custGeom>
              <a:avLst/>
              <a:gdLst/>
              <a:ahLst/>
              <a:cxnLst/>
              <a:rect l="l" t="t" r="r" b="b"/>
              <a:pathLst>
                <a:path w="100488" h="177069" extrusionOk="0">
                  <a:moveTo>
                    <a:pt x="100489" y="90011"/>
                  </a:moveTo>
                  <a:lnTo>
                    <a:pt x="100489" y="150971"/>
                  </a:lnTo>
                  <a:cubicBezTo>
                    <a:pt x="100489" y="165354"/>
                    <a:pt x="88773" y="177070"/>
                    <a:pt x="74390" y="177070"/>
                  </a:cubicBezTo>
                  <a:lnTo>
                    <a:pt x="0" y="177070"/>
                  </a:lnTo>
                  <a:lnTo>
                    <a:pt x="0" y="0"/>
                  </a:lnTo>
                  <a:lnTo>
                    <a:pt x="10382" y="0"/>
                  </a:lnTo>
                  <a:cubicBezTo>
                    <a:pt x="60008" y="0"/>
                    <a:pt x="100394" y="40386"/>
                    <a:pt x="100394" y="90011"/>
                  </a:cubicBezTo>
                  <a:lnTo>
                    <a:pt x="100394" y="90011"/>
                  </a:lnTo>
                  <a:close/>
                </a:path>
              </a:pathLst>
            </a:custGeom>
            <a:solidFill>
              <a:srgbClr val="00A2A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628" name="Google Shape;1628;p42"/>
          <p:cNvGrpSpPr/>
          <p:nvPr/>
        </p:nvGrpSpPr>
        <p:grpSpPr>
          <a:xfrm>
            <a:off x="7953228" y="1548099"/>
            <a:ext cx="374561" cy="343414"/>
            <a:chOff x="3186969" y="2654236"/>
            <a:chExt cx="381000" cy="349317"/>
          </a:xfrm>
        </p:grpSpPr>
        <p:sp>
          <p:nvSpPr>
            <p:cNvPr id="1629" name="Google Shape;1629;p42"/>
            <p:cNvSpPr/>
            <p:nvPr/>
          </p:nvSpPr>
          <p:spPr>
            <a:xfrm>
              <a:off x="3187731" y="2654236"/>
              <a:ext cx="343852" cy="103155"/>
            </a:xfrm>
            <a:custGeom>
              <a:avLst/>
              <a:gdLst/>
              <a:ahLst/>
              <a:cxnLst/>
              <a:rect l="l" t="t" r="r" b="b"/>
              <a:pathLst>
                <a:path w="343852" h="103155" extrusionOk="0">
                  <a:moveTo>
                    <a:pt x="343757" y="32385"/>
                  </a:moveTo>
                  <a:lnTo>
                    <a:pt x="343757" y="92011"/>
                  </a:lnTo>
                  <a:cubicBezTo>
                    <a:pt x="343757" y="98203"/>
                    <a:pt x="338804" y="103156"/>
                    <a:pt x="332613" y="103156"/>
                  </a:cubicBezTo>
                  <a:cubicBezTo>
                    <a:pt x="324707" y="103156"/>
                    <a:pt x="11811" y="103061"/>
                    <a:pt x="11144" y="103061"/>
                  </a:cubicBezTo>
                  <a:cubicBezTo>
                    <a:pt x="4953" y="103061"/>
                    <a:pt x="0" y="98107"/>
                    <a:pt x="0" y="91916"/>
                  </a:cubicBezTo>
                  <a:lnTo>
                    <a:pt x="0" y="32385"/>
                  </a:lnTo>
                  <a:cubicBezTo>
                    <a:pt x="0" y="14573"/>
                    <a:pt x="14573" y="0"/>
                    <a:pt x="32480" y="0"/>
                  </a:cubicBezTo>
                  <a:lnTo>
                    <a:pt x="311372" y="0"/>
                  </a:lnTo>
                  <a:cubicBezTo>
                    <a:pt x="329279" y="0"/>
                    <a:pt x="343853" y="14478"/>
                    <a:pt x="343853" y="32385"/>
                  </a:cubicBezTo>
                  <a:lnTo>
                    <a:pt x="343853" y="3238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630" name="Google Shape;1630;p42"/>
            <p:cNvGrpSpPr/>
            <p:nvPr/>
          </p:nvGrpSpPr>
          <p:grpSpPr>
            <a:xfrm>
              <a:off x="3186969" y="2654331"/>
              <a:ext cx="381000" cy="349222"/>
              <a:chOff x="3186969" y="2654331"/>
              <a:chExt cx="381000" cy="349222"/>
            </a:xfrm>
          </p:grpSpPr>
          <p:sp>
            <p:nvSpPr>
              <p:cNvPr id="1631" name="Google Shape;1631;p42"/>
              <p:cNvSpPr/>
              <p:nvPr/>
            </p:nvSpPr>
            <p:spPr>
              <a:xfrm>
                <a:off x="3377469" y="2654331"/>
                <a:ext cx="154114" cy="103060"/>
              </a:xfrm>
              <a:custGeom>
                <a:avLst/>
                <a:gdLst/>
                <a:ahLst/>
                <a:cxnLst/>
                <a:rect l="l" t="t" r="r" b="b"/>
                <a:pathLst>
                  <a:path w="154114" h="103060" extrusionOk="0">
                    <a:moveTo>
                      <a:pt x="154019" y="32290"/>
                    </a:moveTo>
                    <a:lnTo>
                      <a:pt x="154019" y="91916"/>
                    </a:lnTo>
                    <a:cubicBezTo>
                      <a:pt x="154019" y="98108"/>
                      <a:pt x="149066" y="103061"/>
                      <a:pt x="142875" y="103061"/>
                    </a:cubicBezTo>
                    <a:cubicBezTo>
                      <a:pt x="140113" y="103061"/>
                      <a:pt x="72485" y="103061"/>
                      <a:pt x="0" y="103061"/>
                    </a:cubicBezTo>
                    <a:lnTo>
                      <a:pt x="0" y="0"/>
                    </a:lnTo>
                    <a:lnTo>
                      <a:pt x="121634" y="0"/>
                    </a:lnTo>
                    <a:cubicBezTo>
                      <a:pt x="139541" y="0"/>
                      <a:pt x="154115" y="14478"/>
                      <a:pt x="154115" y="32385"/>
                    </a:cubicBezTo>
                    <a:lnTo>
                      <a:pt x="154115" y="32385"/>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32" name="Google Shape;1632;p42"/>
              <p:cNvSpPr/>
              <p:nvPr/>
            </p:nvSpPr>
            <p:spPr>
              <a:xfrm>
                <a:off x="3186969" y="2717196"/>
                <a:ext cx="381000" cy="286357"/>
              </a:xfrm>
              <a:custGeom>
                <a:avLst/>
                <a:gdLst/>
                <a:ahLst/>
                <a:cxnLst/>
                <a:rect l="l" t="t" r="r" b="b"/>
                <a:pathLst>
                  <a:path w="381000" h="286357" extrusionOk="0">
                    <a:moveTo>
                      <a:pt x="381000" y="34766"/>
                    </a:moveTo>
                    <a:lnTo>
                      <a:pt x="381000" y="225647"/>
                    </a:lnTo>
                    <a:cubicBezTo>
                      <a:pt x="381000" y="244793"/>
                      <a:pt x="365379" y="260414"/>
                      <a:pt x="346139" y="260414"/>
                    </a:cubicBezTo>
                    <a:lnTo>
                      <a:pt x="247745" y="260414"/>
                    </a:lnTo>
                    <a:cubicBezTo>
                      <a:pt x="243745" y="260414"/>
                      <a:pt x="239744" y="261557"/>
                      <a:pt x="236315" y="263652"/>
                    </a:cubicBezTo>
                    <a:lnTo>
                      <a:pt x="207645" y="281464"/>
                    </a:lnTo>
                    <a:cubicBezTo>
                      <a:pt x="197263" y="287941"/>
                      <a:pt x="183833" y="288036"/>
                      <a:pt x="173355" y="281464"/>
                    </a:cubicBezTo>
                    <a:lnTo>
                      <a:pt x="144685" y="263652"/>
                    </a:lnTo>
                    <a:cubicBezTo>
                      <a:pt x="141256" y="261557"/>
                      <a:pt x="137255" y="260414"/>
                      <a:pt x="133255" y="260414"/>
                    </a:cubicBezTo>
                    <a:lnTo>
                      <a:pt x="34862" y="260414"/>
                    </a:lnTo>
                    <a:cubicBezTo>
                      <a:pt x="15621" y="260414"/>
                      <a:pt x="0" y="244793"/>
                      <a:pt x="0" y="225647"/>
                    </a:cubicBezTo>
                    <a:lnTo>
                      <a:pt x="0" y="34766"/>
                    </a:lnTo>
                    <a:cubicBezTo>
                      <a:pt x="0" y="15621"/>
                      <a:pt x="15621" y="0"/>
                      <a:pt x="34862" y="0"/>
                    </a:cubicBezTo>
                    <a:lnTo>
                      <a:pt x="346043" y="0"/>
                    </a:lnTo>
                    <a:cubicBezTo>
                      <a:pt x="365284" y="0"/>
                      <a:pt x="380905" y="15621"/>
                      <a:pt x="380905" y="34766"/>
                    </a:cubicBezTo>
                    <a:lnTo>
                      <a:pt x="380905" y="34766"/>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633" name="Google Shape;1633;p42"/>
            <p:cNvSpPr/>
            <p:nvPr/>
          </p:nvSpPr>
          <p:spPr>
            <a:xfrm>
              <a:off x="3377469" y="2717101"/>
              <a:ext cx="190500" cy="286416"/>
            </a:xfrm>
            <a:custGeom>
              <a:avLst/>
              <a:gdLst/>
              <a:ahLst/>
              <a:cxnLst/>
              <a:rect l="l" t="t" r="r" b="b"/>
              <a:pathLst>
                <a:path w="190500" h="286416" extrusionOk="0">
                  <a:moveTo>
                    <a:pt x="190500" y="34861"/>
                  </a:moveTo>
                  <a:lnTo>
                    <a:pt x="190500" y="225742"/>
                  </a:lnTo>
                  <a:cubicBezTo>
                    <a:pt x="190500" y="244888"/>
                    <a:pt x="174879" y="260509"/>
                    <a:pt x="155639" y="260509"/>
                  </a:cubicBezTo>
                  <a:lnTo>
                    <a:pt x="57245" y="260509"/>
                  </a:lnTo>
                  <a:cubicBezTo>
                    <a:pt x="53245" y="260509"/>
                    <a:pt x="49244" y="261652"/>
                    <a:pt x="45815" y="263747"/>
                  </a:cubicBezTo>
                  <a:lnTo>
                    <a:pt x="17145" y="281559"/>
                  </a:lnTo>
                  <a:cubicBezTo>
                    <a:pt x="11906" y="284798"/>
                    <a:pt x="6001" y="286417"/>
                    <a:pt x="0" y="286417"/>
                  </a:cubicBezTo>
                  <a:lnTo>
                    <a:pt x="0" y="0"/>
                  </a:lnTo>
                  <a:lnTo>
                    <a:pt x="155639" y="0"/>
                  </a:lnTo>
                  <a:cubicBezTo>
                    <a:pt x="174879" y="0"/>
                    <a:pt x="190500" y="15621"/>
                    <a:pt x="190500" y="34766"/>
                  </a:cubicBezTo>
                  <a:lnTo>
                    <a:pt x="190500" y="34766"/>
                  </a:lnTo>
                  <a:close/>
                </a:path>
              </a:pathLst>
            </a:custGeom>
            <a:solidFill>
              <a:srgbClr val="F8FAF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34" name="Google Shape;1634;p42"/>
            <p:cNvSpPr/>
            <p:nvPr/>
          </p:nvSpPr>
          <p:spPr>
            <a:xfrm>
              <a:off x="3342512" y="2806541"/>
              <a:ext cx="69913" cy="69913"/>
            </a:xfrm>
            <a:custGeom>
              <a:avLst/>
              <a:gdLst/>
              <a:ahLst/>
              <a:cxnLst/>
              <a:rect l="l" t="t" r="r" b="b"/>
              <a:pathLst>
                <a:path w="69913" h="69913" extrusionOk="0">
                  <a:moveTo>
                    <a:pt x="69914" y="34957"/>
                  </a:moveTo>
                  <a:cubicBezTo>
                    <a:pt x="69914" y="54292"/>
                    <a:pt x="54293" y="69913"/>
                    <a:pt x="34957" y="69913"/>
                  </a:cubicBezTo>
                  <a:cubicBezTo>
                    <a:pt x="15621" y="69913"/>
                    <a:pt x="0" y="54292"/>
                    <a:pt x="0" y="34957"/>
                  </a:cubicBezTo>
                  <a:cubicBezTo>
                    <a:pt x="0" y="15621"/>
                    <a:pt x="15621" y="0"/>
                    <a:pt x="34957" y="0"/>
                  </a:cubicBezTo>
                  <a:cubicBezTo>
                    <a:pt x="54293" y="0"/>
                    <a:pt x="69914" y="15621"/>
                    <a:pt x="69914" y="34957"/>
                  </a:cubicBezTo>
                  <a:lnTo>
                    <a:pt x="69914" y="3495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35" name="Google Shape;1635;p42"/>
            <p:cNvSpPr/>
            <p:nvPr/>
          </p:nvSpPr>
          <p:spPr>
            <a:xfrm>
              <a:off x="3247262" y="2806541"/>
              <a:ext cx="70008" cy="69913"/>
            </a:xfrm>
            <a:custGeom>
              <a:avLst/>
              <a:gdLst/>
              <a:ahLst/>
              <a:cxnLst/>
              <a:rect l="l" t="t" r="r" b="b"/>
              <a:pathLst>
                <a:path w="70008" h="69913" extrusionOk="0">
                  <a:moveTo>
                    <a:pt x="69914" y="34957"/>
                  </a:moveTo>
                  <a:cubicBezTo>
                    <a:pt x="69914" y="54292"/>
                    <a:pt x="54293" y="69913"/>
                    <a:pt x="34957" y="69913"/>
                  </a:cubicBezTo>
                  <a:cubicBezTo>
                    <a:pt x="15621" y="69913"/>
                    <a:pt x="0" y="54292"/>
                    <a:pt x="0" y="34957"/>
                  </a:cubicBezTo>
                  <a:cubicBezTo>
                    <a:pt x="0" y="15621"/>
                    <a:pt x="15621" y="0"/>
                    <a:pt x="34957" y="0"/>
                  </a:cubicBezTo>
                  <a:cubicBezTo>
                    <a:pt x="44196" y="0"/>
                    <a:pt x="53150" y="3715"/>
                    <a:pt x="59722" y="10287"/>
                  </a:cubicBezTo>
                  <a:cubicBezTo>
                    <a:pt x="66294" y="16859"/>
                    <a:pt x="70009" y="25717"/>
                    <a:pt x="70009" y="35052"/>
                  </a:cubicBezTo>
                  <a:lnTo>
                    <a:pt x="70009" y="35052"/>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36" name="Google Shape;1636;p42"/>
            <p:cNvSpPr/>
            <p:nvPr/>
          </p:nvSpPr>
          <p:spPr>
            <a:xfrm>
              <a:off x="3437762" y="2806541"/>
              <a:ext cx="69913" cy="69913"/>
            </a:xfrm>
            <a:custGeom>
              <a:avLst/>
              <a:gdLst/>
              <a:ahLst/>
              <a:cxnLst/>
              <a:rect l="l" t="t" r="r" b="b"/>
              <a:pathLst>
                <a:path w="69913" h="69913" extrusionOk="0">
                  <a:moveTo>
                    <a:pt x="69914" y="34957"/>
                  </a:moveTo>
                  <a:cubicBezTo>
                    <a:pt x="69914" y="54292"/>
                    <a:pt x="54293" y="69913"/>
                    <a:pt x="34957" y="69913"/>
                  </a:cubicBezTo>
                  <a:cubicBezTo>
                    <a:pt x="15621" y="69913"/>
                    <a:pt x="0" y="54292"/>
                    <a:pt x="0" y="34957"/>
                  </a:cubicBezTo>
                  <a:cubicBezTo>
                    <a:pt x="0" y="15621"/>
                    <a:pt x="15621" y="0"/>
                    <a:pt x="34957" y="0"/>
                  </a:cubicBezTo>
                  <a:cubicBezTo>
                    <a:pt x="54293" y="0"/>
                    <a:pt x="69914" y="15621"/>
                    <a:pt x="69914" y="34957"/>
                  </a:cubicBezTo>
                  <a:lnTo>
                    <a:pt x="69914" y="3495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37" name="Google Shape;1637;p42"/>
            <p:cNvSpPr/>
            <p:nvPr/>
          </p:nvSpPr>
          <p:spPr>
            <a:xfrm>
              <a:off x="3377469" y="2806541"/>
              <a:ext cx="34956" cy="69913"/>
            </a:xfrm>
            <a:custGeom>
              <a:avLst/>
              <a:gdLst/>
              <a:ahLst/>
              <a:cxnLst/>
              <a:rect l="l" t="t" r="r" b="b"/>
              <a:pathLst>
                <a:path w="34956" h="69913" extrusionOk="0">
                  <a:moveTo>
                    <a:pt x="34957" y="34957"/>
                  </a:moveTo>
                  <a:cubicBezTo>
                    <a:pt x="34957" y="54292"/>
                    <a:pt x="19241" y="69913"/>
                    <a:pt x="0" y="69913"/>
                  </a:cubicBezTo>
                  <a:lnTo>
                    <a:pt x="0" y="0"/>
                  </a:lnTo>
                  <a:cubicBezTo>
                    <a:pt x="19336" y="0"/>
                    <a:pt x="34957" y="15716"/>
                    <a:pt x="34957" y="34957"/>
                  </a:cubicBezTo>
                  <a:lnTo>
                    <a:pt x="34957" y="34957"/>
                  </a:lnTo>
                  <a:close/>
                </a:path>
              </a:pathLst>
            </a:custGeom>
            <a:solidFill>
              <a:srgbClr val="053E5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638" name="Google Shape;1638;p42"/>
          <p:cNvGrpSpPr/>
          <p:nvPr/>
        </p:nvGrpSpPr>
        <p:grpSpPr>
          <a:xfrm>
            <a:off x="836913" y="3818013"/>
            <a:ext cx="333206" cy="374467"/>
            <a:chOff x="9425143" y="2038350"/>
            <a:chExt cx="338934" cy="380904"/>
          </a:xfrm>
        </p:grpSpPr>
        <p:sp>
          <p:nvSpPr>
            <p:cNvPr id="1639" name="Google Shape;1639;p42"/>
            <p:cNvSpPr/>
            <p:nvPr/>
          </p:nvSpPr>
          <p:spPr>
            <a:xfrm>
              <a:off x="9425143" y="2103786"/>
              <a:ext cx="295407" cy="315468"/>
            </a:xfrm>
            <a:custGeom>
              <a:avLst/>
              <a:gdLst/>
              <a:ahLst/>
              <a:cxnLst/>
              <a:rect l="l" t="t" r="r" b="b"/>
              <a:pathLst>
                <a:path w="295407" h="315468" extrusionOk="0">
                  <a:moveTo>
                    <a:pt x="292738" y="23146"/>
                  </a:moveTo>
                  <a:cubicBezTo>
                    <a:pt x="292738" y="23146"/>
                    <a:pt x="292452" y="23527"/>
                    <a:pt x="191868" y="155734"/>
                  </a:cubicBezTo>
                  <a:cubicBezTo>
                    <a:pt x="186916" y="162687"/>
                    <a:pt x="188249" y="159925"/>
                    <a:pt x="188344" y="260795"/>
                  </a:cubicBezTo>
                  <a:cubicBezTo>
                    <a:pt x="188344" y="276511"/>
                    <a:pt x="176819" y="280702"/>
                    <a:pt x="146815" y="302800"/>
                  </a:cubicBezTo>
                  <a:cubicBezTo>
                    <a:pt x="133671" y="312420"/>
                    <a:pt x="130813" y="315468"/>
                    <a:pt x="124050" y="315468"/>
                  </a:cubicBezTo>
                  <a:cubicBezTo>
                    <a:pt x="115383" y="315468"/>
                    <a:pt x="107858" y="308801"/>
                    <a:pt x="107858" y="299942"/>
                  </a:cubicBezTo>
                  <a:cubicBezTo>
                    <a:pt x="107667" y="156972"/>
                    <a:pt x="109191" y="162973"/>
                    <a:pt x="104048" y="155829"/>
                  </a:cubicBezTo>
                  <a:cubicBezTo>
                    <a:pt x="-2251" y="16764"/>
                    <a:pt x="2606" y="23146"/>
                    <a:pt x="2797" y="23432"/>
                  </a:cubicBezTo>
                  <a:cubicBezTo>
                    <a:pt x="-4251" y="13716"/>
                    <a:pt x="2797" y="286"/>
                    <a:pt x="15275" y="286"/>
                  </a:cubicBezTo>
                  <a:cubicBezTo>
                    <a:pt x="64519" y="286"/>
                    <a:pt x="63757" y="286"/>
                    <a:pt x="280070" y="0"/>
                  </a:cubicBezTo>
                  <a:cubicBezTo>
                    <a:pt x="292452" y="0"/>
                    <a:pt x="299691" y="13430"/>
                    <a:pt x="292643" y="23146"/>
                  </a:cubicBezTo>
                  <a:lnTo>
                    <a:pt x="292643" y="23146"/>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40" name="Google Shape;1640;p42"/>
            <p:cNvSpPr/>
            <p:nvPr/>
          </p:nvSpPr>
          <p:spPr>
            <a:xfrm>
              <a:off x="9571837" y="2103691"/>
              <a:ext cx="148903" cy="302894"/>
            </a:xfrm>
            <a:custGeom>
              <a:avLst/>
              <a:gdLst/>
              <a:ahLst/>
              <a:cxnLst/>
              <a:rect l="l" t="t" r="r" b="b"/>
              <a:pathLst>
                <a:path w="148903" h="302894" extrusionOk="0">
                  <a:moveTo>
                    <a:pt x="146044" y="23241"/>
                  </a:moveTo>
                  <a:cubicBezTo>
                    <a:pt x="146044" y="23241"/>
                    <a:pt x="145758" y="23622"/>
                    <a:pt x="45174" y="155829"/>
                  </a:cubicBezTo>
                  <a:cubicBezTo>
                    <a:pt x="40221" y="162782"/>
                    <a:pt x="41555" y="160020"/>
                    <a:pt x="41650" y="260890"/>
                  </a:cubicBezTo>
                  <a:cubicBezTo>
                    <a:pt x="41650" y="276606"/>
                    <a:pt x="30125" y="280797"/>
                    <a:pt x="121" y="302895"/>
                  </a:cubicBezTo>
                  <a:cubicBezTo>
                    <a:pt x="-165" y="268510"/>
                    <a:pt x="121" y="187547"/>
                    <a:pt x="311" y="190"/>
                  </a:cubicBezTo>
                  <a:cubicBezTo>
                    <a:pt x="35173" y="190"/>
                    <a:pt x="78893" y="95"/>
                    <a:pt x="133566" y="0"/>
                  </a:cubicBezTo>
                  <a:cubicBezTo>
                    <a:pt x="145948" y="0"/>
                    <a:pt x="153188" y="13430"/>
                    <a:pt x="146139" y="23146"/>
                  </a:cubicBezTo>
                  <a:lnTo>
                    <a:pt x="146139" y="23146"/>
                  </a:lnTo>
                  <a:close/>
                </a:path>
              </a:pathLst>
            </a:custGeom>
            <a:solidFill>
              <a:srgbClr val="EDBA8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41" name="Google Shape;1641;p42"/>
            <p:cNvSpPr/>
            <p:nvPr/>
          </p:nvSpPr>
          <p:spPr>
            <a:xfrm>
              <a:off x="9586341" y="2038350"/>
              <a:ext cx="177736" cy="177355"/>
            </a:xfrm>
            <a:custGeom>
              <a:avLst/>
              <a:gdLst/>
              <a:ahLst/>
              <a:cxnLst/>
              <a:rect l="l" t="t" r="r" b="b"/>
              <a:pathLst>
                <a:path w="177736" h="177355" extrusionOk="0">
                  <a:moveTo>
                    <a:pt x="177736" y="88678"/>
                  </a:moveTo>
                  <a:cubicBezTo>
                    <a:pt x="177736" y="137541"/>
                    <a:pt x="137922" y="177356"/>
                    <a:pt x="88868" y="177356"/>
                  </a:cubicBezTo>
                  <a:cubicBezTo>
                    <a:pt x="39814" y="177356"/>
                    <a:pt x="0" y="137541"/>
                    <a:pt x="0" y="88678"/>
                  </a:cubicBezTo>
                  <a:cubicBezTo>
                    <a:pt x="0" y="39815"/>
                    <a:pt x="39910" y="0"/>
                    <a:pt x="88868" y="0"/>
                  </a:cubicBezTo>
                  <a:cubicBezTo>
                    <a:pt x="137826" y="0"/>
                    <a:pt x="177736" y="39815"/>
                    <a:pt x="177736" y="88678"/>
                  </a:cubicBezTo>
                  <a:lnTo>
                    <a:pt x="177736" y="88678"/>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42" name="Google Shape;1642;p42"/>
            <p:cNvSpPr/>
            <p:nvPr/>
          </p:nvSpPr>
          <p:spPr>
            <a:xfrm>
              <a:off x="9675399" y="2038350"/>
              <a:ext cx="88677" cy="177355"/>
            </a:xfrm>
            <a:custGeom>
              <a:avLst/>
              <a:gdLst/>
              <a:ahLst/>
              <a:cxnLst/>
              <a:rect l="l" t="t" r="r" b="b"/>
              <a:pathLst>
                <a:path w="88677" h="177355" extrusionOk="0">
                  <a:moveTo>
                    <a:pt x="88678" y="88678"/>
                  </a:moveTo>
                  <a:cubicBezTo>
                    <a:pt x="88678" y="137541"/>
                    <a:pt x="48863" y="177356"/>
                    <a:pt x="0" y="177356"/>
                  </a:cubicBezTo>
                  <a:lnTo>
                    <a:pt x="0" y="0"/>
                  </a:lnTo>
                  <a:cubicBezTo>
                    <a:pt x="48959" y="0"/>
                    <a:pt x="88678" y="39815"/>
                    <a:pt x="88678" y="88678"/>
                  </a:cubicBezTo>
                  <a:lnTo>
                    <a:pt x="88678" y="88678"/>
                  </a:lnTo>
                  <a:close/>
                </a:path>
              </a:pathLst>
            </a:custGeom>
            <a:solidFill>
              <a:srgbClr val="89DBE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43" name="Google Shape;1643;p42"/>
            <p:cNvSpPr/>
            <p:nvPr/>
          </p:nvSpPr>
          <p:spPr>
            <a:xfrm>
              <a:off x="9642797" y="2094819"/>
              <a:ext cx="64822" cy="64784"/>
            </a:xfrm>
            <a:custGeom>
              <a:avLst/>
              <a:gdLst/>
              <a:ahLst/>
              <a:cxnLst/>
              <a:rect l="l" t="t" r="r" b="b"/>
              <a:pathLst>
                <a:path w="64822" h="64784" extrusionOk="0">
                  <a:moveTo>
                    <a:pt x="61463" y="45448"/>
                  </a:moveTo>
                  <a:cubicBezTo>
                    <a:pt x="68511" y="52496"/>
                    <a:pt x="63463" y="64593"/>
                    <a:pt x="53557" y="64593"/>
                  </a:cubicBezTo>
                  <a:cubicBezTo>
                    <a:pt x="47366" y="64593"/>
                    <a:pt x="45651" y="61354"/>
                    <a:pt x="32602" y="48305"/>
                  </a:cubicBezTo>
                  <a:cubicBezTo>
                    <a:pt x="32412" y="48019"/>
                    <a:pt x="33935" y="46686"/>
                    <a:pt x="19172" y="61354"/>
                  </a:cubicBezTo>
                  <a:cubicBezTo>
                    <a:pt x="8694" y="71832"/>
                    <a:pt x="-7022" y="55925"/>
                    <a:pt x="3455" y="45543"/>
                  </a:cubicBezTo>
                  <a:lnTo>
                    <a:pt x="16695" y="32398"/>
                  </a:lnTo>
                  <a:lnTo>
                    <a:pt x="3455" y="19254"/>
                  </a:lnTo>
                  <a:cubicBezTo>
                    <a:pt x="-7022" y="8776"/>
                    <a:pt x="8789" y="-7035"/>
                    <a:pt x="19172" y="3442"/>
                  </a:cubicBezTo>
                  <a:lnTo>
                    <a:pt x="32412" y="16682"/>
                  </a:lnTo>
                  <a:cubicBezTo>
                    <a:pt x="32412" y="16682"/>
                    <a:pt x="45365" y="3728"/>
                    <a:pt x="45651" y="3442"/>
                  </a:cubicBezTo>
                  <a:cubicBezTo>
                    <a:pt x="56129" y="-7035"/>
                    <a:pt x="71845" y="8872"/>
                    <a:pt x="61367" y="19254"/>
                  </a:cubicBezTo>
                  <a:lnTo>
                    <a:pt x="48127" y="32398"/>
                  </a:lnTo>
                  <a:lnTo>
                    <a:pt x="61367" y="45543"/>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44" name="Google Shape;1644;p42"/>
            <p:cNvSpPr/>
            <p:nvPr/>
          </p:nvSpPr>
          <p:spPr>
            <a:xfrm>
              <a:off x="9675399" y="2094736"/>
              <a:ext cx="32220" cy="64676"/>
            </a:xfrm>
            <a:custGeom>
              <a:avLst/>
              <a:gdLst/>
              <a:ahLst/>
              <a:cxnLst/>
              <a:rect l="l" t="t" r="r" b="b"/>
              <a:pathLst>
                <a:path w="32220" h="64676" extrusionOk="0">
                  <a:moveTo>
                    <a:pt x="28861" y="45531"/>
                  </a:moveTo>
                  <a:cubicBezTo>
                    <a:pt x="35909" y="52580"/>
                    <a:pt x="30861" y="64676"/>
                    <a:pt x="20955" y="64676"/>
                  </a:cubicBezTo>
                  <a:cubicBezTo>
                    <a:pt x="14764" y="64676"/>
                    <a:pt x="13049" y="61438"/>
                    <a:pt x="0" y="48389"/>
                  </a:cubicBezTo>
                  <a:lnTo>
                    <a:pt x="0" y="16480"/>
                  </a:lnTo>
                  <a:lnTo>
                    <a:pt x="13049" y="3431"/>
                  </a:lnTo>
                  <a:cubicBezTo>
                    <a:pt x="23527" y="-7047"/>
                    <a:pt x="39243" y="8860"/>
                    <a:pt x="28766" y="19242"/>
                  </a:cubicBezTo>
                  <a:lnTo>
                    <a:pt x="15526" y="32387"/>
                  </a:lnTo>
                  <a:lnTo>
                    <a:pt x="28766" y="45531"/>
                  </a:lnTo>
                  <a:close/>
                </a:path>
              </a:pathLst>
            </a:custGeom>
            <a:solidFill>
              <a:srgbClr val="E2F2F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645" name="Google Shape;1645;p42"/>
          <p:cNvGrpSpPr/>
          <p:nvPr/>
        </p:nvGrpSpPr>
        <p:grpSpPr>
          <a:xfrm>
            <a:off x="3493017" y="1366000"/>
            <a:ext cx="2157965" cy="3149700"/>
            <a:chOff x="3796200" y="1366000"/>
            <a:chExt cx="1551600" cy="3149700"/>
          </a:xfrm>
        </p:grpSpPr>
        <p:sp>
          <p:nvSpPr>
            <p:cNvPr id="1646" name="Google Shape;1646;p42"/>
            <p:cNvSpPr/>
            <p:nvPr/>
          </p:nvSpPr>
          <p:spPr>
            <a:xfrm>
              <a:off x="3796200" y="1366000"/>
              <a:ext cx="1551600" cy="3149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hivo"/>
                <a:ea typeface="Chivo"/>
                <a:cs typeface="Chivo"/>
                <a:sym typeface="Chivo"/>
              </a:endParaRPr>
            </a:p>
          </p:txBody>
        </p:sp>
        <p:sp>
          <p:nvSpPr>
            <p:cNvPr id="1647" name="Google Shape;1647;p42"/>
            <p:cNvSpPr/>
            <p:nvPr/>
          </p:nvSpPr>
          <p:spPr>
            <a:xfrm>
              <a:off x="4226102" y="4294200"/>
              <a:ext cx="691800" cy="1431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hivo"/>
                <a:ea typeface="Chivo"/>
                <a:cs typeface="Chivo"/>
                <a:sym typeface="Chivo"/>
              </a:endParaRPr>
            </a:p>
          </p:txBody>
        </p:sp>
      </p:grpSp>
      <p:sp>
        <p:nvSpPr>
          <p:cNvPr id="1648" name="Google Shape;1648;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INFOGRAPHIC</a:t>
            </a:r>
            <a:endParaRPr/>
          </a:p>
        </p:txBody>
      </p:sp>
      <p:sp>
        <p:nvSpPr>
          <p:cNvPr id="1649" name="Google Shape;1649;p42"/>
          <p:cNvSpPr txBox="1"/>
          <p:nvPr/>
        </p:nvSpPr>
        <p:spPr>
          <a:xfrm>
            <a:off x="1279110" y="1300513"/>
            <a:ext cx="2011279" cy="4713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Alexandria"/>
                <a:ea typeface="Alexandria"/>
                <a:cs typeface="Alexandria"/>
                <a:sym typeface="Alexandria"/>
              </a:rPr>
              <a:t>Decentralized</a:t>
            </a:r>
            <a:endParaRPr sz="1800" b="1">
              <a:solidFill>
                <a:schemeClr val="dk1"/>
              </a:solidFill>
              <a:latin typeface="Alexandria"/>
              <a:ea typeface="Alexandria"/>
              <a:cs typeface="Alexandria"/>
              <a:sym typeface="Alexandria"/>
            </a:endParaRPr>
          </a:p>
        </p:txBody>
      </p:sp>
      <p:sp>
        <p:nvSpPr>
          <p:cNvPr id="1650" name="Google Shape;1650;p42"/>
          <p:cNvSpPr txBox="1"/>
          <p:nvPr/>
        </p:nvSpPr>
        <p:spPr>
          <a:xfrm>
            <a:off x="1279111" y="2442002"/>
            <a:ext cx="1818300" cy="4713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Alexandria"/>
                <a:ea typeface="Alexandria"/>
                <a:cs typeface="Alexandria"/>
                <a:sym typeface="Alexandria"/>
              </a:rPr>
              <a:t>Price</a:t>
            </a:r>
            <a:endParaRPr sz="1800" b="1">
              <a:solidFill>
                <a:schemeClr val="dk1"/>
              </a:solidFill>
              <a:latin typeface="Alexandria"/>
              <a:ea typeface="Alexandria"/>
              <a:cs typeface="Alexandria"/>
              <a:sym typeface="Alexandria"/>
            </a:endParaRPr>
          </a:p>
        </p:txBody>
      </p:sp>
      <p:sp>
        <p:nvSpPr>
          <p:cNvPr id="1651" name="Google Shape;1651;p42"/>
          <p:cNvSpPr txBox="1"/>
          <p:nvPr/>
        </p:nvSpPr>
        <p:spPr>
          <a:xfrm>
            <a:off x="1279111" y="3583491"/>
            <a:ext cx="1818300" cy="4713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Alexandria"/>
                <a:ea typeface="Alexandria"/>
                <a:cs typeface="Alexandria"/>
                <a:sym typeface="Alexandria"/>
              </a:rPr>
              <a:t>Availability</a:t>
            </a:r>
            <a:endParaRPr sz="1800" b="1">
              <a:solidFill>
                <a:schemeClr val="dk1"/>
              </a:solidFill>
              <a:latin typeface="Alexandria"/>
              <a:ea typeface="Alexandria"/>
              <a:cs typeface="Alexandria"/>
              <a:sym typeface="Alexandria"/>
            </a:endParaRPr>
          </a:p>
        </p:txBody>
      </p:sp>
      <p:sp>
        <p:nvSpPr>
          <p:cNvPr id="1652" name="Google Shape;1652;p42"/>
          <p:cNvSpPr txBox="1"/>
          <p:nvPr/>
        </p:nvSpPr>
        <p:spPr>
          <a:xfrm>
            <a:off x="6046661" y="1300513"/>
            <a:ext cx="1818300" cy="471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dk1"/>
                </a:solidFill>
                <a:latin typeface="Alexandria"/>
                <a:ea typeface="Alexandria"/>
                <a:cs typeface="Alexandria"/>
                <a:sym typeface="Alexandria"/>
              </a:rPr>
              <a:t>Features</a:t>
            </a:r>
            <a:endParaRPr sz="1800" b="1">
              <a:solidFill>
                <a:schemeClr val="dk1"/>
              </a:solidFill>
              <a:latin typeface="Alexandria"/>
              <a:ea typeface="Alexandria"/>
              <a:cs typeface="Alexandria"/>
              <a:sym typeface="Alexandria"/>
            </a:endParaRPr>
          </a:p>
        </p:txBody>
      </p:sp>
      <p:sp>
        <p:nvSpPr>
          <p:cNvPr id="1653" name="Google Shape;1653;p42"/>
          <p:cNvSpPr txBox="1"/>
          <p:nvPr/>
        </p:nvSpPr>
        <p:spPr>
          <a:xfrm>
            <a:off x="6046661" y="2442002"/>
            <a:ext cx="1818300" cy="471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dk1"/>
                </a:solidFill>
                <a:latin typeface="Alexandria"/>
                <a:ea typeface="Alexandria"/>
                <a:cs typeface="Alexandria"/>
                <a:sym typeface="Alexandria"/>
              </a:rPr>
              <a:t>Users</a:t>
            </a:r>
            <a:endParaRPr sz="1800" b="1">
              <a:solidFill>
                <a:schemeClr val="dk1"/>
              </a:solidFill>
              <a:latin typeface="Alexandria"/>
              <a:ea typeface="Alexandria"/>
              <a:cs typeface="Alexandria"/>
              <a:sym typeface="Alexandria"/>
            </a:endParaRPr>
          </a:p>
        </p:txBody>
      </p:sp>
      <p:sp>
        <p:nvSpPr>
          <p:cNvPr id="1654" name="Google Shape;1654;p42"/>
          <p:cNvSpPr txBox="1"/>
          <p:nvPr/>
        </p:nvSpPr>
        <p:spPr>
          <a:xfrm>
            <a:off x="6046661" y="3583491"/>
            <a:ext cx="1818300" cy="471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dk1"/>
                </a:solidFill>
                <a:latin typeface="Alexandria"/>
                <a:ea typeface="Alexandria"/>
                <a:cs typeface="Alexandria"/>
                <a:sym typeface="Alexandria"/>
              </a:rPr>
              <a:t>Updates</a:t>
            </a:r>
            <a:endParaRPr sz="1800" b="1">
              <a:solidFill>
                <a:schemeClr val="dk1"/>
              </a:solidFill>
              <a:latin typeface="Alexandria"/>
              <a:ea typeface="Alexandria"/>
              <a:cs typeface="Alexandria"/>
              <a:sym typeface="Alexandria"/>
            </a:endParaRPr>
          </a:p>
        </p:txBody>
      </p:sp>
      <p:sp>
        <p:nvSpPr>
          <p:cNvPr id="1655" name="Google Shape;1655;p42"/>
          <p:cNvSpPr txBox="1"/>
          <p:nvPr/>
        </p:nvSpPr>
        <p:spPr>
          <a:xfrm>
            <a:off x="1279111" y="1653838"/>
            <a:ext cx="1818300" cy="47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Chivo"/>
                <a:ea typeface="Chivo"/>
                <a:cs typeface="Chivo"/>
                <a:sym typeface="Chivo"/>
              </a:rPr>
              <a:t>Showcase the design of your product</a:t>
            </a:r>
            <a:endParaRPr sz="1200">
              <a:solidFill>
                <a:schemeClr val="dk1"/>
              </a:solidFill>
              <a:latin typeface="Chivo"/>
              <a:ea typeface="Chivo"/>
              <a:cs typeface="Chivo"/>
              <a:sym typeface="Chivo"/>
            </a:endParaRPr>
          </a:p>
        </p:txBody>
      </p:sp>
      <p:sp>
        <p:nvSpPr>
          <p:cNvPr id="1656" name="Google Shape;1656;p42"/>
          <p:cNvSpPr txBox="1"/>
          <p:nvPr/>
        </p:nvSpPr>
        <p:spPr>
          <a:xfrm>
            <a:off x="1279111" y="2795363"/>
            <a:ext cx="1818300" cy="47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Chivo"/>
                <a:ea typeface="Chivo"/>
                <a:cs typeface="Chivo"/>
                <a:sym typeface="Chivo"/>
              </a:rPr>
              <a:t>Share the cost and price with investors</a:t>
            </a:r>
            <a:endParaRPr sz="1200">
              <a:solidFill>
                <a:schemeClr val="dk1"/>
              </a:solidFill>
              <a:latin typeface="Chivo"/>
              <a:ea typeface="Chivo"/>
              <a:cs typeface="Chivo"/>
              <a:sym typeface="Chivo"/>
            </a:endParaRPr>
          </a:p>
        </p:txBody>
      </p:sp>
      <p:sp>
        <p:nvSpPr>
          <p:cNvPr id="1657" name="Google Shape;1657;p42"/>
          <p:cNvSpPr txBox="1"/>
          <p:nvPr/>
        </p:nvSpPr>
        <p:spPr>
          <a:xfrm>
            <a:off x="1279111" y="3936888"/>
            <a:ext cx="1818300" cy="47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Chivo"/>
                <a:ea typeface="Chivo"/>
                <a:cs typeface="Chivo"/>
                <a:sym typeface="Chivo"/>
              </a:rPr>
              <a:t>When is the product expected to be ready?</a:t>
            </a:r>
            <a:endParaRPr sz="1200">
              <a:solidFill>
                <a:schemeClr val="dk1"/>
              </a:solidFill>
              <a:latin typeface="Chivo"/>
              <a:ea typeface="Chivo"/>
              <a:cs typeface="Chivo"/>
              <a:sym typeface="Chivo"/>
            </a:endParaRPr>
          </a:p>
        </p:txBody>
      </p:sp>
      <p:sp>
        <p:nvSpPr>
          <p:cNvPr id="1658" name="Google Shape;1658;p42"/>
          <p:cNvSpPr txBox="1"/>
          <p:nvPr/>
        </p:nvSpPr>
        <p:spPr>
          <a:xfrm>
            <a:off x="6046661" y="1653838"/>
            <a:ext cx="1818300" cy="471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Chivo"/>
                <a:ea typeface="Chivo"/>
                <a:cs typeface="Chivo"/>
                <a:sym typeface="Chivo"/>
              </a:rPr>
              <a:t>What makes your product unique?</a:t>
            </a:r>
            <a:endParaRPr sz="1200">
              <a:solidFill>
                <a:schemeClr val="dk1"/>
              </a:solidFill>
              <a:latin typeface="Chivo"/>
              <a:ea typeface="Chivo"/>
              <a:cs typeface="Chivo"/>
              <a:sym typeface="Chivo"/>
            </a:endParaRPr>
          </a:p>
        </p:txBody>
      </p:sp>
      <p:sp>
        <p:nvSpPr>
          <p:cNvPr id="1659" name="Google Shape;1659;p42"/>
          <p:cNvSpPr txBox="1"/>
          <p:nvPr/>
        </p:nvSpPr>
        <p:spPr>
          <a:xfrm>
            <a:off x="6046661" y="2795363"/>
            <a:ext cx="1818300" cy="471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Chivo"/>
                <a:ea typeface="Chivo"/>
                <a:cs typeface="Chivo"/>
                <a:sym typeface="Chivo"/>
              </a:rPr>
              <a:t>Speak about the target audience</a:t>
            </a:r>
            <a:endParaRPr sz="1200">
              <a:solidFill>
                <a:schemeClr val="dk1"/>
              </a:solidFill>
              <a:latin typeface="Chivo"/>
              <a:ea typeface="Chivo"/>
              <a:cs typeface="Chivo"/>
              <a:sym typeface="Chivo"/>
            </a:endParaRPr>
          </a:p>
        </p:txBody>
      </p:sp>
      <p:sp>
        <p:nvSpPr>
          <p:cNvPr id="1660" name="Google Shape;1660;p42"/>
          <p:cNvSpPr txBox="1"/>
          <p:nvPr/>
        </p:nvSpPr>
        <p:spPr>
          <a:xfrm>
            <a:off x="6046661" y="3936888"/>
            <a:ext cx="1818300" cy="471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Chivo"/>
                <a:ea typeface="Chivo"/>
                <a:cs typeface="Chivo"/>
                <a:sym typeface="Chivo"/>
              </a:rPr>
              <a:t>Do you plan on updating it?</a:t>
            </a:r>
            <a:endParaRPr sz="1200">
              <a:solidFill>
                <a:schemeClr val="dk1"/>
              </a:solidFill>
              <a:latin typeface="Chivo"/>
              <a:ea typeface="Chivo"/>
              <a:cs typeface="Chivo"/>
              <a:sym typeface="Chivo"/>
            </a:endParaRPr>
          </a:p>
        </p:txBody>
      </p:sp>
      <p:pic>
        <p:nvPicPr>
          <p:cNvPr id="1661" name="Google Shape;1661;p42"/>
          <p:cNvPicPr preferRelativeResize="0"/>
          <p:nvPr/>
        </p:nvPicPr>
        <p:blipFill rotWithShape="1">
          <a:blip r:embed="rId3">
            <a:alphaModFix/>
          </a:blip>
          <a:srcRect l="784" r="56361"/>
          <a:stretch/>
        </p:blipFill>
        <p:spPr>
          <a:xfrm>
            <a:off x="3548900" y="1511475"/>
            <a:ext cx="2046199" cy="2685901"/>
          </a:xfrm>
          <a:prstGeom prst="rect">
            <a:avLst/>
          </a:prstGeom>
          <a:noFill/>
          <a:ln w="19050" cap="flat" cmpd="sng">
            <a:solidFill>
              <a:schemeClr val="dk1"/>
            </a:solidFill>
            <a:prstDash val="solid"/>
            <a:round/>
            <a:headEnd type="none" w="sm" len="sm"/>
            <a:tailEnd type="none" w="sm" len="sm"/>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27">
          <a:extLst>
            <a:ext uri="{FF2B5EF4-FFF2-40B4-BE49-F238E27FC236}">
              <a16:creationId xmlns:a16="http://schemas.microsoft.com/office/drawing/2014/main" id="{EB72BF55-80B0-5A0E-7F26-4A13FA48C000}"/>
            </a:ext>
          </a:extLst>
        </p:cNvPr>
        <p:cNvGrpSpPr/>
        <p:nvPr/>
      </p:nvGrpSpPr>
      <p:grpSpPr>
        <a:xfrm>
          <a:off x="0" y="0"/>
          <a:ext cx="0" cy="0"/>
          <a:chOff x="0" y="0"/>
          <a:chExt cx="0" cy="0"/>
        </a:xfrm>
      </p:grpSpPr>
      <p:sp>
        <p:nvSpPr>
          <p:cNvPr id="1228" name="Google Shape;1228;p33">
            <a:extLst>
              <a:ext uri="{FF2B5EF4-FFF2-40B4-BE49-F238E27FC236}">
                <a16:creationId xmlns:a16="http://schemas.microsoft.com/office/drawing/2014/main" id="{8BA091FB-2BC0-3ADC-0E0D-3A91436BA51B}"/>
              </a:ext>
            </a:extLst>
          </p:cNvPr>
          <p:cNvSpPr txBox="1">
            <a:spLocks noGrp="1"/>
          </p:cNvSpPr>
          <p:nvPr>
            <p:ph type="title"/>
          </p:nvPr>
        </p:nvSpPr>
        <p:spPr>
          <a:xfrm>
            <a:off x="735525" y="3745422"/>
            <a:ext cx="4795845" cy="71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Opportunity</a:t>
            </a:r>
            <a:endParaRPr/>
          </a:p>
        </p:txBody>
      </p:sp>
      <p:sp>
        <p:nvSpPr>
          <p:cNvPr id="1229" name="Google Shape;1229;p33">
            <a:extLst>
              <a:ext uri="{FF2B5EF4-FFF2-40B4-BE49-F238E27FC236}">
                <a16:creationId xmlns:a16="http://schemas.microsoft.com/office/drawing/2014/main" id="{4BEB4A5C-BA0F-B496-D0E1-921033DE5C1B}"/>
              </a:ext>
            </a:extLst>
          </p:cNvPr>
          <p:cNvSpPr txBox="1">
            <a:spLocks noGrp="1"/>
          </p:cNvSpPr>
          <p:nvPr>
            <p:ph type="title" idx="2"/>
          </p:nvPr>
        </p:nvSpPr>
        <p:spPr>
          <a:xfrm>
            <a:off x="866962" y="2849721"/>
            <a:ext cx="1235700" cy="88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bg1"/>
                </a:solidFill>
              </a:rPr>
              <a:t>03</a:t>
            </a:r>
          </a:p>
        </p:txBody>
      </p:sp>
      <p:grpSp>
        <p:nvGrpSpPr>
          <p:cNvPr id="1231" name="Google Shape;1231;p33">
            <a:extLst>
              <a:ext uri="{FF2B5EF4-FFF2-40B4-BE49-F238E27FC236}">
                <a16:creationId xmlns:a16="http://schemas.microsoft.com/office/drawing/2014/main" id="{2FB53F60-0ED9-24AF-4944-06763B8DEAC9}"/>
              </a:ext>
            </a:extLst>
          </p:cNvPr>
          <p:cNvGrpSpPr/>
          <p:nvPr/>
        </p:nvGrpSpPr>
        <p:grpSpPr>
          <a:xfrm>
            <a:off x="735523" y="453339"/>
            <a:ext cx="2489878" cy="1518114"/>
            <a:chOff x="612923" y="227739"/>
            <a:chExt cx="2489878" cy="1518114"/>
          </a:xfrm>
        </p:grpSpPr>
        <p:grpSp>
          <p:nvGrpSpPr>
            <p:cNvPr id="1232" name="Google Shape;1232;p33">
              <a:extLst>
                <a:ext uri="{FF2B5EF4-FFF2-40B4-BE49-F238E27FC236}">
                  <a16:creationId xmlns:a16="http://schemas.microsoft.com/office/drawing/2014/main" id="{4E997673-E7F9-BD4C-E0F4-60849FD0F602}"/>
                </a:ext>
              </a:extLst>
            </p:cNvPr>
            <p:cNvGrpSpPr/>
            <p:nvPr/>
          </p:nvGrpSpPr>
          <p:grpSpPr>
            <a:xfrm>
              <a:off x="945132" y="1232094"/>
              <a:ext cx="886382" cy="513759"/>
              <a:chOff x="5553457" y="2950869"/>
              <a:chExt cx="886382" cy="513759"/>
            </a:xfrm>
          </p:grpSpPr>
          <p:sp>
            <p:nvSpPr>
              <p:cNvPr id="1233" name="Google Shape;1233;p33">
                <a:extLst>
                  <a:ext uri="{FF2B5EF4-FFF2-40B4-BE49-F238E27FC236}">
                    <a16:creationId xmlns:a16="http://schemas.microsoft.com/office/drawing/2014/main" id="{C2E18858-5143-8D23-EB57-57C47AEE34CD}"/>
                  </a:ext>
                </a:extLst>
              </p:cNvPr>
              <p:cNvSpPr/>
              <p:nvPr/>
            </p:nvSpPr>
            <p:spPr>
              <a:xfrm>
                <a:off x="5562315" y="2959727"/>
                <a:ext cx="868667" cy="496043"/>
              </a:xfrm>
              <a:custGeom>
                <a:avLst/>
                <a:gdLst/>
                <a:ahLst/>
                <a:cxnLst/>
                <a:rect l="l" t="t" r="r" b="b"/>
                <a:pathLst>
                  <a:path w="1158222" h="661391" extrusionOk="0">
                    <a:moveTo>
                      <a:pt x="1097595" y="661392"/>
                    </a:moveTo>
                    <a:lnTo>
                      <a:pt x="60628" y="661392"/>
                    </a:lnTo>
                    <a:cubicBezTo>
                      <a:pt x="26770" y="661392"/>
                      <a:pt x="0" y="633834"/>
                      <a:pt x="0" y="600764"/>
                    </a:cubicBezTo>
                    <a:lnTo>
                      <a:pt x="0" y="60627"/>
                    </a:lnTo>
                    <a:cubicBezTo>
                      <a:pt x="0" y="26771"/>
                      <a:pt x="27558" y="0"/>
                      <a:pt x="60628" y="0"/>
                    </a:cubicBezTo>
                    <a:lnTo>
                      <a:pt x="1097595" y="0"/>
                    </a:lnTo>
                    <a:cubicBezTo>
                      <a:pt x="1131452" y="0"/>
                      <a:pt x="1158222" y="27558"/>
                      <a:pt x="1158222" y="60627"/>
                    </a:cubicBezTo>
                    <a:lnTo>
                      <a:pt x="1158222" y="600764"/>
                    </a:lnTo>
                    <a:cubicBezTo>
                      <a:pt x="1158222" y="634621"/>
                      <a:pt x="1130664" y="661392"/>
                      <a:pt x="1097595" y="661392"/>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4" name="Google Shape;1234;p33">
                <a:extLst>
                  <a:ext uri="{FF2B5EF4-FFF2-40B4-BE49-F238E27FC236}">
                    <a16:creationId xmlns:a16="http://schemas.microsoft.com/office/drawing/2014/main" id="{C388B479-1177-6414-59EE-13E8ACA4BAF5}"/>
                  </a:ext>
                </a:extLst>
              </p:cNvPr>
              <p:cNvSpPr/>
              <p:nvPr/>
            </p:nvSpPr>
            <p:spPr>
              <a:xfrm>
                <a:off x="5553457" y="2950869"/>
                <a:ext cx="886382" cy="513759"/>
              </a:xfrm>
              <a:custGeom>
                <a:avLst/>
                <a:gdLst/>
                <a:ahLst/>
                <a:cxnLst/>
                <a:rect l="l" t="t" r="r" b="b"/>
                <a:pathLst>
                  <a:path w="1181843" h="685012" extrusionOk="0">
                    <a:moveTo>
                      <a:pt x="1109405" y="685013"/>
                    </a:moveTo>
                    <a:lnTo>
                      <a:pt x="72438" y="685013"/>
                    </a:lnTo>
                    <a:cubicBezTo>
                      <a:pt x="32282" y="685013"/>
                      <a:pt x="0" y="652730"/>
                      <a:pt x="0" y="612574"/>
                    </a:cubicBezTo>
                    <a:lnTo>
                      <a:pt x="0" y="72438"/>
                    </a:lnTo>
                    <a:cubicBezTo>
                      <a:pt x="0" y="32282"/>
                      <a:pt x="32282" y="0"/>
                      <a:pt x="72438" y="0"/>
                    </a:cubicBezTo>
                    <a:lnTo>
                      <a:pt x="1109405" y="0"/>
                    </a:lnTo>
                    <a:cubicBezTo>
                      <a:pt x="1149561" y="0"/>
                      <a:pt x="1181844" y="32282"/>
                      <a:pt x="1181844" y="72438"/>
                    </a:cubicBezTo>
                    <a:lnTo>
                      <a:pt x="1181844" y="612574"/>
                    </a:lnTo>
                    <a:cubicBezTo>
                      <a:pt x="1181844" y="652730"/>
                      <a:pt x="1149561" y="685013"/>
                      <a:pt x="1109405" y="685013"/>
                    </a:cubicBezTo>
                    <a:close/>
                    <a:moveTo>
                      <a:pt x="71651" y="23621"/>
                    </a:moveTo>
                    <a:cubicBezTo>
                      <a:pt x="44880" y="23621"/>
                      <a:pt x="22833" y="45667"/>
                      <a:pt x="22833" y="72438"/>
                    </a:cubicBezTo>
                    <a:lnTo>
                      <a:pt x="22833" y="612574"/>
                    </a:lnTo>
                    <a:cubicBezTo>
                      <a:pt x="22833" y="639345"/>
                      <a:pt x="44880" y="661392"/>
                      <a:pt x="71651" y="661392"/>
                    </a:cubicBezTo>
                    <a:lnTo>
                      <a:pt x="1108618" y="661392"/>
                    </a:lnTo>
                    <a:cubicBezTo>
                      <a:pt x="1135389" y="661392"/>
                      <a:pt x="1157435" y="639345"/>
                      <a:pt x="1157435" y="612574"/>
                    </a:cubicBezTo>
                    <a:lnTo>
                      <a:pt x="1157435" y="72438"/>
                    </a:lnTo>
                    <a:cubicBezTo>
                      <a:pt x="1157435" y="45667"/>
                      <a:pt x="1135389" y="23621"/>
                      <a:pt x="1108618" y="23621"/>
                    </a:cubicBezTo>
                    <a:lnTo>
                      <a:pt x="71651" y="2362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5" name="Google Shape;1235;p33">
                <a:extLst>
                  <a:ext uri="{FF2B5EF4-FFF2-40B4-BE49-F238E27FC236}">
                    <a16:creationId xmlns:a16="http://schemas.microsoft.com/office/drawing/2014/main" id="{086440E1-B148-A344-884F-D74D5CD3B1AA}"/>
                  </a:ext>
                </a:extLst>
              </p:cNvPr>
              <p:cNvSpPr/>
              <p:nvPr/>
            </p:nvSpPr>
            <p:spPr>
              <a:xfrm>
                <a:off x="5633179" y="3145152"/>
                <a:ext cx="142939" cy="90941"/>
              </a:xfrm>
              <a:custGeom>
                <a:avLst/>
                <a:gdLst/>
                <a:ahLst/>
                <a:cxnLst/>
                <a:rect l="l" t="t" r="r" b="b"/>
                <a:pathLst>
                  <a:path w="190586" h="121255" extrusionOk="0">
                    <a:moveTo>
                      <a:pt x="167710" y="121255"/>
                    </a:moveTo>
                    <a:lnTo>
                      <a:pt x="22833" y="121255"/>
                    </a:lnTo>
                    <a:cubicBezTo>
                      <a:pt x="10236" y="121255"/>
                      <a:pt x="0" y="111020"/>
                      <a:pt x="0" y="98421"/>
                    </a:cubicBezTo>
                    <a:lnTo>
                      <a:pt x="0" y="22834"/>
                    </a:lnTo>
                    <a:cubicBezTo>
                      <a:pt x="0" y="10236"/>
                      <a:pt x="10236" y="0"/>
                      <a:pt x="22833" y="0"/>
                    </a:cubicBezTo>
                    <a:lnTo>
                      <a:pt x="167710" y="0"/>
                    </a:lnTo>
                    <a:cubicBezTo>
                      <a:pt x="180308" y="0"/>
                      <a:pt x="190544" y="10236"/>
                      <a:pt x="190544" y="22834"/>
                    </a:cubicBezTo>
                    <a:lnTo>
                      <a:pt x="190544" y="98421"/>
                    </a:lnTo>
                    <a:cubicBezTo>
                      <a:pt x="191331" y="111020"/>
                      <a:pt x="181095" y="121255"/>
                      <a:pt x="167710" y="12125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6" name="Google Shape;1236;p33">
                <a:extLst>
                  <a:ext uri="{FF2B5EF4-FFF2-40B4-BE49-F238E27FC236}">
                    <a16:creationId xmlns:a16="http://schemas.microsoft.com/office/drawing/2014/main" id="{6D400172-381A-EB4F-0261-F5D4C3E6279D}"/>
                  </a:ext>
                </a:extLst>
              </p:cNvPr>
              <p:cNvSpPr/>
              <p:nvPr/>
            </p:nvSpPr>
            <p:spPr>
              <a:xfrm>
                <a:off x="6207172" y="3004016"/>
                <a:ext cx="171253" cy="44289"/>
              </a:xfrm>
              <a:custGeom>
                <a:avLst/>
                <a:gdLst/>
                <a:ahLst/>
                <a:cxnLst/>
                <a:rect l="l" t="t" r="r" b="b"/>
                <a:pathLst>
                  <a:path w="228337" h="59052" extrusionOk="0">
                    <a:moveTo>
                      <a:pt x="218889" y="59053"/>
                    </a:moveTo>
                    <a:lnTo>
                      <a:pt x="9448" y="59053"/>
                    </a:lnTo>
                    <a:cubicBezTo>
                      <a:pt x="3937" y="59053"/>
                      <a:pt x="0" y="55116"/>
                      <a:pt x="0" y="49604"/>
                    </a:cubicBezTo>
                    <a:lnTo>
                      <a:pt x="0" y="9448"/>
                    </a:lnTo>
                    <a:cubicBezTo>
                      <a:pt x="0" y="3937"/>
                      <a:pt x="3937" y="0"/>
                      <a:pt x="9448" y="0"/>
                    </a:cubicBezTo>
                    <a:lnTo>
                      <a:pt x="218889" y="0"/>
                    </a:lnTo>
                    <a:cubicBezTo>
                      <a:pt x="224401" y="0"/>
                      <a:pt x="228338" y="3937"/>
                      <a:pt x="228338" y="9448"/>
                    </a:cubicBezTo>
                    <a:lnTo>
                      <a:pt x="228338" y="49604"/>
                    </a:lnTo>
                    <a:cubicBezTo>
                      <a:pt x="228338" y="54328"/>
                      <a:pt x="224401" y="59053"/>
                      <a:pt x="218889" y="590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7" name="Google Shape;1237;p33">
                <a:extLst>
                  <a:ext uri="{FF2B5EF4-FFF2-40B4-BE49-F238E27FC236}">
                    <a16:creationId xmlns:a16="http://schemas.microsoft.com/office/drawing/2014/main" id="{070D8717-F791-4A9E-4C6C-BCD854A9A5BA}"/>
                  </a:ext>
                </a:extLst>
              </p:cNvPr>
              <p:cNvSpPr/>
              <p:nvPr/>
            </p:nvSpPr>
            <p:spPr>
              <a:xfrm>
                <a:off x="5627864" y="3283336"/>
                <a:ext cx="165347" cy="30707"/>
              </a:xfrm>
              <a:custGeom>
                <a:avLst/>
                <a:gdLst/>
                <a:ahLst/>
                <a:cxnLst/>
                <a:rect l="l" t="t" r="r" b="b"/>
                <a:pathLst>
                  <a:path w="220463" h="40943" extrusionOk="0">
                    <a:moveTo>
                      <a:pt x="199992" y="40943"/>
                    </a:moveTo>
                    <a:lnTo>
                      <a:pt x="20472" y="40943"/>
                    </a:lnTo>
                    <a:cubicBezTo>
                      <a:pt x="9449" y="40943"/>
                      <a:pt x="0" y="31495"/>
                      <a:pt x="0" y="20471"/>
                    </a:cubicBezTo>
                    <a:lnTo>
                      <a:pt x="0" y="20471"/>
                    </a:lnTo>
                    <a:cubicBezTo>
                      <a:pt x="0" y="9449"/>
                      <a:pt x="9449" y="0"/>
                      <a:pt x="20472" y="0"/>
                    </a:cubicBezTo>
                    <a:lnTo>
                      <a:pt x="199992" y="0"/>
                    </a:lnTo>
                    <a:cubicBezTo>
                      <a:pt x="211015" y="0"/>
                      <a:pt x="220464" y="9449"/>
                      <a:pt x="220464" y="20471"/>
                    </a:cubicBezTo>
                    <a:lnTo>
                      <a:pt x="220464" y="20471"/>
                    </a:lnTo>
                    <a:cubicBezTo>
                      <a:pt x="220464" y="31495"/>
                      <a:pt x="211015" y="40943"/>
                      <a:pt x="199992" y="409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8" name="Google Shape;1238;p33">
                <a:extLst>
                  <a:ext uri="{FF2B5EF4-FFF2-40B4-BE49-F238E27FC236}">
                    <a16:creationId xmlns:a16="http://schemas.microsoft.com/office/drawing/2014/main" id="{99676A6E-E90A-A1F8-2293-D29CB141275D}"/>
                  </a:ext>
                </a:extLst>
              </p:cNvPr>
              <p:cNvSpPr/>
              <p:nvPr/>
            </p:nvSpPr>
            <p:spPr>
              <a:xfrm>
                <a:off x="5818013" y="3283336"/>
                <a:ext cx="165347" cy="30707"/>
              </a:xfrm>
              <a:custGeom>
                <a:avLst/>
                <a:gdLst/>
                <a:ahLst/>
                <a:cxnLst/>
                <a:rect l="l" t="t" r="r" b="b"/>
                <a:pathLst>
                  <a:path w="220463" h="40943" extrusionOk="0">
                    <a:moveTo>
                      <a:pt x="199992" y="40943"/>
                    </a:moveTo>
                    <a:lnTo>
                      <a:pt x="20471" y="40943"/>
                    </a:lnTo>
                    <a:cubicBezTo>
                      <a:pt x="9449" y="40943"/>
                      <a:pt x="0" y="31495"/>
                      <a:pt x="0" y="20471"/>
                    </a:cubicBezTo>
                    <a:lnTo>
                      <a:pt x="0" y="20471"/>
                    </a:lnTo>
                    <a:cubicBezTo>
                      <a:pt x="0" y="9449"/>
                      <a:pt x="9449" y="0"/>
                      <a:pt x="20471" y="0"/>
                    </a:cubicBezTo>
                    <a:lnTo>
                      <a:pt x="199992" y="0"/>
                    </a:lnTo>
                    <a:cubicBezTo>
                      <a:pt x="211015" y="0"/>
                      <a:pt x="220464" y="9449"/>
                      <a:pt x="220464" y="20471"/>
                    </a:cubicBezTo>
                    <a:lnTo>
                      <a:pt x="220464" y="20471"/>
                    </a:lnTo>
                    <a:cubicBezTo>
                      <a:pt x="220464" y="31495"/>
                      <a:pt x="211803" y="40943"/>
                      <a:pt x="199992" y="409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9" name="Google Shape;1239;p33">
                <a:extLst>
                  <a:ext uri="{FF2B5EF4-FFF2-40B4-BE49-F238E27FC236}">
                    <a16:creationId xmlns:a16="http://schemas.microsoft.com/office/drawing/2014/main" id="{BBCE256C-AB89-88B2-F284-F20DD082BB43}"/>
                  </a:ext>
                </a:extLst>
              </p:cNvPr>
              <p:cNvSpPr/>
              <p:nvPr/>
            </p:nvSpPr>
            <p:spPr>
              <a:xfrm>
                <a:off x="6009935" y="3283336"/>
                <a:ext cx="165347" cy="30707"/>
              </a:xfrm>
              <a:custGeom>
                <a:avLst/>
                <a:gdLst/>
                <a:ahLst/>
                <a:cxnLst/>
                <a:rect l="l" t="t" r="r" b="b"/>
                <a:pathLst>
                  <a:path w="220463" h="40943" extrusionOk="0">
                    <a:moveTo>
                      <a:pt x="199992" y="40943"/>
                    </a:moveTo>
                    <a:lnTo>
                      <a:pt x="20471" y="40943"/>
                    </a:lnTo>
                    <a:cubicBezTo>
                      <a:pt x="9449" y="40943"/>
                      <a:pt x="0" y="31495"/>
                      <a:pt x="0" y="20471"/>
                    </a:cubicBezTo>
                    <a:lnTo>
                      <a:pt x="0" y="20471"/>
                    </a:lnTo>
                    <a:cubicBezTo>
                      <a:pt x="0" y="9449"/>
                      <a:pt x="9449" y="0"/>
                      <a:pt x="20471" y="0"/>
                    </a:cubicBezTo>
                    <a:lnTo>
                      <a:pt x="199992" y="0"/>
                    </a:lnTo>
                    <a:cubicBezTo>
                      <a:pt x="211015" y="0"/>
                      <a:pt x="220464" y="9449"/>
                      <a:pt x="220464" y="20471"/>
                    </a:cubicBezTo>
                    <a:lnTo>
                      <a:pt x="220464" y="20471"/>
                    </a:lnTo>
                    <a:cubicBezTo>
                      <a:pt x="220464" y="31495"/>
                      <a:pt x="211803" y="40943"/>
                      <a:pt x="199992" y="409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0" name="Google Shape;1240;p33">
                <a:extLst>
                  <a:ext uri="{FF2B5EF4-FFF2-40B4-BE49-F238E27FC236}">
                    <a16:creationId xmlns:a16="http://schemas.microsoft.com/office/drawing/2014/main" id="{03EAB9DF-EC62-8AE7-A748-A5950050FC6B}"/>
                  </a:ext>
                </a:extLst>
              </p:cNvPr>
              <p:cNvSpPr/>
              <p:nvPr/>
            </p:nvSpPr>
            <p:spPr>
              <a:xfrm>
                <a:off x="6200676" y="3283336"/>
                <a:ext cx="165347" cy="30707"/>
              </a:xfrm>
              <a:custGeom>
                <a:avLst/>
                <a:gdLst/>
                <a:ahLst/>
                <a:cxnLst/>
                <a:rect l="l" t="t" r="r" b="b"/>
                <a:pathLst>
                  <a:path w="220463" h="40943" extrusionOk="0">
                    <a:moveTo>
                      <a:pt x="199992" y="40943"/>
                    </a:moveTo>
                    <a:lnTo>
                      <a:pt x="20472" y="40943"/>
                    </a:lnTo>
                    <a:cubicBezTo>
                      <a:pt x="9449" y="40943"/>
                      <a:pt x="0" y="31495"/>
                      <a:pt x="0" y="20471"/>
                    </a:cubicBezTo>
                    <a:lnTo>
                      <a:pt x="0" y="20471"/>
                    </a:lnTo>
                    <a:cubicBezTo>
                      <a:pt x="0" y="9449"/>
                      <a:pt x="9449" y="0"/>
                      <a:pt x="20472" y="0"/>
                    </a:cubicBezTo>
                    <a:lnTo>
                      <a:pt x="199992" y="0"/>
                    </a:lnTo>
                    <a:cubicBezTo>
                      <a:pt x="211015" y="0"/>
                      <a:pt x="220464" y="9449"/>
                      <a:pt x="220464" y="20471"/>
                    </a:cubicBezTo>
                    <a:lnTo>
                      <a:pt x="220464" y="20471"/>
                    </a:lnTo>
                    <a:cubicBezTo>
                      <a:pt x="220464" y="31495"/>
                      <a:pt x="211015" y="40943"/>
                      <a:pt x="199992" y="409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1" name="Google Shape;1241;p33">
                <a:extLst>
                  <a:ext uri="{FF2B5EF4-FFF2-40B4-BE49-F238E27FC236}">
                    <a16:creationId xmlns:a16="http://schemas.microsoft.com/office/drawing/2014/main" id="{E76E0EDA-83CD-50FC-A92F-05C4C1440715}"/>
                  </a:ext>
                </a:extLst>
              </p:cNvPr>
              <p:cNvSpPr/>
              <p:nvPr/>
            </p:nvSpPr>
            <p:spPr>
              <a:xfrm>
                <a:off x="5636131" y="3397898"/>
                <a:ext cx="193693" cy="18896"/>
              </a:xfrm>
              <a:custGeom>
                <a:avLst/>
                <a:gdLst/>
                <a:ahLst/>
                <a:cxnLst/>
                <a:rect l="l" t="t" r="r" b="b"/>
                <a:pathLst>
                  <a:path w="258257" h="25195" extrusionOk="0">
                    <a:moveTo>
                      <a:pt x="245660" y="25195"/>
                    </a:moveTo>
                    <a:lnTo>
                      <a:pt x="12598" y="25195"/>
                    </a:lnTo>
                    <a:cubicBezTo>
                      <a:pt x="5512" y="25195"/>
                      <a:pt x="0" y="19684"/>
                      <a:pt x="0" y="12598"/>
                    </a:cubicBezTo>
                    <a:lnTo>
                      <a:pt x="0" y="12598"/>
                    </a:lnTo>
                    <a:cubicBezTo>
                      <a:pt x="0" y="5511"/>
                      <a:pt x="5512" y="0"/>
                      <a:pt x="12598" y="0"/>
                    </a:cubicBezTo>
                    <a:lnTo>
                      <a:pt x="245660" y="0"/>
                    </a:lnTo>
                    <a:cubicBezTo>
                      <a:pt x="252746" y="0"/>
                      <a:pt x="258258" y="5511"/>
                      <a:pt x="258258" y="12598"/>
                    </a:cubicBezTo>
                    <a:lnTo>
                      <a:pt x="258258" y="12598"/>
                    </a:lnTo>
                    <a:cubicBezTo>
                      <a:pt x="257470" y="18897"/>
                      <a:pt x="251959" y="25195"/>
                      <a:pt x="245660" y="2519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2" name="Google Shape;1242;p33">
                <a:extLst>
                  <a:ext uri="{FF2B5EF4-FFF2-40B4-BE49-F238E27FC236}">
                    <a16:creationId xmlns:a16="http://schemas.microsoft.com/office/drawing/2014/main" id="{8D1F7CA9-0F9D-4EE2-7CC4-E36186152F78}"/>
                  </a:ext>
                </a:extLst>
              </p:cNvPr>
              <p:cNvSpPr/>
              <p:nvPr/>
            </p:nvSpPr>
            <p:spPr>
              <a:xfrm>
                <a:off x="6254414" y="3397898"/>
                <a:ext cx="105113" cy="18896"/>
              </a:xfrm>
              <a:custGeom>
                <a:avLst/>
                <a:gdLst/>
                <a:ahLst/>
                <a:cxnLst/>
                <a:rect l="l" t="t" r="r" b="b"/>
                <a:pathLst>
                  <a:path w="140151" h="25195" extrusionOk="0">
                    <a:moveTo>
                      <a:pt x="127554" y="25195"/>
                    </a:moveTo>
                    <a:lnTo>
                      <a:pt x="12598" y="25195"/>
                    </a:lnTo>
                    <a:cubicBezTo>
                      <a:pt x="5511" y="25195"/>
                      <a:pt x="0" y="19684"/>
                      <a:pt x="0" y="12598"/>
                    </a:cubicBezTo>
                    <a:lnTo>
                      <a:pt x="0" y="12598"/>
                    </a:lnTo>
                    <a:cubicBezTo>
                      <a:pt x="0" y="5511"/>
                      <a:pt x="5511" y="0"/>
                      <a:pt x="12598" y="0"/>
                    </a:cubicBezTo>
                    <a:lnTo>
                      <a:pt x="127554" y="0"/>
                    </a:lnTo>
                    <a:cubicBezTo>
                      <a:pt x="134640" y="0"/>
                      <a:pt x="140152" y="5511"/>
                      <a:pt x="140152" y="12598"/>
                    </a:cubicBezTo>
                    <a:lnTo>
                      <a:pt x="140152" y="12598"/>
                    </a:lnTo>
                    <a:cubicBezTo>
                      <a:pt x="140152" y="18897"/>
                      <a:pt x="134640" y="25195"/>
                      <a:pt x="127554" y="2519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3" name="Google Shape;1243;p33">
                <a:extLst>
                  <a:ext uri="{FF2B5EF4-FFF2-40B4-BE49-F238E27FC236}">
                    <a16:creationId xmlns:a16="http://schemas.microsoft.com/office/drawing/2014/main" id="{0633D1BF-8CC3-DB17-5B92-C69436C42924}"/>
                  </a:ext>
                </a:extLst>
              </p:cNvPr>
              <p:cNvSpPr/>
              <p:nvPr/>
            </p:nvSpPr>
            <p:spPr>
              <a:xfrm>
                <a:off x="5655766" y="3140576"/>
                <a:ext cx="22222" cy="99651"/>
              </a:xfrm>
              <a:custGeom>
                <a:avLst/>
                <a:gdLst/>
                <a:ahLst/>
                <a:cxnLst/>
                <a:rect l="l" t="t" r="r" b="b"/>
                <a:pathLst>
                  <a:path w="29629" h="132868" extrusionOk="0">
                    <a:moveTo>
                      <a:pt x="2165" y="132869"/>
                    </a:moveTo>
                    <a:cubicBezTo>
                      <a:pt x="1378" y="132869"/>
                      <a:pt x="1378" y="132869"/>
                      <a:pt x="590" y="132081"/>
                    </a:cubicBezTo>
                    <a:cubicBezTo>
                      <a:pt x="-197" y="131294"/>
                      <a:pt x="-197" y="130507"/>
                      <a:pt x="590" y="128932"/>
                    </a:cubicBezTo>
                    <a:cubicBezTo>
                      <a:pt x="44683" y="74603"/>
                      <a:pt x="21062" y="27361"/>
                      <a:pt x="2953" y="3740"/>
                    </a:cubicBezTo>
                    <a:cubicBezTo>
                      <a:pt x="2165" y="2953"/>
                      <a:pt x="2165" y="1378"/>
                      <a:pt x="2953" y="591"/>
                    </a:cubicBezTo>
                    <a:cubicBezTo>
                      <a:pt x="3740" y="-197"/>
                      <a:pt x="5315" y="-197"/>
                      <a:pt x="6102" y="591"/>
                    </a:cubicBezTo>
                    <a:cubicBezTo>
                      <a:pt x="21062" y="20275"/>
                      <a:pt x="51769" y="72241"/>
                      <a:pt x="3740" y="130507"/>
                    </a:cubicBezTo>
                    <a:cubicBezTo>
                      <a:pt x="3740" y="132869"/>
                      <a:pt x="2953" y="132869"/>
                      <a:pt x="2165" y="132869"/>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4" name="Google Shape;1244;p33">
                <a:extLst>
                  <a:ext uri="{FF2B5EF4-FFF2-40B4-BE49-F238E27FC236}">
                    <a16:creationId xmlns:a16="http://schemas.microsoft.com/office/drawing/2014/main" id="{6E555F68-E6A7-F778-E9A9-9A76143E9A29}"/>
                  </a:ext>
                </a:extLst>
              </p:cNvPr>
              <p:cNvSpPr/>
              <p:nvPr/>
            </p:nvSpPr>
            <p:spPr>
              <a:xfrm>
                <a:off x="5623730" y="3188261"/>
                <a:ext cx="52557" cy="2952"/>
              </a:xfrm>
              <a:custGeom>
                <a:avLst/>
                <a:gdLst/>
                <a:ahLst/>
                <a:cxnLst/>
                <a:rect l="l" t="t" r="r" b="b"/>
                <a:pathLst>
                  <a:path w="70076" h="3936" extrusionOk="0">
                    <a:moveTo>
                      <a:pt x="0" y="0"/>
                    </a:moveTo>
                    <a:lnTo>
                      <a:pt x="70076" y="0"/>
                    </a:lnTo>
                    <a:lnTo>
                      <a:pt x="70076" y="3937"/>
                    </a:lnTo>
                    <a:lnTo>
                      <a:pt x="0" y="3937"/>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5" name="Google Shape;1245;p33">
                <a:extLst>
                  <a:ext uri="{FF2B5EF4-FFF2-40B4-BE49-F238E27FC236}">
                    <a16:creationId xmlns:a16="http://schemas.microsoft.com/office/drawing/2014/main" id="{222FCBEB-BC28-8858-BB60-EF98E90C0ECD}"/>
                  </a:ext>
                </a:extLst>
              </p:cNvPr>
              <p:cNvSpPr/>
              <p:nvPr/>
            </p:nvSpPr>
            <p:spPr>
              <a:xfrm>
                <a:off x="5727734" y="3141757"/>
                <a:ext cx="22222" cy="99061"/>
              </a:xfrm>
              <a:custGeom>
                <a:avLst/>
                <a:gdLst/>
                <a:ahLst/>
                <a:cxnLst/>
                <a:rect l="l" t="t" r="r" b="b"/>
                <a:pathLst>
                  <a:path w="29629" h="132081" extrusionOk="0">
                    <a:moveTo>
                      <a:pt x="27464" y="131294"/>
                    </a:moveTo>
                    <a:cubicBezTo>
                      <a:pt x="26676" y="131294"/>
                      <a:pt x="26676" y="131294"/>
                      <a:pt x="25889" y="130507"/>
                    </a:cubicBezTo>
                    <a:cubicBezTo>
                      <a:pt x="-22140" y="72241"/>
                      <a:pt x="8567" y="20275"/>
                      <a:pt x="23527" y="590"/>
                    </a:cubicBezTo>
                    <a:cubicBezTo>
                      <a:pt x="24314" y="-197"/>
                      <a:pt x="25102" y="-197"/>
                      <a:pt x="26676" y="590"/>
                    </a:cubicBezTo>
                    <a:cubicBezTo>
                      <a:pt x="27464" y="1378"/>
                      <a:pt x="27464" y="2165"/>
                      <a:pt x="26676" y="3740"/>
                    </a:cubicBezTo>
                    <a:cubicBezTo>
                      <a:pt x="8567" y="27361"/>
                      <a:pt x="-15841" y="74603"/>
                      <a:pt x="29039" y="128932"/>
                    </a:cubicBezTo>
                    <a:cubicBezTo>
                      <a:pt x="29826" y="129719"/>
                      <a:pt x="29826" y="131294"/>
                      <a:pt x="29039" y="132081"/>
                    </a:cubicBezTo>
                    <a:cubicBezTo>
                      <a:pt x="28251" y="131294"/>
                      <a:pt x="27464" y="131294"/>
                      <a:pt x="27464" y="131294"/>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6" name="Google Shape;1246;p33">
                <a:extLst>
                  <a:ext uri="{FF2B5EF4-FFF2-40B4-BE49-F238E27FC236}">
                    <a16:creationId xmlns:a16="http://schemas.microsoft.com/office/drawing/2014/main" id="{38572601-0660-F2B1-CBF0-31BAA5723B1D}"/>
                  </a:ext>
                </a:extLst>
              </p:cNvPr>
              <p:cNvSpPr/>
              <p:nvPr/>
            </p:nvSpPr>
            <p:spPr>
              <a:xfrm>
                <a:off x="5729435" y="3188261"/>
                <a:ext cx="52557" cy="2952"/>
              </a:xfrm>
              <a:custGeom>
                <a:avLst/>
                <a:gdLst/>
                <a:ahLst/>
                <a:cxnLst/>
                <a:rect l="l" t="t" r="r" b="b"/>
                <a:pathLst>
                  <a:path w="70076" h="3936" extrusionOk="0">
                    <a:moveTo>
                      <a:pt x="0" y="0"/>
                    </a:moveTo>
                    <a:lnTo>
                      <a:pt x="70076" y="0"/>
                    </a:lnTo>
                    <a:lnTo>
                      <a:pt x="70076" y="3937"/>
                    </a:lnTo>
                    <a:lnTo>
                      <a:pt x="0" y="3937"/>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1247" name="Google Shape;1247;p33">
              <a:extLst>
                <a:ext uri="{FF2B5EF4-FFF2-40B4-BE49-F238E27FC236}">
                  <a16:creationId xmlns:a16="http://schemas.microsoft.com/office/drawing/2014/main" id="{9FEBD073-2C3F-E13D-1CE2-8EC9A50A93F7}"/>
                </a:ext>
              </a:extLst>
            </p:cNvPr>
            <p:cNvSpPr/>
            <p:nvPr/>
          </p:nvSpPr>
          <p:spPr>
            <a:xfrm>
              <a:off x="612923" y="227739"/>
              <a:ext cx="360673" cy="362072"/>
            </a:xfrm>
            <a:custGeom>
              <a:avLst/>
              <a:gdLst/>
              <a:ahLst/>
              <a:cxnLst/>
              <a:rect l="l" t="t" r="r" b="b"/>
              <a:pathLst>
                <a:path w="480898" h="482762" extrusionOk="0">
                  <a:moveTo>
                    <a:pt x="438547" y="102461"/>
                  </a:moveTo>
                  <a:cubicBezTo>
                    <a:pt x="380045" y="18449"/>
                    <a:pt x="271782" y="-18558"/>
                    <a:pt x="173439" y="9000"/>
                  </a:cubicBezTo>
                  <a:cubicBezTo>
                    <a:pt x="78246" y="35692"/>
                    <a:pt x="10453" y="123956"/>
                    <a:pt x="1005" y="221197"/>
                  </a:cubicBezTo>
                  <a:cubicBezTo>
                    <a:pt x="-9310" y="327256"/>
                    <a:pt x="60845" y="436700"/>
                    <a:pt x="162495" y="469691"/>
                  </a:cubicBezTo>
                  <a:cubicBezTo>
                    <a:pt x="165801" y="470793"/>
                    <a:pt x="198714" y="480006"/>
                    <a:pt x="213043" y="481738"/>
                  </a:cubicBezTo>
                  <a:cubicBezTo>
                    <a:pt x="240759" y="484966"/>
                    <a:pt x="271151" y="480085"/>
                    <a:pt x="298395" y="473785"/>
                  </a:cubicBezTo>
                  <a:cubicBezTo>
                    <a:pt x="347527" y="462447"/>
                    <a:pt x="392564" y="433630"/>
                    <a:pt x="424846" y="395048"/>
                  </a:cubicBezTo>
                  <a:cubicBezTo>
                    <a:pt x="493741" y="312847"/>
                    <a:pt x="500119" y="190883"/>
                    <a:pt x="438468" y="102383"/>
                  </a:cubicBezTo>
                  <a:close/>
                  <a:moveTo>
                    <a:pt x="438625" y="335051"/>
                  </a:moveTo>
                  <a:cubicBezTo>
                    <a:pt x="433665" y="334185"/>
                    <a:pt x="428468" y="334893"/>
                    <a:pt x="423036" y="334578"/>
                  </a:cubicBezTo>
                  <a:cubicBezTo>
                    <a:pt x="414611" y="334106"/>
                    <a:pt x="405949" y="334027"/>
                    <a:pt x="397446" y="334263"/>
                  </a:cubicBezTo>
                  <a:cubicBezTo>
                    <a:pt x="389651" y="334499"/>
                    <a:pt x="381856" y="334421"/>
                    <a:pt x="373982" y="334263"/>
                  </a:cubicBezTo>
                  <a:cubicBezTo>
                    <a:pt x="376030" y="321666"/>
                    <a:pt x="377841" y="308989"/>
                    <a:pt x="379415" y="296233"/>
                  </a:cubicBezTo>
                  <a:cubicBezTo>
                    <a:pt x="381541" y="279541"/>
                    <a:pt x="382328" y="262849"/>
                    <a:pt x="382565" y="246078"/>
                  </a:cubicBezTo>
                  <a:cubicBezTo>
                    <a:pt x="392091" y="245999"/>
                    <a:pt x="401698" y="245684"/>
                    <a:pt x="411146" y="245212"/>
                  </a:cubicBezTo>
                  <a:cubicBezTo>
                    <a:pt x="420280" y="244739"/>
                    <a:pt x="429414" y="245526"/>
                    <a:pt x="438547" y="245448"/>
                  </a:cubicBezTo>
                  <a:cubicBezTo>
                    <a:pt x="445475" y="245448"/>
                    <a:pt x="453192" y="245763"/>
                    <a:pt x="460278" y="244739"/>
                  </a:cubicBezTo>
                  <a:cubicBezTo>
                    <a:pt x="459570" y="275762"/>
                    <a:pt x="452326" y="306627"/>
                    <a:pt x="438468" y="335129"/>
                  </a:cubicBezTo>
                  <a:close/>
                  <a:moveTo>
                    <a:pt x="255011" y="247495"/>
                  </a:moveTo>
                  <a:cubicBezTo>
                    <a:pt x="255011" y="246944"/>
                    <a:pt x="255011" y="246314"/>
                    <a:pt x="255011" y="245763"/>
                  </a:cubicBezTo>
                  <a:cubicBezTo>
                    <a:pt x="288159" y="245920"/>
                    <a:pt x="321386" y="244739"/>
                    <a:pt x="354456" y="245763"/>
                  </a:cubicBezTo>
                  <a:cubicBezTo>
                    <a:pt x="357605" y="245842"/>
                    <a:pt x="360833" y="245763"/>
                    <a:pt x="363983" y="245842"/>
                  </a:cubicBezTo>
                  <a:cubicBezTo>
                    <a:pt x="364140" y="262691"/>
                    <a:pt x="362644" y="280329"/>
                    <a:pt x="360754" y="297099"/>
                  </a:cubicBezTo>
                  <a:cubicBezTo>
                    <a:pt x="359338" y="309304"/>
                    <a:pt x="357762" y="321666"/>
                    <a:pt x="355636" y="333870"/>
                  </a:cubicBezTo>
                  <a:cubicBezTo>
                    <a:pt x="351857" y="333870"/>
                    <a:pt x="348078" y="333870"/>
                    <a:pt x="344377" y="333870"/>
                  </a:cubicBezTo>
                  <a:cubicBezTo>
                    <a:pt x="314693" y="334578"/>
                    <a:pt x="284930" y="334027"/>
                    <a:pt x="255169" y="334657"/>
                  </a:cubicBezTo>
                  <a:cubicBezTo>
                    <a:pt x="255090" y="305603"/>
                    <a:pt x="254853" y="276470"/>
                    <a:pt x="255011" y="247416"/>
                  </a:cubicBezTo>
                  <a:close/>
                  <a:moveTo>
                    <a:pt x="460199" y="227575"/>
                  </a:moveTo>
                  <a:cubicBezTo>
                    <a:pt x="453113" y="226630"/>
                    <a:pt x="445554" y="227102"/>
                    <a:pt x="438704" y="227102"/>
                  </a:cubicBezTo>
                  <a:cubicBezTo>
                    <a:pt x="429570" y="227102"/>
                    <a:pt x="420438" y="227968"/>
                    <a:pt x="411304" y="227654"/>
                  </a:cubicBezTo>
                  <a:cubicBezTo>
                    <a:pt x="401856" y="227259"/>
                    <a:pt x="392407" y="227102"/>
                    <a:pt x="382880" y="227181"/>
                  </a:cubicBezTo>
                  <a:cubicBezTo>
                    <a:pt x="382880" y="221039"/>
                    <a:pt x="382880" y="214898"/>
                    <a:pt x="382880" y="208678"/>
                  </a:cubicBezTo>
                  <a:cubicBezTo>
                    <a:pt x="382880" y="194190"/>
                    <a:pt x="380517" y="179781"/>
                    <a:pt x="379336" y="165372"/>
                  </a:cubicBezTo>
                  <a:cubicBezTo>
                    <a:pt x="378628" y="156790"/>
                    <a:pt x="377525" y="148365"/>
                    <a:pt x="376266" y="139940"/>
                  </a:cubicBezTo>
                  <a:cubicBezTo>
                    <a:pt x="380754" y="139861"/>
                    <a:pt x="385320" y="139783"/>
                    <a:pt x="389809" y="139625"/>
                  </a:cubicBezTo>
                  <a:cubicBezTo>
                    <a:pt x="405083" y="139153"/>
                    <a:pt x="421304" y="141357"/>
                    <a:pt x="436499" y="139389"/>
                  </a:cubicBezTo>
                  <a:cubicBezTo>
                    <a:pt x="450515" y="166868"/>
                    <a:pt x="458546" y="197025"/>
                    <a:pt x="460199" y="227654"/>
                  </a:cubicBezTo>
                  <a:close/>
                  <a:moveTo>
                    <a:pt x="399414" y="87423"/>
                  </a:moveTo>
                  <a:cubicBezTo>
                    <a:pt x="409414" y="97659"/>
                    <a:pt x="418154" y="108760"/>
                    <a:pt x="425712" y="120492"/>
                  </a:cubicBezTo>
                  <a:cubicBezTo>
                    <a:pt x="413744" y="120335"/>
                    <a:pt x="401462" y="121594"/>
                    <a:pt x="389730" y="121358"/>
                  </a:cubicBezTo>
                  <a:cubicBezTo>
                    <a:pt x="384218" y="121280"/>
                    <a:pt x="378628" y="121201"/>
                    <a:pt x="373117" y="121201"/>
                  </a:cubicBezTo>
                  <a:cubicBezTo>
                    <a:pt x="370282" y="105926"/>
                    <a:pt x="366817" y="90730"/>
                    <a:pt x="362880" y="75691"/>
                  </a:cubicBezTo>
                  <a:cubicBezTo>
                    <a:pt x="360991" y="68526"/>
                    <a:pt x="359022" y="61360"/>
                    <a:pt x="356975" y="54274"/>
                  </a:cubicBezTo>
                  <a:cubicBezTo>
                    <a:pt x="372407" y="63408"/>
                    <a:pt x="386738" y="74431"/>
                    <a:pt x="399414" y="87344"/>
                  </a:cubicBezTo>
                  <a:close/>
                  <a:moveTo>
                    <a:pt x="363196" y="193009"/>
                  </a:moveTo>
                  <a:cubicBezTo>
                    <a:pt x="363196" y="204426"/>
                    <a:pt x="363510" y="216000"/>
                    <a:pt x="363746" y="227496"/>
                  </a:cubicBezTo>
                  <a:cubicBezTo>
                    <a:pt x="361306" y="227496"/>
                    <a:pt x="358943" y="227496"/>
                    <a:pt x="356503" y="227654"/>
                  </a:cubicBezTo>
                  <a:cubicBezTo>
                    <a:pt x="322725" y="228834"/>
                    <a:pt x="288867" y="228204"/>
                    <a:pt x="255090" y="228755"/>
                  </a:cubicBezTo>
                  <a:cubicBezTo>
                    <a:pt x="255090" y="199701"/>
                    <a:pt x="254932" y="170647"/>
                    <a:pt x="254696" y="141593"/>
                  </a:cubicBezTo>
                  <a:cubicBezTo>
                    <a:pt x="264538" y="141357"/>
                    <a:pt x="274301" y="140885"/>
                    <a:pt x="284143" y="140885"/>
                  </a:cubicBezTo>
                  <a:cubicBezTo>
                    <a:pt x="293277" y="140885"/>
                    <a:pt x="302411" y="140255"/>
                    <a:pt x="311544" y="140885"/>
                  </a:cubicBezTo>
                  <a:cubicBezTo>
                    <a:pt x="320756" y="141515"/>
                    <a:pt x="329732" y="140176"/>
                    <a:pt x="338944" y="140176"/>
                  </a:cubicBezTo>
                  <a:cubicBezTo>
                    <a:pt x="344771" y="140176"/>
                    <a:pt x="350677" y="140176"/>
                    <a:pt x="356503" y="140176"/>
                  </a:cubicBezTo>
                  <a:cubicBezTo>
                    <a:pt x="358943" y="157656"/>
                    <a:pt x="363117" y="175293"/>
                    <a:pt x="363196" y="193009"/>
                  </a:cubicBezTo>
                  <a:close/>
                  <a:moveTo>
                    <a:pt x="333590" y="42306"/>
                  </a:moveTo>
                  <a:cubicBezTo>
                    <a:pt x="334220" y="47975"/>
                    <a:pt x="336504" y="53487"/>
                    <a:pt x="338157" y="59156"/>
                  </a:cubicBezTo>
                  <a:cubicBezTo>
                    <a:pt x="340834" y="68053"/>
                    <a:pt x="343590" y="76872"/>
                    <a:pt x="345873" y="85848"/>
                  </a:cubicBezTo>
                  <a:cubicBezTo>
                    <a:pt x="348865" y="97580"/>
                    <a:pt x="351385" y="109390"/>
                    <a:pt x="353511" y="121280"/>
                  </a:cubicBezTo>
                  <a:cubicBezTo>
                    <a:pt x="348629" y="121280"/>
                    <a:pt x="343748" y="121280"/>
                    <a:pt x="338866" y="121358"/>
                  </a:cubicBezTo>
                  <a:cubicBezTo>
                    <a:pt x="321859" y="121673"/>
                    <a:pt x="305009" y="120571"/>
                    <a:pt x="288001" y="121122"/>
                  </a:cubicBezTo>
                  <a:cubicBezTo>
                    <a:pt x="276899" y="121516"/>
                    <a:pt x="265798" y="120964"/>
                    <a:pt x="254617" y="120807"/>
                  </a:cubicBezTo>
                  <a:cubicBezTo>
                    <a:pt x="254617" y="88368"/>
                    <a:pt x="255562" y="55692"/>
                    <a:pt x="253830" y="23331"/>
                  </a:cubicBezTo>
                  <a:cubicBezTo>
                    <a:pt x="281309" y="24748"/>
                    <a:pt x="308473" y="31204"/>
                    <a:pt x="333590" y="42227"/>
                  </a:cubicBezTo>
                  <a:close/>
                  <a:moveTo>
                    <a:pt x="235090" y="247495"/>
                  </a:moveTo>
                  <a:cubicBezTo>
                    <a:pt x="235405" y="276707"/>
                    <a:pt x="235405" y="305997"/>
                    <a:pt x="235405" y="335208"/>
                  </a:cubicBezTo>
                  <a:cubicBezTo>
                    <a:pt x="203517" y="336153"/>
                    <a:pt x="171628" y="336704"/>
                    <a:pt x="139740" y="336862"/>
                  </a:cubicBezTo>
                  <a:cubicBezTo>
                    <a:pt x="134150" y="336862"/>
                    <a:pt x="128637" y="337098"/>
                    <a:pt x="123047" y="337255"/>
                  </a:cubicBezTo>
                  <a:cubicBezTo>
                    <a:pt x="117221" y="307335"/>
                    <a:pt x="114150" y="276864"/>
                    <a:pt x="114465" y="246235"/>
                  </a:cubicBezTo>
                  <a:cubicBezTo>
                    <a:pt x="118166" y="246235"/>
                    <a:pt x="121866" y="246235"/>
                    <a:pt x="125488" y="246157"/>
                  </a:cubicBezTo>
                  <a:cubicBezTo>
                    <a:pt x="162022" y="246157"/>
                    <a:pt x="198556" y="245054"/>
                    <a:pt x="235011" y="245605"/>
                  </a:cubicBezTo>
                  <a:cubicBezTo>
                    <a:pt x="235011" y="246235"/>
                    <a:pt x="235011" y="246865"/>
                    <a:pt x="235011" y="247495"/>
                  </a:cubicBezTo>
                  <a:close/>
                  <a:moveTo>
                    <a:pt x="114937" y="229779"/>
                  </a:moveTo>
                  <a:cubicBezTo>
                    <a:pt x="116040" y="200410"/>
                    <a:pt x="119111" y="171199"/>
                    <a:pt x="125252" y="142460"/>
                  </a:cubicBezTo>
                  <a:cubicBezTo>
                    <a:pt x="127299" y="142460"/>
                    <a:pt x="129346" y="142460"/>
                    <a:pt x="131314" y="142460"/>
                  </a:cubicBezTo>
                  <a:cubicBezTo>
                    <a:pt x="140527" y="142460"/>
                    <a:pt x="149503" y="142302"/>
                    <a:pt x="158716" y="142460"/>
                  </a:cubicBezTo>
                  <a:cubicBezTo>
                    <a:pt x="166274" y="142617"/>
                    <a:pt x="173203" y="141593"/>
                    <a:pt x="180761" y="142223"/>
                  </a:cubicBezTo>
                  <a:cubicBezTo>
                    <a:pt x="198005" y="143720"/>
                    <a:pt x="215800" y="140649"/>
                    <a:pt x="233122" y="141515"/>
                  </a:cubicBezTo>
                  <a:cubicBezTo>
                    <a:pt x="233672" y="141515"/>
                    <a:pt x="234224" y="141515"/>
                    <a:pt x="234854" y="141515"/>
                  </a:cubicBezTo>
                  <a:cubicBezTo>
                    <a:pt x="234854" y="170726"/>
                    <a:pt x="234775" y="199859"/>
                    <a:pt x="234933" y="229071"/>
                  </a:cubicBezTo>
                  <a:cubicBezTo>
                    <a:pt x="199108" y="229937"/>
                    <a:pt x="163282" y="229228"/>
                    <a:pt x="127456" y="229622"/>
                  </a:cubicBezTo>
                  <a:cubicBezTo>
                    <a:pt x="123284" y="229622"/>
                    <a:pt x="119111" y="229622"/>
                    <a:pt x="114937" y="229622"/>
                  </a:cubicBezTo>
                  <a:close/>
                  <a:moveTo>
                    <a:pt x="158085" y="39708"/>
                  </a:moveTo>
                  <a:cubicBezTo>
                    <a:pt x="182572" y="29315"/>
                    <a:pt x="208713" y="23960"/>
                    <a:pt x="235090" y="23173"/>
                  </a:cubicBezTo>
                  <a:cubicBezTo>
                    <a:pt x="233516" y="55692"/>
                    <a:pt x="234617" y="88604"/>
                    <a:pt x="234854" y="121201"/>
                  </a:cubicBezTo>
                  <a:cubicBezTo>
                    <a:pt x="217374" y="122303"/>
                    <a:pt x="199737" y="119784"/>
                    <a:pt x="182337" y="121043"/>
                  </a:cubicBezTo>
                  <a:cubicBezTo>
                    <a:pt x="165566" y="122303"/>
                    <a:pt x="148401" y="121516"/>
                    <a:pt x="131393" y="121673"/>
                  </a:cubicBezTo>
                  <a:cubicBezTo>
                    <a:pt x="131000" y="121673"/>
                    <a:pt x="130606" y="121673"/>
                    <a:pt x="130213" y="121673"/>
                  </a:cubicBezTo>
                  <a:cubicBezTo>
                    <a:pt x="133126" y="110099"/>
                    <a:pt x="136275" y="98524"/>
                    <a:pt x="139976" y="87108"/>
                  </a:cubicBezTo>
                  <a:cubicBezTo>
                    <a:pt x="145172" y="70967"/>
                    <a:pt x="152180" y="55613"/>
                    <a:pt x="158085" y="39786"/>
                  </a:cubicBezTo>
                  <a:close/>
                  <a:moveTo>
                    <a:pt x="130291" y="54195"/>
                  </a:moveTo>
                  <a:cubicBezTo>
                    <a:pt x="122417" y="72856"/>
                    <a:pt x="116434" y="92619"/>
                    <a:pt x="111237" y="111673"/>
                  </a:cubicBezTo>
                  <a:cubicBezTo>
                    <a:pt x="110371" y="114902"/>
                    <a:pt x="109662" y="118209"/>
                    <a:pt x="108874" y="121437"/>
                  </a:cubicBezTo>
                  <a:cubicBezTo>
                    <a:pt x="99348" y="121437"/>
                    <a:pt x="89821" y="121437"/>
                    <a:pt x="80450" y="121988"/>
                  </a:cubicBezTo>
                  <a:cubicBezTo>
                    <a:pt x="74151" y="122303"/>
                    <a:pt x="67931" y="121988"/>
                    <a:pt x="61632" y="121988"/>
                  </a:cubicBezTo>
                  <a:cubicBezTo>
                    <a:pt x="79269" y="94745"/>
                    <a:pt x="102576" y="71281"/>
                    <a:pt x="130291" y="54117"/>
                  </a:cubicBezTo>
                  <a:close/>
                  <a:moveTo>
                    <a:pt x="49979" y="142302"/>
                  </a:moveTo>
                  <a:cubicBezTo>
                    <a:pt x="51003" y="142302"/>
                    <a:pt x="52026" y="142381"/>
                    <a:pt x="53050" y="142460"/>
                  </a:cubicBezTo>
                  <a:cubicBezTo>
                    <a:pt x="62263" y="143011"/>
                    <a:pt x="71317" y="142145"/>
                    <a:pt x="80450" y="142460"/>
                  </a:cubicBezTo>
                  <a:cubicBezTo>
                    <a:pt x="88324" y="142775"/>
                    <a:pt x="96355" y="142775"/>
                    <a:pt x="104387" y="142696"/>
                  </a:cubicBezTo>
                  <a:cubicBezTo>
                    <a:pt x="101079" y="160333"/>
                    <a:pt x="98718" y="178128"/>
                    <a:pt x="96985" y="196001"/>
                  </a:cubicBezTo>
                  <a:cubicBezTo>
                    <a:pt x="95883" y="207182"/>
                    <a:pt x="95411" y="218441"/>
                    <a:pt x="95253" y="229779"/>
                  </a:cubicBezTo>
                  <a:cubicBezTo>
                    <a:pt x="72105" y="229779"/>
                    <a:pt x="48956" y="229779"/>
                    <a:pt x="25807" y="230645"/>
                  </a:cubicBezTo>
                  <a:cubicBezTo>
                    <a:pt x="27539" y="199859"/>
                    <a:pt x="35964" y="169624"/>
                    <a:pt x="49979" y="142302"/>
                  </a:cubicBezTo>
                  <a:close/>
                  <a:moveTo>
                    <a:pt x="25571" y="246314"/>
                  </a:moveTo>
                  <a:cubicBezTo>
                    <a:pt x="48798" y="246944"/>
                    <a:pt x="72105" y="246708"/>
                    <a:pt x="95411" y="246392"/>
                  </a:cubicBezTo>
                  <a:cubicBezTo>
                    <a:pt x="96198" y="277021"/>
                    <a:pt x="100056" y="307887"/>
                    <a:pt x="106355" y="337728"/>
                  </a:cubicBezTo>
                  <a:cubicBezTo>
                    <a:pt x="100450" y="337964"/>
                    <a:pt x="94623" y="338200"/>
                    <a:pt x="88718" y="338358"/>
                  </a:cubicBezTo>
                  <a:cubicBezTo>
                    <a:pt x="79584" y="338594"/>
                    <a:pt x="70293" y="338043"/>
                    <a:pt x="61160" y="338673"/>
                  </a:cubicBezTo>
                  <a:cubicBezTo>
                    <a:pt x="57616" y="338909"/>
                    <a:pt x="53837" y="338987"/>
                    <a:pt x="50058" y="339224"/>
                  </a:cubicBezTo>
                  <a:cubicBezTo>
                    <a:pt x="36043" y="312847"/>
                    <a:pt x="27303" y="283714"/>
                    <a:pt x="25729" y="253164"/>
                  </a:cubicBezTo>
                  <a:cubicBezTo>
                    <a:pt x="25571" y="250881"/>
                    <a:pt x="25729" y="248597"/>
                    <a:pt x="25650" y="246314"/>
                  </a:cubicBezTo>
                  <a:close/>
                  <a:moveTo>
                    <a:pt x="59427" y="355365"/>
                  </a:moveTo>
                  <a:cubicBezTo>
                    <a:pt x="59979" y="355365"/>
                    <a:pt x="60609" y="355365"/>
                    <a:pt x="61160" y="355365"/>
                  </a:cubicBezTo>
                  <a:cubicBezTo>
                    <a:pt x="69663" y="355522"/>
                    <a:pt x="78246" y="354735"/>
                    <a:pt x="86750" y="354578"/>
                  </a:cubicBezTo>
                  <a:cubicBezTo>
                    <a:pt x="94545" y="354420"/>
                    <a:pt x="102340" y="354420"/>
                    <a:pt x="110134" y="354420"/>
                  </a:cubicBezTo>
                  <a:cubicBezTo>
                    <a:pt x="111237" y="358829"/>
                    <a:pt x="112260" y="363160"/>
                    <a:pt x="113442" y="367490"/>
                  </a:cubicBezTo>
                  <a:cubicBezTo>
                    <a:pt x="119111" y="388592"/>
                    <a:pt x="126433" y="409221"/>
                    <a:pt x="135016" y="429299"/>
                  </a:cubicBezTo>
                  <a:cubicBezTo>
                    <a:pt x="104701" y="410638"/>
                    <a:pt x="78561" y="385206"/>
                    <a:pt x="59427" y="355444"/>
                  </a:cubicBezTo>
                  <a:close/>
                  <a:moveTo>
                    <a:pt x="236035" y="418591"/>
                  </a:moveTo>
                  <a:cubicBezTo>
                    <a:pt x="235720" y="431661"/>
                    <a:pt x="234854" y="445361"/>
                    <a:pt x="235877" y="458668"/>
                  </a:cubicBezTo>
                  <a:cubicBezTo>
                    <a:pt x="232885" y="458668"/>
                    <a:pt x="229972" y="458589"/>
                    <a:pt x="226980" y="458432"/>
                  </a:cubicBezTo>
                  <a:cubicBezTo>
                    <a:pt x="212729" y="457723"/>
                    <a:pt x="198635" y="455597"/>
                    <a:pt x="184856" y="452133"/>
                  </a:cubicBezTo>
                  <a:cubicBezTo>
                    <a:pt x="180446" y="451031"/>
                    <a:pt x="176195" y="449692"/>
                    <a:pt x="171864" y="448353"/>
                  </a:cubicBezTo>
                  <a:cubicBezTo>
                    <a:pt x="170998" y="447723"/>
                    <a:pt x="170132" y="447172"/>
                    <a:pt x="169030" y="446700"/>
                  </a:cubicBezTo>
                  <a:cubicBezTo>
                    <a:pt x="164463" y="444810"/>
                    <a:pt x="160053" y="442763"/>
                    <a:pt x="155645" y="440637"/>
                  </a:cubicBezTo>
                  <a:cubicBezTo>
                    <a:pt x="143282" y="412764"/>
                    <a:pt x="133677" y="383789"/>
                    <a:pt x="126827" y="354184"/>
                  </a:cubicBezTo>
                  <a:cubicBezTo>
                    <a:pt x="131158" y="354184"/>
                    <a:pt x="135566" y="354184"/>
                    <a:pt x="139897" y="354026"/>
                  </a:cubicBezTo>
                  <a:cubicBezTo>
                    <a:pt x="171785" y="352924"/>
                    <a:pt x="203674" y="352766"/>
                    <a:pt x="235641" y="352688"/>
                  </a:cubicBezTo>
                  <a:cubicBezTo>
                    <a:pt x="235641" y="355601"/>
                    <a:pt x="235641" y="358593"/>
                    <a:pt x="235641" y="361507"/>
                  </a:cubicBezTo>
                  <a:cubicBezTo>
                    <a:pt x="235799" y="380482"/>
                    <a:pt x="236586" y="399536"/>
                    <a:pt x="236114" y="418512"/>
                  </a:cubicBezTo>
                  <a:close/>
                  <a:moveTo>
                    <a:pt x="331464" y="430244"/>
                  </a:moveTo>
                  <a:cubicBezTo>
                    <a:pt x="330441" y="433472"/>
                    <a:pt x="329338" y="436858"/>
                    <a:pt x="328393" y="440244"/>
                  </a:cubicBezTo>
                  <a:cubicBezTo>
                    <a:pt x="323040" y="442606"/>
                    <a:pt x="317606" y="444731"/>
                    <a:pt x="312016" y="446621"/>
                  </a:cubicBezTo>
                  <a:cubicBezTo>
                    <a:pt x="293670" y="452841"/>
                    <a:pt x="274774" y="456621"/>
                    <a:pt x="255640" y="458038"/>
                  </a:cubicBezTo>
                  <a:cubicBezTo>
                    <a:pt x="256585" y="444968"/>
                    <a:pt x="255640" y="431425"/>
                    <a:pt x="255246" y="418591"/>
                  </a:cubicBezTo>
                  <a:cubicBezTo>
                    <a:pt x="254696" y="400245"/>
                    <a:pt x="255246" y="381899"/>
                    <a:pt x="255325" y="363553"/>
                  </a:cubicBezTo>
                  <a:cubicBezTo>
                    <a:pt x="255325" y="359853"/>
                    <a:pt x="255325" y="356231"/>
                    <a:pt x="255325" y="352530"/>
                  </a:cubicBezTo>
                  <a:cubicBezTo>
                    <a:pt x="285009" y="352137"/>
                    <a:pt x="314851" y="351113"/>
                    <a:pt x="344456" y="351507"/>
                  </a:cubicBezTo>
                  <a:cubicBezTo>
                    <a:pt x="347054" y="351507"/>
                    <a:pt x="349731" y="351507"/>
                    <a:pt x="352330" y="351428"/>
                  </a:cubicBezTo>
                  <a:cubicBezTo>
                    <a:pt x="352172" y="351979"/>
                    <a:pt x="352093" y="352530"/>
                    <a:pt x="352015" y="353082"/>
                  </a:cubicBezTo>
                  <a:cubicBezTo>
                    <a:pt x="348157" y="370010"/>
                    <a:pt x="344535" y="387017"/>
                    <a:pt x="339574" y="403710"/>
                  </a:cubicBezTo>
                  <a:cubicBezTo>
                    <a:pt x="336975" y="412607"/>
                    <a:pt x="334220" y="421425"/>
                    <a:pt x="331464" y="430244"/>
                  </a:cubicBezTo>
                  <a:close/>
                  <a:moveTo>
                    <a:pt x="348786" y="430007"/>
                  </a:moveTo>
                  <a:cubicBezTo>
                    <a:pt x="349653" y="427645"/>
                    <a:pt x="350440" y="425283"/>
                    <a:pt x="351306" y="423079"/>
                  </a:cubicBezTo>
                  <a:cubicBezTo>
                    <a:pt x="356345" y="409536"/>
                    <a:pt x="360597" y="395599"/>
                    <a:pt x="364298" y="381584"/>
                  </a:cubicBezTo>
                  <a:cubicBezTo>
                    <a:pt x="366975" y="371349"/>
                    <a:pt x="369180" y="361034"/>
                    <a:pt x="371148" y="350798"/>
                  </a:cubicBezTo>
                  <a:cubicBezTo>
                    <a:pt x="379336" y="350483"/>
                    <a:pt x="387525" y="350168"/>
                    <a:pt x="395635" y="350326"/>
                  </a:cubicBezTo>
                  <a:cubicBezTo>
                    <a:pt x="404769" y="350483"/>
                    <a:pt x="414059" y="350404"/>
                    <a:pt x="423193" y="349853"/>
                  </a:cubicBezTo>
                  <a:cubicBezTo>
                    <a:pt x="425791" y="349696"/>
                    <a:pt x="428390" y="349774"/>
                    <a:pt x="430909" y="349853"/>
                  </a:cubicBezTo>
                  <a:cubicBezTo>
                    <a:pt x="429728" y="351900"/>
                    <a:pt x="428626" y="353948"/>
                    <a:pt x="427366" y="355916"/>
                  </a:cubicBezTo>
                  <a:cubicBezTo>
                    <a:pt x="407839" y="386702"/>
                    <a:pt x="380517" y="412213"/>
                    <a:pt x="348865" y="430086"/>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48" name="Google Shape;1248;p33">
              <a:extLst>
                <a:ext uri="{FF2B5EF4-FFF2-40B4-BE49-F238E27FC236}">
                  <a16:creationId xmlns:a16="http://schemas.microsoft.com/office/drawing/2014/main" id="{E313D815-EBD3-81BD-9EC7-373A716C72E8}"/>
                </a:ext>
              </a:extLst>
            </p:cNvPr>
            <p:cNvGrpSpPr/>
            <p:nvPr/>
          </p:nvGrpSpPr>
          <p:grpSpPr>
            <a:xfrm>
              <a:off x="2444391" y="786490"/>
              <a:ext cx="658410" cy="468314"/>
              <a:chOff x="8865567" y="4618916"/>
              <a:chExt cx="658410" cy="468314"/>
            </a:xfrm>
          </p:grpSpPr>
          <p:sp>
            <p:nvSpPr>
              <p:cNvPr id="1249" name="Google Shape;1249;p33">
                <a:extLst>
                  <a:ext uri="{FF2B5EF4-FFF2-40B4-BE49-F238E27FC236}">
                    <a16:creationId xmlns:a16="http://schemas.microsoft.com/office/drawing/2014/main" id="{86CF6BF1-3C64-89E3-E6F8-0AAFB067F6CE}"/>
                  </a:ext>
                </a:extLst>
              </p:cNvPr>
              <p:cNvSpPr/>
              <p:nvPr/>
            </p:nvSpPr>
            <p:spPr>
              <a:xfrm>
                <a:off x="8865567" y="4618916"/>
                <a:ext cx="658410" cy="468314"/>
              </a:xfrm>
              <a:custGeom>
                <a:avLst/>
                <a:gdLst/>
                <a:ahLst/>
                <a:cxnLst/>
                <a:rect l="l" t="t" r="r" b="b"/>
                <a:pathLst>
                  <a:path w="877880" h="624419" extrusionOk="0">
                    <a:moveTo>
                      <a:pt x="874932" y="6033"/>
                    </a:moveTo>
                    <a:cubicBezTo>
                      <a:pt x="874696" y="5561"/>
                      <a:pt x="874303" y="5246"/>
                      <a:pt x="873751" y="5089"/>
                    </a:cubicBezTo>
                    <a:cubicBezTo>
                      <a:pt x="873122" y="4223"/>
                      <a:pt x="872098" y="3593"/>
                      <a:pt x="870602" y="3593"/>
                    </a:cubicBezTo>
                    <a:cubicBezTo>
                      <a:pt x="646910" y="5089"/>
                      <a:pt x="423218" y="5167"/>
                      <a:pt x="199447" y="3199"/>
                    </a:cubicBezTo>
                    <a:cubicBezTo>
                      <a:pt x="136693" y="2648"/>
                      <a:pt x="73861" y="679"/>
                      <a:pt x="11029" y="1152"/>
                    </a:cubicBezTo>
                    <a:cubicBezTo>
                      <a:pt x="10951" y="1152"/>
                      <a:pt x="10872" y="1152"/>
                      <a:pt x="10793" y="1152"/>
                    </a:cubicBezTo>
                    <a:cubicBezTo>
                      <a:pt x="10085" y="-344"/>
                      <a:pt x="7407" y="-423"/>
                      <a:pt x="6698" y="1152"/>
                    </a:cubicBezTo>
                    <a:cubicBezTo>
                      <a:pt x="3156" y="8553"/>
                      <a:pt x="3706" y="15797"/>
                      <a:pt x="3549" y="23907"/>
                    </a:cubicBezTo>
                    <a:cubicBezTo>
                      <a:pt x="3392" y="34379"/>
                      <a:pt x="3470" y="44851"/>
                      <a:pt x="3392" y="55323"/>
                    </a:cubicBezTo>
                    <a:cubicBezTo>
                      <a:pt x="3313" y="75637"/>
                      <a:pt x="2762" y="95873"/>
                      <a:pt x="2840" y="116187"/>
                    </a:cubicBezTo>
                    <a:cubicBezTo>
                      <a:pt x="2998" y="156106"/>
                      <a:pt x="2290" y="196026"/>
                      <a:pt x="2132" y="235946"/>
                    </a:cubicBezTo>
                    <a:cubicBezTo>
                      <a:pt x="1738" y="316415"/>
                      <a:pt x="1266" y="396963"/>
                      <a:pt x="636" y="477432"/>
                    </a:cubicBezTo>
                    <a:cubicBezTo>
                      <a:pt x="321" y="523257"/>
                      <a:pt x="-781" y="569161"/>
                      <a:pt x="951" y="614907"/>
                    </a:cubicBezTo>
                    <a:cubicBezTo>
                      <a:pt x="951" y="616089"/>
                      <a:pt x="1817" y="616718"/>
                      <a:pt x="2683" y="616876"/>
                    </a:cubicBezTo>
                    <a:cubicBezTo>
                      <a:pt x="2290" y="618923"/>
                      <a:pt x="3392" y="621285"/>
                      <a:pt x="6069" y="621364"/>
                    </a:cubicBezTo>
                    <a:cubicBezTo>
                      <a:pt x="229052" y="624592"/>
                      <a:pt x="452115" y="624828"/>
                      <a:pt x="675098" y="624041"/>
                    </a:cubicBezTo>
                    <a:cubicBezTo>
                      <a:pt x="706593" y="623962"/>
                      <a:pt x="738087" y="623805"/>
                      <a:pt x="769582" y="623647"/>
                    </a:cubicBezTo>
                    <a:cubicBezTo>
                      <a:pt x="800683" y="623490"/>
                      <a:pt x="833123" y="625694"/>
                      <a:pt x="864067" y="621915"/>
                    </a:cubicBezTo>
                    <a:cubicBezTo>
                      <a:pt x="864775" y="621836"/>
                      <a:pt x="865327" y="621600"/>
                      <a:pt x="865799" y="621285"/>
                    </a:cubicBezTo>
                    <a:cubicBezTo>
                      <a:pt x="867059" y="622309"/>
                      <a:pt x="869342" y="621836"/>
                      <a:pt x="869421" y="619710"/>
                    </a:cubicBezTo>
                    <a:cubicBezTo>
                      <a:pt x="873909" y="539398"/>
                      <a:pt x="872256" y="458615"/>
                      <a:pt x="873437" y="378224"/>
                    </a:cubicBezTo>
                    <a:cubicBezTo>
                      <a:pt x="874538" y="297754"/>
                      <a:pt x="875248" y="217206"/>
                      <a:pt x="876350" y="136737"/>
                    </a:cubicBezTo>
                    <a:cubicBezTo>
                      <a:pt x="876664" y="114455"/>
                      <a:pt x="876743" y="92251"/>
                      <a:pt x="877058" y="69968"/>
                    </a:cubicBezTo>
                    <a:cubicBezTo>
                      <a:pt x="877216" y="58157"/>
                      <a:pt x="877452" y="46426"/>
                      <a:pt x="877609" y="34615"/>
                    </a:cubicBezTo>
                    <a:cubicBezTo>
                      <a:pt x="877688" y="24931"/>
                      <a:pt x="879027" y="14852"/>
                      <a:pt x="874932" y="5876"/>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0" name="Google Shape;1250;p33">
                <a:extLst>
                  <a:ext uri="{FF2B5EF4-FFF2-40B4-BE49-F238E27FC236}">
                    <a16:creationId xmlns:a16="http://schemas.microsoft.com/office/drawing/2014/main" id="{EAB2937D-0BC0-FAD0-38A6-7332FF3F7504}"/>
                  </a:ext>
                </a:extLst>
              </p:cNvPr>
              <p:cNvSpPr/>
              <p:nvPr/>
            </p:nvSpPr>
            <p:spPr>
              <a:xfrm>
                <a:off x="8940757" y="4788568"/>
                <a:ext cx="508780" cy="249017"/>
              </a:xfrm>
              <a:custGeom>
                <a:avLst/>
                <a:gdLst/>
                <a:ahLst/>
                <a:cxnLst/>
                <a:rect l="l" t="t" r="r" b="b"/>
                <a:pathLst>
                  <a:path w="678373" h="332023" extrusionOk="0">
                    <a:moveTo>
                      <a:pt x="676099" y="208868"/>
                    </a:moveTo>
                    <a:cubicBezTo>
                      <a:pt x="675548" y="189342"/>
                      <a:pt x="675075" y="169736"/>
                      <a:pt x="673815" y="150210"/>
                    </a:cubicBezTo>
                    <a:cubicBezTo>
                      <a:pt x="672556" y="131155"/>
                      <a:pt x="672399" y="111707"/>
                      <a:pt x="668225" y="93046"/>
                    </a:cubicBezTo>
                    <a:cubicBezTo>
                      <a:pt x="668225" y="92889"/>
                      <a:pt x="668068" y="92889"/>
                      <a:pt x="667989" y="92731"/>
                    </a:cubicBezTo>
                    <a:cubicBezTo>
                      <a:pt x="659328" y="39111"/>
                      <a:pt x="608622" y="-1753"/>
                      <a:pt x="554293" y="58"/>
                    </a:cubicBezTo>
                    <a:cubicBezTo>
                      <a:pt x="525396" y="1003"/>
                      <a:pt x="496814" y="12262"/>
                      <a:pt x="476185" y="32734"/>
                    </a:cubicBezTo>
                    <a:cubicBezTo>
                      <a:pt x="456422" y="52339"/>
                      <a:pt x="443825" y="77220"/>
                      <a:pt x="429258" y="100527"/>
                    </a:cubicBezTo>
                    <a:cubicBezTo>
                      <a:pt x="414219" y="124620"/>
                      <a:pt x="395716" y="148084"/>
                      <a:pt x="366977" y="155564"/>
                    </a:cubicBezTo>
                    <a:cubicBezTo>
                      <a:pt x="338238" y="163044"/>
                      <a:pt x="305719" y="154225"/>
                      <a:pt x="284618" y="133517"/>
                    </a:cubicBezTo>
                    <a:cubicBezTo>
                      <a:pt x="261313" y="110683"/>
                      <a:pt x="255328" y="76354"/>
                      <a:pt x="235250" y="51158"/>
                    </a:cubicBezTo>
                    <a:cubicBezTo>
                      <a:pt x="218321" y="29978"/>
                      <a:pt x="192653" y="18403"/>
                      <a:pt x="166040" y="15648"/>
                    </a:cubicBezTo>
                    <a:cubicBezTo>
                      <a:pt x="95098" y="8246"/>
                      <a:pt x="34392" y="62654"/>
                      <a:pt x="1716" y="120526"/>
                    </a:cubicBezTo>
                    <a:cubicBezTo>
                      <a:pt x="1165" y="121549"/>
                      <a:pt x="1401" y="122573"/>
                      <a:pt x="1952" y="123360"/>
                    </a:cubicBezTo>
                    <a:cubicBezTo>
                      <a:pt x="141" y="156430"/>
                      <a:pt x="-409" y="189421"/>
                      <a:pt x="299" y="222490"/>
                    </a:cubicBezTo>
                    <a:cubicBezTo>
                      <a:pt x="692" y="239261"/>
                      <a:pt x="1244" y="256032"/>
                      <a:pt x="2346" y="272725"/>
                    </a:cubicBezTo>
                    <a:cubicBezTo>
                      <a:pt x="3291" y="287921"/>
                      <a:pt x="3133" y="304771"/>
                      <a:pt x="7070" y="319494"/>
                    </a:cubicBezTo>
                    <a:cubicBezTo>
                      <a:pt x="4550" y="321069"/>
                      <a:pt x="5102" y="325636"/>
                      <a:pt x="8723" y="325714"/>
                    </a:cubicBezTo>
                    <a:cubicBezTo>
                      <a:pt x="94389" y="327368"/>
                      <a:pt x="180134" y="323431"/>
                      <a:pt x="265800" y="323825"/>
                    </a:cubicBezTo>
                    <a:cubicBezTo>
                      <a:pt x="351466" y="324218"/>
                      <a:pt x="437132" y="324061"/>
                      <a:pt x="522877" y="325084"/>
                    </a:cubicBezTo>
                    <a:cubicBezTo>
                      <a:pt x="571300" y="325714"/>
                      <a:pt x="619645" y="326423"/>
                      <a:pt x="668068" y="327446"/>
                    </a:cubicBezTo>
                    <a:cubicBezTo>
                      <a:pt x="668540" y="327446"/>
                      <a:pt x="668934" y="327368"/>
                      <a:pt x="669328" y="327210"/>
                    </a:cubicBezTo>
                    <a:cubicBezTo>
                      <a:pt x="669328" y="327525"/>
                      <a:pt x="669328" y="327840"/>
                      <a:pt x="669328" y="328155"/>
                    </a:cubicBezTo>
                    <a:cubicBezTo>
                      <a:pt x="669564" y="333352"/>
                      <a:pt x="677044" y="333273"/>
                      <a:pt x="677359" y="328155"/>
                    </a:cubicBezTo>
                    <a:cubicBezTo>
                      <a:pt x="679799" y="288629"/>
                      <a:pt x="677201" y="248316"/>
                      <a:pt x="676178" y="208790"/>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1" name="Google Shape;1251;p33">
                <a:extLst>
                  <a:ext uri="{FF2B5EF4-FFF2-40B4-BE49-F238E27FC236}">
                    <a16:creationId xmlns:a16="http://schemas.microsoft.com/office/drawing/2014/main" id="{3966DCC5-A3B8-E61C-D2A6-15109FD6D05F}"/>
                  </a:ext>
                </a:extLst>
              </p:cNvPr>
              <p:cNvSpPr/>
              <p:nvPr/>
            </p:nvSpPr>
            <p:spPr>
              <a:xfrm>
                <a:off x="8939799" y="4667169"/>
                <a:ext cx="525970" cy="369711"/>
              </a:xfrm>
              <a:custGeom>
                <a:avLst/>
                <a:gdLst/>
                <a:ahLst/>
                <a:cxnLst/>
                <a:rect l="l" t="t" r="r" b="b"/>
                <a:pathLst>
                  <a:path w="701293" h="492948" extrusionOk="0">
                    <a:moveTo>
                      <a:pt x="698793" y="486635"/>
                    </a:moveTo>
                    <a:cubicBezTo>
                      <a:pt x="519352" y="482619"/>
                      <a:pt x="339752" y="483564"/>
                      <a:pt x="160232" y="482698"/>
                    </a:cubicBezTo>
                    <a:cubicBezTo>
                      <a:pt x="135351" y="482619"/>
                      <a:pt x="110470" y="482461"/>
                      <a:pt x="85510" y="482383"/>
                    </a:cubicBezTo>
                    <a:cubicBezTo>
                      <a:pt x="59921" y="482225"/>
                      <a:pt x="33937" y="481202"/>
                      <a:pt x="8427" y="482777"/>
                    </a:cubicBezTo>
                    <a:cubicBezTo>
                      <a:pt x="10946" y="443880"/>
                      <a:pt x="8977" y="404118"/>
                      <a:pt x="8663" y="365143"/>
                    </a:cubicBezTo>
                    <a:cubicBezTo>
                      <a:pt x="8348" y="325224"/>
                      <a:pt x="8269" y="285146"/>
                      <a:pt x="8505" y="245226"/>
                    </a:cubicBezTo>
                    <a:cubicBezTo>
                      <a:pt x="9056" y="164679"/>
                      <a:pt x="8898" y="83973"/>
                      <a:pt x="7639" y="3425"/>
                    </a:cubicBezTo>
                    <a:cubicBezTo>
                      <a:pt x="7639" y="-1142"/>
                      <a:pt x="553" y="-1142"/>
                      <a:pt x="474" y="3425"/>
                    </a:cubicBezTo>
                    <a:cubicBezTo>
                      <a:pt x="-313" y="83973"/>
                      <a:pt x="-78" y="164679"/>
                      <a:pt x="868" y="245226"/>
                    </a:cubicBezTo>
                    <a:cubicBezTo>
                      <a:pt x="1340" y="285146"/>
                      <a:pt x="1419" y="325224"/>
                      <a:pt x="1340" y="365143"/>
                    </a:cubicBezTo>
                    <a:cubicBezTo>
                      <a:pt x="1261" y="405457"/>
                      <a:pt x="-707" y="446794"/>
                      <a:pt x="2442" y="487028"/>
                    </a:cubicBezTo>
                    <a:cubicBezTo>
                      <a:pt x="2600" y="489469"/>
                      <a:pt x="4962" y="490257"/>
                      <a:pt x="6616" y="489390"/>
                    </a:cubicBezTo>
                    <a:cubicBezTo>
                      <a:pt x="6695" y="489390"/>
                      <a:pt x="6773" y="489390"/>
                      <a:pt x="6851" y="489390"/>
                    </a:cubicBezTo>
                    <a:cubicBezTo>
                      <a:pt x="51653" y="492776"/>
                      <a:pt x="97478" y="490650"/>
                      <a:pt x="142437" y="490886"/>
                    </a:cubicBezTo>
                    <a:cubicBezTo>
                      <a:pt x="187632" y="491123"/>
                      <a:pt x="232827" y="491437"/>
                      <a:pt x="278022" y="491516"/>
                    </a:cubicBezTo>
                    <a:cubicBezTo>
                      <a:pt x="367152" y="491674"/>
                      <a:pt x="456204" y="492698"/>
                      <a:pt x="545334" y="492933"/>
                    </a:cubicBezTo>
                    <a:cubicBezTo>
                      <a:pt x="596435" y="493012"/>
                      <a:pt x="647535" y="492776"/>
                      <a:pt x="698636" y="492146"/>
                    </a:cubicBezTo>
                    <a:cubicBezTo>
                      <a:pt x="702179" y="492146"/>
                      <a:pt x="702179" y="486713"/>
                      <a:pt x="698636" y="48663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2" name="Google Shape;1252;p33">
                <a:extLst>
                  <a:ext uri="{FF2B5EF4-FFF2-40B4-BE49-F238E27FC236}">
                    <a16:creationId xmlns:a16="http://schemas.microsoft.com/office/drawing/2014/main" id="{7F4B8D62-939F-F2B1-DF01-1392ACF6B945}"/>
                  </a:ext>
                </a:extLst>
              </p:cNvPr>
              <p:cNvSpPr/>
              <p:nvPr/>
            </p:nvSpPr>
            <p:spPr>
              <a:xfrm>
                <a:off x="8942671" y="4785483"/>
                <a:ext cx="498415" cy="125984"/>
              </a:xfrm>
              <a:custGeom>
                <a:avLst/>
                <a:gdLst/>
                <a:ahLst/>
                <a:cxnLst/>
                <a:rect l="l" t="t" r="r" b="b"/>
                <a:pathLst>
                  <a:path w="664553" h="167979" extrusionOk="0">
                    <a:moveTo>
                      <a:pt x="664178" y="73066"/>
                    </a:moveTo>
                    <a:cubicBezTo>
                      <a:pt x="644808" y="22202"/>
                      <a:pt x="591425" y="-7325"/>
                      <a:pt x="537962" y="1573"/>
                    </a:cubicBezTo>
                    <a:cubicBezTo>
                      <a:pt x="473870" y="12202"/>
                      <a:pt x="446863" y="72751"/>
                      <a:pt x="407731" y="116450"/>
                    </a:cubicBezTo>
                    <a:cubicBezTo>
                      <a:pt x="387575" y="138969"/>
                      <a:pt x="360488" y="158732"/>
                      <a:pt x="328915" y="157866"/>
                    </a:cubicBezTo>
                    <a:cubicBezTo>
                      <a:pt x="296396" y="156921"/>
                      <a:pt x="276161" y="130623"/>
                      <a:pt x="261988" y="104325"/>
                    </a:cubicBezTo>
                    <a:cubicBezTo>
                      <a:pt x="248761" y="79837"/>
                      <a:pt x="237659" y="52988"/>
                      <a:pt x="215140" y="35351"/>
                    </a:cubicBezTo>
                    <a:cubicBezTo>
                      <a:pt x="195771" y="20076"/>
                      <a:pt x="170811" y="13383"/>
                      <a:pt x="146403" y="13777"/>
                    </a:cubicBezTo>
                    <a:cubicBezTo>
                      <a:pt x="81602" y="14722"/>
                      <a:pt x="33021" y="62122"/>
                      <a:pt x="345" y="113537"/>
                    </a:cubicBezTo>
                    <a:cubicBezTo>
                      <a:pt x="-1072" y="115742"/>
                      <a:pt x="2235" y="117474"/>
                      <a:pt x="3731" y="115506"/>
                    </a:cubicBezTo>
                    <a:cubicBezTo>
                      <a:pt x="36879" y="71885"/>
                      <a:pt x="81208" y="26848"/>
                      <a:pt x="139080" y="22911"/>
                    </a:cubicBezTo>
                    <a:cubicBezTo>
                      <a:pt x="165300" y="21178"/>
                      <a:pt x="193015" y="27635"/>
                      <a:pt x="212935" y="45508"/>
                    </a:cubicBezTo>
                    <a:cubicBezTo>
                      <a:pt x="233643" y="64011"/>
                      <a:pt x="243249" y="90861"/>
                      <a:pt x="256635" y="114560"/>
                    </a:cubicBezTo>
                    <a:cubicBezTo>
                      <a:pt x="268603" y="135741"/>
                      <a:pt x="284665" y="156213"/>
                      <a:pt x="308443" y="164322"/>
                    </a:cubicBezTo>
                    <a:cubicBezTo>
                      <a:pt x="332143" y="172432"/>
                      <a:pt x="358678" y="166212"/>
                      <a:pt x="379780" y="153929"/>
                    </a:cubicBezTo>
                    <a:cubicBezTo>
                      <a:pt x="430171" y="124639"/>
                      <a:pt x="449068" y="63381"/>
                      <a:pt x="495838" y="30076"/>
                    </a:cubicBezTo>
                    <a:cubicBezTo>
                      <a:pt x="523160" y="10628"/>
                      <a:pt x="558985" y="5116"/>
                      <a:pt x="590716" y="16061"/>
                    </a:cubicBezTo>
                    <a:cubicBezTo>
                      <a:pt x="620007" y="26139"/>
                      <a:pt x="642446" y="49209"/>
                      <a:pt x="654808" y="77239"/>
                    </a:cubicBezTo>
                    <a:cubicBezTo>
                      <a:pt x="657170" y="82515"/>
                      <a:pt x="666304" y="78735"/>
                      <a:pt x="664257" y="7322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3" name="Google Shape;1253;p33">
                <a:extLst>
                  <a:ext uri="{FF2B5EF4-FFF2-40B4-BE49-F238E27FC236}">
                    <a16:creationId xmlns:a16="http://schemas.microsoft.com/office/drawing/2014/main" id="{573DE476-80ED-0149-A8CE-98062D4C5569}"/>
                  </a:ext>
                </a:extLst>
              </p:cNvPr>
              <p:cNvSpPr/>
              <p:nvPr/>
            </p:nvSpPr>
            <p:spPr>
              <a:xfrm>
                <a:off x="9320434" y="4757292"/>
                <a:ext cx="65827" cy="65826"/>
              </a:xfrm>
              <a:custGeom>
                <a:avLst/>
                <a:gdLst/>
                <a:ahLst/>
                <a:cxnLst/>
                <a:rect l="l" t="t" r="r" b="b"/>
                <a:pathLst>
                  <a:path w="87769" h="87768" extrusionOk="0">
                    <a:moveTo>
                      <a:pt x="86166" y="32231"/>
                    </a:moveTo>
                    <a:cubicBezTo>
                      <a:pt x="84119" y="24830"/>
                      <a:pt x="80339" y="18373"/>
                      <a:pt x="74907" y="12862"/>
                    </a:cubicBezTo>
                    <a:cubicBezTo>
                      <a:pt x="71915" y="10579"/>
                      <a:pt x="69002" y="8295"/>
                      <a:pt x="66010" y="6012"/>
                    </a:cubicBezTo>
                    <a:cubicBezTo>
                      <a:pt x="59160" y="2075"/>
                      <a:pt x="51758" y="28"/>
                      <a:pt x="43884" y="28"/>
                    </a:cubicBezTo>
                    <a:cubicBezTo>
                      <a:pt x="37821" y="-208"/>
                      <a:pt x="32231" y="1051"/>
                      <a:pt x="26955" y="3807"/>
                    </a:cubicBezTo>
                    <a:cubicBezTo>
                      <a:pt x="21523" y="5539"/>
                      <a:pt x="16799" y="8610"/>
                      <a:pt x="12862" y="12862"/>
                    </a:cubicBezTo>
                    <a:cubicBezTo>
                      <a:pt x="8610" y="16799"/>
                      <a:pt x="5539" y="21523"/>
                      <a:pt x="3807" y="26956"/>
                    </a:cubicBezTo>
                    <a:cubicBezTo>
                      <a:pt x="1052" y="32152"/>
                      <a:pt x="-208" y="37822"/>
                      <a:pt x="28" y="43884"/>
                    </a:cubicBezTo>
                    <a:cubicBezTo>
                      <a:pt x="579" y="47743"/>
                      <a:pt x="1052" y="51680"/>
                      <a:pt x="1602" y="55538"/>
                    </a:cubicBezTo>
                    <a:cubicBezTo>
                      <a:pt x="3650" y="62939"/>
                      <a:pt x="7429" y="69395"/>
                      <a:pt x="12862" y="74907"/>
                    </a:cubicBezTo>
                    <a:cubicBezTo>
                      <a:pt x="15854" y="77190"/>
                      <a:pt x="18767" y="79473"/>
                      <a:pt x="21760" y="81757"/>
                    </a:cubicBezTo>
                    <a:cubicBezTo>
                      <a:pt x="28610" y="85694"/>
                      <a:pt x="36010" y="87741"/>
                      <a:pt x="43884" y="87741"/>
                    </a:cubicBezTo>
                    <a:cubicBezTo>
                      <a:pt x="49947" y="87977"/>
                      <a:pt x="55537" y="86717"/>
                      <a:pt x="60813" y="83962"/>
                    </a:cubicBezTo>
                    <a:cubicBezTo>
                      <a:pt x="66245" y="82230"/>
                      <a:pt x="70970" y="79159"/>
                      <a:pt x="74907" y="74907"/>
                    </a:cubicBezTo>
                    <a:cubicBezTo>
                      <a:pt x="79158" y="70970"/>
                      <a:pt x="82229" y="66246"/>
                      <a:pt x="83961" y="60813"/>
                    </a:cubicBezTo>
                    <a:cubicBezTo>
                      <a:pt x="86718" y="55616"/>
                      <a:pt x="87977" y="49947"/>
                      <a:pt x="87741" y="43884"/>
                    </a:cubicBezTo>
                    <a:cubicBezTo>
                      <a:pt x="87190" y="40026"/>
                      <a:pt x="86718" y="36089"/>
                      <a:pt x="86166" y="3223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254" name="Google Shape;1254;p33">
              <a:extLst>
                <a:ext uri="{FF2B5EF4-FFF2-40B4-BE49-F238E27FC236}">
                  <a16:creationId xmlns:a16="http://schemas.microsoft.com/office/drawing/2014/main" id="{510B0A8B-4C6F-C2A5-2BA3-832717ED6AF9}"/>
                </a:ext>
              </a:extLst>
            </p:cNvPr>
            <p:cNvSpPr/>
            <p:nvPr/>
          </p:nvSpPr>
          <p:spPr>
            <a:xfrm>
              <a:off x="820146" y="888101"/>
              <a:ext cx="251912" cy="265112"/>
            </a:xfrm>
            <a:custGeom>
              <a:avLst/>
              <a:gdLst/>
              <a:ahLst/>
              <a:cxnLst/>
              <a:rect l="l" t="t" r="r" b="b"/>
              <a:pathLst>
                <a:path w="335883" h="353482" extrusionOk="0">
                  <a:moveTo>
                    <a:pt x="314729" y="134672"/>
                  </a:moveTo>
                  <a:cubicBezTo>
                    <a:pt x="318351" y="131523"/>
                    <a:pt x="321895" y="128295"/>
                    <a:pt x="325516" y="125066"/>
                  </a:cubicBezTo>
                  <a:cubicBezTo>
                    <a:pt x="327327" y="123492"/>
                    <a:pt x="329138" y="121917"/>
                    <a:pt x="330870" y="120264"/>
                  </a:cubicBezTo>
                  <a:cubicBezTo>
                    <a:pt x="332524" y="118768"/>
                    <a:pt x="334571" y="117193"/>
                    <a:pt x="335674" y="115224"/>
                  </a:cubicBezTo>
                  <a:cubicBezTo>
                    <a:pt x="335830" y="114988"/>
                    <a:pt x="335674" y="114673"/>
                    <a:pt x="335516" y="114437"/>
                  </a:cubicBezTo>
                  <a:cubicBezTo>
                    <a:pt x="335516" y="114279"/>
                    <a:pt x="335516" y="114201"/>
                    <a:pt x="335516" y="114043"/>
                  </a:cubicBezTo>
                  <a:cubicBezTo>
                    <a:pt x="334964" y="111917"/>
                    <a:pt x="333232" y="110106"/>
                    <a:pt x="331972" y="108374"/>
                  </a:cubicBezTo>
                  <a:cubicBezTo>
                    <a:pt x="331500" y="107744"/>
                    <a:pt x="331106" y="107114"/>
                    <a:pt x="330713" y="106485"/>
                  </a:cubicBezTo>
                  <a:lnTo>
                    <a:pt x="320477" y="88690"/>
                  </a:lnTo>
                  <a:lnTo>
                    <a:pt x="305595" y="62864"/>
                  </a:lnTo>
                  <a:lnTo>
                    <a:pt x="304729" y="63100"/>
                  </a:lnTo>
                  <a:cubicBezTo>
                    <a:pt x="304729" y="63100"/>
                    <a:pt x="304493" y="63100"/>
                    <a:pt x="304414" y="63179"/>
                  </a:cubicBezTo>
                  <a:lnTo>
                    <a:pt x="303391" y="63494"/>
                  </a:lnTo>
                  <a:cubicBezTo>
                    <a:pt x="299690" y="64045"/>
                    <a:pt x="295911" y="65384"/>
                    <a:pt x="292289" y="66407"/>
                  </a:cubicBezTo>
                  <a:cubicBezTo>
                    <a:pt x="287958" y="67667"/>
                    <a:pt x="283627" y="68927"/>
                    <a:pt x="279376" y="70265"/>
                  </a:cubicBezTo>
                  <a:cubicBezTo>
                    <a:pt x="275518" y="71446"/>
                    <a:pt x="271739" y="72785"/>
                    <a:pt x="267959" y="74202"/>
                  </a:cubicBezTo>
                  <a:lnTo>
                    <a:pt x="260322" y="76486"/>
                  </a:lnTo>
                  <a:cubicBezTo>
                    <a:pt x="259534" y="75777"/>
                    <a:pt x="258747" y="75069"/>
                    <a:pt x="257960" y="74360"/>
                  </a:cubicBezTo>
                  <a:cubicBezTo>
                    <a:pt x="255755" y="72313"/>
                    <a:pt x="253393" y="70265"/>
                    <a:pt x="251031" y="68376"/>
                  </a:cubicBezTo>
                  <a:cubicBezTo>
                    <a:pt x="246385" y="64675"/>
                    <a:pt x="241503" y="61368"/>
                    <a:pt x="236464" y="58455"/>
                  </a:cubicBezTo>
                  <a:cubicBezTo>
                    <a:pt x="228355" y="53809"/>
                    <a:pt x="219142" y="49479"/>
                    <a:pt x="209772" y="47432"/>
                  </a:cubicBezTo>
                  <a:cubicBezTo>
                    <a:pt x="209142" y="45148"/>
                    <a:pt x="208434" y="42865"/>
                    <a:pt x="207882" y="40660"/>
                  </a:cubicBezTo>
                  <a:cubicBezTo>
                    <a:pt x="206781" y="36330"/>
                    <a:pt x="205757" y="31999"/>
                    <a:pt x="204734" y="27669"/>
                  </a:cubicBezTo>
                  <a:cubicBezTo>
                    <a:pt x="203710" y="23338"/>
                    <a:pt x="202608" y="19008"/>
                    <a:pt x="201584" y="14677"/>
                  </a:cubicBezTo>
                  <a:cubicBezTo>
                    <a:pt x="200718" y="11134"/>
                    <a:pt x="200166" y="6961"/>
                    <a:pt x="198513" y="3575"/>
                  </a:cubicBezTo>
                  <a:lnTo>
                    <a:pt x="197805" y="426"/>
                  </a:lnTo>
                  <a:lnTo>
                    <a:pt x="144893" y="426"/>
                  </a:lnTo>
                  <a:cubicBezTo>
                    <a:pt x="143240" y="268"/>
                    <a:pt x="141508" y="268"/>
                    <a:pt x="139932" y="426"/>
                  </a:cubicBezTo>
                  <a:lnTo>
                    <a:pt x="139618" y="426"/>
                  </a:lnTo>
                  <a:cubicBezTo>
                    <a:pt x="139066" y="-204"/>
                    <a:pt x="137886" y="-204"/>
                    <a:pt x="137571" y="898"/>
                  </a:cubicBezTo>
                  <a:cubicBezTo>
                    <a:pt x="134894" y="9402"/>
                    <a:pt x="133003" y="18299"/>
                    <a:pt x="131114" y="26960"/>
                  </a:cubicBezTo>
                  <a:cubicBezTo>
                    <a:pt x="130169" y="31212"/>
                    <a:pt x="129145" y="35542"/>
                    <a:pt x="128358" y="39873"/>
                  </a:cubicBezTo>
                  <a:cubicBezTo>
                    <a:pt x="127965" y="42156"/>
                    <a:pt x="127571" y="44361"/>
                    <a:pt x="127256" y="46644"/>
                  </a:cubicBezTo>
                  <a:cubicBezTo>
                    <a:pt x="127256" y="46723"/>
                    <a:pt x="127256" y="46802"/>
                    <a:pt x="127256" y="46881"/>
                  </a:cubicBezTo>
                  <a:cubicBezTo>
                    <a:pt x="108281" y="52313"/>
                    <a:pt x="89856" y="62471"/>
                    <a:pt x="75526" y="76328"/>
                  </a:cubicBezTo>
                  <a:lnTo>
                    <a:pt x="45133" y="67116"/>
                  </a:lnTo>
                  <a:cubicBezTo>
                    <a:pt x="44424" y="66880"/>
                    <a:pt x="43637" y="66565"/>
                    <a:pt x="42929" y="66329"/>
                  </a:cubicBezTo>
                  <a:cubicBezTo>
                    <a:pt x="40881" y="65620"/>
                    <a:pt x="38834" y="64833"/>
                    <a:pt x="36866" y="64045"/>
                  </a:cubicBezTo>
                  <a:cubicBezTo>
                    <a:pt x="35213" y="63415"/>
                    <a:pt x="31354" y="62864"/>
                    <a:pt x="31354" y="62864"/>
                  </a:cubicBezTo>
                  <a:lnTo>
                    <a:pt x="30567" y="62628"/>
                  </a:lnTo>
                  <a:lnTo>
                    <a:pt x="21355" y="78612"/>
                  </a:lnTo>
                  <a:cubicBezTo>
                    <a:pt x="19465" y="81604"/>
                    <a:pt x="17575" y="84674"/>
                    <a:pt x="15686" y="87666"/>
                  </a:cubicBezTo>
                  <a:cubicBezTo>
                    <a:pt x="10489" y="96012"/>
                    <a:pt x="4662" y="104280"/>
                    <a:pt x="410" y="113177"/>
                  </a:cubicBezTo>
                  <a:cubicBezTo>
                    <a:pt x="410" y="113335"/>
                    <a:pt x="410" y="113413"/>
                    <a:pt x="410" y="113571"/>
                  </a:cubicBezTo>
                  <a:cubicBezTo>
                    <a:pt x="96" y="113728"/>
                    <a:pt x="-140" y="114043"/>
                    <a:pt x="96" y="114437"/>
                  </a:cubicBezTo>
                  <a:cubicBezTo>
                    <a:pt x="1119" y="116091"/>
                    <a:pt x="2930" y="117429"/>
                    <a:pt x="4426" y="118689"/>
                  </a:cubicBezTo>
                  <a:cubicBezTo>
                    <a:pt x="6079" y="120185"/>
                    <a:pt x="7812" y="121602"/>
                    <a:pt x="9465" y="123098"/>
                  </a:cubicBezTo>
                  <a:cubicBezTo>
                    <a:pt x="12929" y="126090"/>
                    <a:pt x="16394" y="129161"/>
                    <a:pt x="19858" y="132153"/>
                  </a:cubicBezTo>
                  <a:lnTo>
                    <a:pt x="20646" y="132783"/>
                  </a:lnTo>
                  <a:lnTo>
                    <a:pt x="36079" y="147192"/>
                  </a:lnTo>
                  <a:cubicBezTo>
                    <a:pt x="34031" y="156640"/>
                    <a:pt x="32850" y="166403"/>
                    <a:pt x="32850" y="176403"/>
                  </a:cubicBezTo>
                  <a:cubicBezTo>
                    <a:pt x="32850" y="178135"/>
                    <a:pt x="32850" y="179868"/>
                    <a:pt x="33008" y="181678"/>
                  </a:cubicBezTo>
                  <a:cubicBezTo>
                    <a:pt x="32850" y="189710"/>
                    <a:pt x="33481" y="198213"/>
                    <a:pt x="35606" y="206008"/>
                  </a:cubicBezTo>
                  <a:cubicBezTo>
                    <a:pt x="33481" y="207898"/>
                    <a:pt x="31433" y="209866"/>
                    <a:pt x="29307" y="211756"/>
                  </a:cubicBezTo>
                  <a:cubicBezTo>
                    <a:pt x="26158" y="214669"/>
                    <a:pt x="23008" y="217504"/>
                    <a:pt x="19858" y="220417"/>
                  </a:cubicBezTo>
                  <a:cubicBezTo>
                    <a:pt x="13560" y="226165"/>
                    <a:pt x="7024" y="231755"/>
                    <a:pt x="1355" y="238133"/>
                  </a:cubicBezTo>
                  <a:cubicBezTo>
                    <a:pt x="1355" y="238133"/>
                    <a:pt x="1355" y="238133"/>
                    <a:pt x="1355" y="238212"/>
                  </a:cubicBezTo>
                  <a:lnTo>
                    <a:pt x="804" y="238684"/>
                  </a:lnTo>
                  <a:lnTo>
                    <a:pt x="1041" y="239078"/>
                  </a:lnTo>
                  <a:cubicBezTo>
                    <a:pt x="1041" y="239078"/>
                    <a:pt x="1041" y="239235"/>
                    <a:pt x="1041" y="239393"/>
                  </a:cubicBezTo>
                  <a:cubicBezTo>
                    <a:pt x="2458" y="243723"/>
                    <a:pt x="5134" y="247897"/>
                    <a:pt x="7339" y="251912"/>
                  </a:cubicBezTo>
                  <a:cubicBezTo>
                    <a:pt x="9702" y="256243"/>
                    <a:pt x="12142" y="260494"/>
                    <a:pt x="14662" y="264667"/>
                  </a:cubicBezTo>
                  <a:cubicBezTo>
                    <a:pt x="18205" y="270572"/>
                    <a:pt x="21984" y="276399"/>
                    <a:pt x="25921" y="282147"/>
                  </a:cubicBezTo>
                  <a:lnTo>
                    <a:pt x="30645" y="290414"/>
                  </a:lnTo>
                  <a:lnTo>
                    <a:pt x="31197" y="290257"/>
                  </a:lnTo>
                  <a:cubicBezTo>
                    <a:pt x="31197" y="290257"/>
                    <a:pt x="31433" y="290257"/>
                    <a:pt x="31669" y="290257"/>
                  </a:cubicBezTo>
                  <a:cubicBezTo>
                    <a:pt x="40566" y="288288"/>
                    <a:pt x="49385" y="285690"/>
                    <a:pt x="58046" y="283092"/>
                  </a:cubicBezTo>
                  <a:cubicBezTo>
                    <a:pt x="62298" y="281753"/>
                    <a:pt x="66629" y="280415"/>
                    <a:pt x="70881" y="279076"/>
                  </a:cubicBezTo>
                  <a:cubicBezTo>
                    <a:pt x="73085" y="278368"/>
                    <a:pt x="75368" y="277659"/>
                    <a:pt x="77573" y="276951"/>
                  </a:cubicBezTo>
                  <a:cubicBezTo>
                    <a:pt x="77810" y="277187"/>
                    <a:pt x="78045" y="277344"/>
                    <a:pt x="78281" y="277580"/>
                  </a:cubicBezTo>
                  <a:cubicBezTo>
                    <a:pt x="81037" y="280887"/>
                    <a:pt x="84502" y="283801"/>
                    <a:pt x="87808" y="286477"/>
                  </a:cubicBezTo>
                  <a:cubicBezTo>
                    <a:pt x="92060" y="289942"/>
                    <a:pt x="96706" y="292934"/>
                    <a:pt x="101431" y="295690"/>
                  </a:cubicBezTo>
                  <a:cubicBezTo>
                    <a:pt x="106076" y="298367"/>
                    <a:pt x="110879" y="300729"/>
                    <a:pt x="115839" y="302697"/>
                  </a:cubicBezTo>
                  <a:cubicBezTo>
                    <a:pt x="119618" y="304272"/>
                    <a:pt x="123713" y="305847"/>
                    <a:pt x="127807" y="306871"/>
                  </a:cubicBezTo>
                  <a:lnTo>
                    <a:pt x="130799" y="319626"/>
                  </a:lnTo>
                  <a:cubicBezTo>
                    <a:pt x="131193" y="322539"/>
                    <a:pt x="131587" y="325374"/>
                    <a:pt x="132137" y="328287"/>
                  </a:cubicBezTo>
                  <a:cubicBezTo>
                    <a:pt x="132847" y="331751"/>
                    <a:pt x="133713" y="335216"/>
                    <a:pt x="134657" y="338680"/>
                  </a:cubicBezTo>
                  <a:cubicBezTo>
                    <a:pt x="135287" y="340727"/>
                    <a:pt x="135839" y="343011"/>
                    <a:pt x="136705" y="345137"/>
                  </a:cubicBezTo>
                  <a:lnTo>
                    <a:pt x="138437" y="352696"/>
                  </a:lnTo>
                  <a:lnTo>
                    <a:pt x="139224" y="352696"/>
                  </a:lnTo>
                  <a:cubicBezTo>
                    <a:pt x="143712" y="353719"/>
                    <a:pt x="148751" y="353246"/>
                    <a:pt x="153397" y="353325"/>
                  </a:cubicBezTo>
                  <a:cubicBezTo>
                    <a:pt x="158279" y="353325"/>
                    <a:pt x="163081" y="353325"/>
                    <a:pt x="167963" y="353325"/>
                  </a:cubicBezTo>
                  <a:cubicBezTo>
                    <a:pt x="172845" y="353325"/>
                    <a:pt x="177648" y="353325"/>
                    <a:pt x="182529" y="353483"/>
                  </a:cubicBezTo>
                  <a:cubicBezTo>
                    <a:pt x="185128" y="353483"/>
                    <a:pt x="198119" y="352696"/>
                    <a:pt x="198119" y="352696"/>
                  </a:cubicBezTo>
                  <a:cubicBezTo>
                    <a:pt x="198119" y="352696"/>
                    <a:pt x="199458" y="348995"/>
                    <a:pt x="199852" y="347420"/>
                  </a:cubicBezTo>
                  <a:cubicBezTo>
                    <a:pt x="200482" y="345137"/>
                    <a:pt x="201032" y="342775"/>
                    <a:pt x="201505" y="340491"/>
                  </a:cubicBezTo>
                  <a:lnTo>
                    <a:pt x="204497" y="327578"/>
                  </a:lnTo>
                  <a:cubicBezTo>
                    <a:pt x="206150" y="320256"/>
                    <a:pt x="207804" y="312933"/>
                    <a:pt x="209458" y="305532"/>
                  </a:cubicBezTo>
                  <a:cubicBezTo>
                    <a:pt x="210087" y="305375"/>
                    <a:pt x="210639" y="305138"/>
                    <a:pt x="211269" y="304902"/>
                  </a:cubicBezTo>
                  <a:cubicBezTo>
                    <a:pt x="214182" y="304036"/>
                    <a:pt x="217016" y="302934"/>
                    <a:pt x="219693" y="301831"/>
                  </a:cubicBezTo>
                  <a:cubicBezTo>
                    <a:pt x="225519" y="299469"/>
                    <a:pt x="231189" y="296713"/>
                    <a:pt x="236622" y="293406"/>
                  </a:cubicBezTo>
                  <a:cubicBezTo>
                    <a:pt x="236937" y="293249"/>
                    <a:pt x="237252" y="293013"/>
                    <a:pt x="237566" y="292776"/>
                  </a:cubicBezTo>
                  <a:cubicBezTo>
                    <a:pt x="245283" y="288210"/>
                    <a:pt x="252448" y="282856"/>
                    <a:pt x="259062" y="276872"/>
                  </a:cubicBezTo>
                  <a:cubicBezTo>
                    <a:pt x="265440" y="278919"/>
                    <a:pt x="271817" y="280966"/>
                    <a:pt x="278274" y="283013"/>
                  </a:cubicBezTo>
                  <a:cubicBezTo>
                    <a:pt x="282683" y="284430"/>
                    <a:pt x="287092" y="285769"/>
                    <a:pt x="291501" y="287186"/>
                  </a:cubicBezTo>
                  <a:cubicBezTo>
                    <a:pt x="296069" y="288603"/>
                    <a:pt x="300635" y="290335"/>
                    <a:pt x="305280" y="291280"/>
                  </a:cubicBezTo>
                  <a:cubicBezTo>
                    <a:pt x="306304" y="291517"/>
                    <a:pt x="311108" y="281832"/>
                    <a:pt x="313233" y="277738"/>
                  </a:cubicBezTo>
                  <a:lnTo>
                    <a:pt x="320792" y="264589"/>
                  </a:lnTo>
                  <a:lnTo>
                    <a:pt x="335674" y="238842"/>
                  </a:lnTo>
                  <a:cubicBezTo>
                    <a:pt x="335674" y="238842"/>
                    <a:pt x="336145" y="237976"/>
                    <a:pt x="335674" y="237582"/>
                  </a:cubicBezTo>
                  <a:cubicBezTo>
                    <a:pt x="329611" y="232543"/>
                    <a:pt x="323705" y="227346"/>
                    <a:pt x="317800" y="222071"/>
                  </a:cubicBezTo>
                  <a:lnTo>
                    <a:pt x="308430" y="213331"/>
                  </a:lnTo>
                  <a:cubicBezTo>
                    <a:pt x="305753" y="210732"/>
                    <a:pt x="303155" y="208213"/>
                    <a:pt x="300398" y="205772"/>
                  </a:cubicBezTo>
                  <a:cubicBezTo>
                    <a:pt x="300714" y="204276"/>
                    <a:pt x="300950" y="202780"/>
                    <a:pt x="301265" y="201284"/>
                  </a:cubicBezTo>
                  <a:cubicBezTo>
                    <a:pt x="303234" y="193725"/>
                    <a:pt x="304021" y="185773"/>
                    <a:pt x="304257" y="178056"/>
                  </a:cubicBezTo>
                  <a:cubicBezTo>
                    <a:pt x="304572" y="168057"/>
                    <a:pt x="304021" y="156798"/>
                    <a:pt x="301108" y="146877"/>
                  </a:cubicBezTo>
                  <a:cubicBezTo>
                    <a:pt x="302053" y="146011"/>
                    <a:pt x="302997" y="145144"/>
                    <a:pt x="303863" y="144278"/>
                  </a:cubicBezTo>
                  <a:cubicBezTo>
                    <a:pt x="307564" y="140971"/>
                    <a:pt x="311264" y="137743"/>
                    <a:pt x="314966" y="134436"/>
                  </a:cubicBezTo>
                  <a:close/>
                  <a:moveTo>
                    <a:pt x="101115" y="187741"/>
                  </a:moveTo>
                  <a:cubicBezTo>
                    <a:pt x="98517" y="166561"/>
                    <a:pt x="105603" y="144593"/>
                    <a:pt x="121902" y="129397"/>
                  </a:cubicBezTo>
                  <a:cubicBezTo>
                    <a:pt x="144657" y="108217"/>
                    <a:pt x="179931" y="105618"/>
                    <a:pt x="205442" y="123570"/>
                  </a:cubicBezTo>
                  <a:cubicBezTo>
                    <a:pt x="230087" y="140893"/>
                    <a:pt x="239850" y="174749"/>
                    <a:pt x="228590" y="202465"/>
                  </a:cubicBezTo>
                  <a:cubicBezTo>
                    <a:pt x="216937" y="231204"/>
                    <a:pt x="185443" y="247581"/>
                    <a:pt x="155208" y="241834"/>
                  </a:cubicBezTo>
                  <a:cubicBezTo>
                    <a:pt x="138200" y="238605"/>
                    <a:pt x="123319" y="229708"/>
                    <a:pt x="112847" y="215929"/>
                  </a:cubicBezTo>
                  <a:cubicBezTo>
                    <a:pt x="106942" y="207662"/>
                    <a:pt x="102847" y="198056"/>
                    <a:pt x="101194" y="187662"/>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5" name="Google Shape;1255;p33">
              <a:extLst>
                <a:ext uri="{FF2B5EF4-FFF2-40B4-BE49-F238E27FC236}">
                  <a16:creationId xmlns:a16="http://schemas.microsoft.com/office/drawing/2014/main" id="{1A25CD94-15A7-3DF8-7525-04AA04DF0EB3}"/>
                </a:ext>
              </a:extLst>
            </p:cNvPr>
            <p:cNvSpPr/>
            <p:nvPr/>
          </p:nvSpPr>
          <p:spPr>
            <a:xfrm>
              <a:off x="683052" y="1254812"/>
              <a:ext cx="183896" cy="193531"/>
            </a:xfrm>
            <a:custGeom>
              <a:avLst/>
              <a:gdLst/>
              <a:ahLst/>
              <a:cxnLst/>
              <a:rect l="l" t="t" r="r" b="b"/>
              <a:pathLst>
                <a:path w="335883" h="353482" extrusionOk="0">
                  <a:moveTo>
                    <a:pt x="314729" y="134672"/>
                  </a:moveTo>
                  <a:cubicBezTo>
                    <a:pt x="318351" y="131523"/>
                    <a:pt x="321895" y="128295"/>
                    <a:pt x="325516" y="125066"/>
                  </a:cubicBezTo>
                  <a:cubicBezTo>
                    <a:pt x="327327" y="123492"/>
                    <a:pt x="329138" y="121917"/>
                    <a:pt x="330870" y="120264"/>
                  </a:cubicBezTo>
                  <a:cubicBezTo>
                    <a:pt x="332524" y="118768"/>
                    <a:pt x="334571" y="117193"/>
                    <a:pt x="335674" y="115224"/>
                  </a:cubicBezTo>
                  <a:cubicBezTo>
                    <a:pt x="335830" y="114988"/>
                    <a:pt x="335674" y="114673"/>
                    <a:pt x="335516" y="114437"/>
                  </a:cubicBezTo>
                  <a:cubicBezTo>
                    <a:pt x="335516" y="114279"/>
                    <a:pt x="335516" y="114201"/>
                    <a:pt x="335516" y="114043"/>
                  </a:cubicBezTo>
                  <a:cubicBezTo>
                    <a:pt x="334964" y="111917"/>
                    <a:pt x="333232" y="110106"/>
                    <a:pt x="331972" y="108374"/>
                  </a:cubicBezTo>
                  <a:cubicBezTo>
                    <a:pt x="331500" y="107744"/>
                    <a:pt x="331106" y="107114"/>
                    <a:pt x="330713" y="106485"/>
                  </a:cubicBezTo>
                  <a:lnTo>
                    <a:pt x="320477" y="88690"/>
                  </a:lnTo>
                  <a:lnTo>
                    <a:pt x="305595" y="62864"/>
                  </a:lnTo>
                  <a:lnTo>
                    <a:pt x="304729" y="63100"/>
                  </a:lnTo>
                  <a:cubicBezTo>
                    <a:pt x="304729" y="63100"/>
                    <a:pt x="304493" y="63100"/>
                    <a:pt x="304414" y="63179"/>
                  </a:cubicBezTo>
                  <a:lnTo>
                    <a:pt x="303391" y="63494"/>
                  </a:lnTo>
                  <a:cubicBezTo>
                    <a:pt x="299690" y="64045"/>
                    <a:pt x="295911" y="65384"/>
                    <a:pt x="292289" y="66407"/>
                  </a:cubicBezTo>
                  <a:cubicBezTo>
                    <a:pt x="287958" y="67667"/>
                    <a:pt x="283627" y="68927"/>
                    <a:pt x="279376" y="70265"/>
                  </a:cubicBezTo>
                  <a:cubicBezTo>
                    <a:pt x="275518" y="71446"/>
                    <a:pt x="271739" y="72785"/>
                    <a:pt x="267959" y="74202"/>
                  </a:cubicBezTo>
                  <a:lnTo>
                    <a:pt x="260322" y="76486"/>
                  </a:lnTo>
                  <a:cubicBezTo>
                    <a:pt x="259534" y="75777"/>
                    <a:pt x="258747" y="75069"/>
                    <a:pt x="257960" y="74360"/>
                  </a:cubicBezTo>
                  <a:cubicBezTo>
                    <a:pt x="255755" y="72313"/>
                    <a:pt x="253393" y="70265"/>
                    <a:pt x="251031" y="68376"/>
                  </a:cubicBezTo>
                  <a:cubicBezTo>
                    <a:pt x="246385" y="64675"/>
                    <a:pt x="241503" y="61368"/>
                    <a:pt x="236464" y="58455"/>
                  </a:cubicBezTo>
                  <a:cubicBezTo>
                    <a:pt x="228355" y="53809"/>
                    <a:pt x="219142" y="49479"/>
                    <a:pt x="209772" y="47432"/>
                  </a:cubicBezTo>
                  <a:cubicBezTo>
                    <a:pt x="209142" y="45148"/>
                    <a:pt x="208434" y="42865"/>
                    <a:pt x="207882" y="40660"/>
                  </a:cubicBezTo>
                  <a:cubicBezTo>
                    <a:pt x="206781" y="36330"/>
                    <a:pt x="205757" y="31999"/>
                    <a:pt x="204734" y="27669"/>
                  </a:cubicBezTo>
                  <a:cubicBezTo>
                    <a:pt x="203710" y="23338"/>
                    <a:pt x="202608" y="19008"/>
                    <a:pt x="201584" y="14677"/>
                  </a:cubicBezTo>
                  <a:cubicBezTo>
                    <a:pt x="200718" y="11134"/>
                    <a:pt x="200166" y="6961"/>
                    <a:pt x="198513" y="3575"/>
                  </a:cubicBezTo>
                  <a:lnTo>
                    <a:pt x="197805" y="426"/>
                  </a:lnTo>
                  <a:lnTo>
                    <a:pt x="144893" y="426"/>
                  </a:lnTo>
                  <a:cubicBezTo>
                    <a:pt x="143240" y="268"/>
                    <a:pt x="141508" y="268"/>
                    <a:pt x="139932" y="426"/>
                  </a:cubicBezTo>
                  <a:lnTo>
                    <a:pt x="139618" y="426"/>
                  </a:lnTo>
                  <a:cubicBezTo>
                    <a:pt x="139066" y="-204"/>
                    <a:pt x="137886" y="-204"/>
                    <a:pt x="137571" y="898"/>
                  </a:cubicBezTo>
                  <a:cubicBezTo>
                    <a:pt x="134894" y="9402"/>
                    <a:pt x="133003" y="18299"/>
                    <a:pt x="131114" y="26960"/>
                  </a:cubicBezTo>
                  <a:cubicBezTo>
                    <a:pt x="130169" y="31212"/>
                    <a:pt x="129145" y="35542"/>
                    <a:pt x="128358" y="39873"/>
                  </a:cubicBezTo>
                  <a:cubicBezTo>
                    <a:pt x="127965" y="42156"/>
                    <a:pt x="127571" y="44361"/>
                    <a:pt x="127256" y="46644"/>
                  </a:cubicBezTo>
                  <a:cubicBezTo>
                    <a:pt x="127256" y="46723"/>
                    <a:pt x="127256" y="46802"/>
                    <a:pt x="127256" y="46881"/>
                  </a:cubicBezTo>
                  <a:cubicBezTo>
                    <a:pt x="108281" y="52313"/>
                    <a:pt x="89856" y="62471"/>
                    <a:pt x="75526" y="76328"/>
                  </a:cubicBezTo>
                  <a:lnTo>
                    <a:pt x="45133" y="67116"/>
                  </a:lnTo>
                  <a:cubicBezTo>
                    <a:pt x="44424" y="66880"/>
                    <a:pt x="43637" y="66565"/>
                    <a:pt x="42929" y="66329"/>
                  </a:cubicBezTo>
                  <a:cubicBezTo>
                    <a:pt x="40881" y="65620"/>
                    <a:pt x="38834" y="64833"/>
                    <a:pt x="36866" y="64045"/>
                  </a:cubicBezTo>
                  <a:cubicBezTo>
                    <a:pt x="35213" y="63415"/>
                    <a:pt x="31354" y="62864"/>
                    <a:pt x="31354" y="62864"/>
                  </a:cubicBezTo>
                  <a:lnTo>
                    <a:pt x="30567" y="62628"/>
                  </a:lnTo>
                  <a:lnTo>
                    <a:pt x="21355" y="78612"/>
                  </a:lnTo>
                  <a:cubicBezTo>
                    <a:pt x="19465" y="81604"/>
                    <a:pt x="17575" y="84674"/>
                    <a:pt x="15686" y="87666"/>
                  </a:cubicBezTo>
                  <a:cubicBezTo>
                    <a:pt x="10489" y="96012"/>
                    <a:pt x="4662" y="104280"/>
                    <a:pt x="410" y="113177"/>
                  </a:cubicBezTo>
                  <a:cubicBezTo>
                    <a:pt x="410" y="113335"/>
                    <a:pt x="410" y="113413"/>
                    <a:pt x="410" y="113571"/>
                  </a:cubicBezTo>
                  <a:cubicBezTo>
                    <a:pt x="96" y="113728"/>
                    <a:pt x="-140" y="114043"/>
                    <a:pt x="96" y="114437"/>
                  </a:cubicBezTo>
                  <a:cubicBezTo>
                    <a:pt x="1119" y="116091"/>
                    <a:pt x="2930" y="117429"/>
                    <a:pt x="4426" y="118689"/>
                  </a:cubicBezTo>
                  <a:cubicBezTo>
                    <a:pt x="6079" y="120185"/>
                    <a:pt x="7812" y="121602"/>
                    <a:pt x="9465" y="123098"/>
                  </a:cubicBezTo>
                  <a:cubicBezTo>
                    <a:pt x="12929" y="126090"/>
                    <a:pt x="16394" y="129161"/>
                    <a:pt x="19858" y="132153"/>
                  </a:cubicBezTo>
                  <a:lnTo>
                    <a:pt x="20646" y="132783"/>
                  </a:lnTo>
                  <a:lnTo>
                    <a:pt x="36079" y="147192"/>
                  </a:lnTo>
                  <a:cubicBezTo>
                    <a:pt x="34031" y="156640"/>
                    <a:pt x="32850" y="166403"/>
                    <a:pt x="32850" y="176403"/>
                  </a:cubicBezTo>
                  <a:cubicBezTo>
                    <a:pt x="32850" y="178135"/>
                    <a:pt x="32850" y="179868"/>
                    <a:pt x="33008" y="181678"/>
                  </a:cubicBezTo>
                  <a:cubicBezTo>
                    <a:pt x="32850" y="189710"/>
                    <a:pt x="33481" y="198213"/>
                    <a:pt x="35606" y="206008"/>
                  </a:cubicBezTo>
                  <a:cubicBezTo>
                    <a:pt x="33481" y="207898"/>
                    <a:pt x="31433" y="209866"/>
                    <a:pt x="29307" y="211756"/>
                  </a:cubicBezTo>
                  <a:cubicBezTo>
                    <a:pt x="26158" y="214669"/>
                    <a:pt x="23008" y="217504"/>
                    <a:pt x="19858" y="220417"/>
                  </a:cubicBezTo>
                  <a:cubicBezTo>
                    <a:pt x="13560" y="226165"/>
                    <a:pt x="7024" y="231755"/>
                    <a:pt x="1355" y="238133"/>
                  </a:cubicBezTo>
                  <a:cubicBezTo>
                    <a:pt x="1355" y="238133"/>
                    <a:pt x="1355" y="238133"/>
                    <a:pt x="1355" y="238212"/>
                  </a:cubicBezTo>
                  <a:lnTo>
                    <a:pt x="804" y="238684"/>
                  </a:lnTo>
                  <a:lnTo>
                    <a:pt x="1041" y="239078"/>
                  </a:lnTo>
                  <a:cubicBezTo>
                    <a:pt x="1041" y="239078"/>
                    <a:pt x="1041" y="239235"/>
                    <a:pt x="1041" y="239393"/>
                  </a:cubicBezTo>
                  <a:cubicBezTo>
                    <a:pt x="2458" y="243723"/>
                    <a:pt x="5134" y="247897"/>
                    <a:pt x="7339" y="251912"/>
                  </a:cubicBezTo>
                  <a:cubicBezTo>
                    <a:pt x="9702" y="256243"/>
                    <a:pt x="12142" y="260494"/>
                    <a:pt x="14662" y="264667"/>
                  </a:cubicBezTo>
                  <a:cubicBezTo>
                    <a:pt x="18205" y="270572"/>
                    <a:pt x="21984" y="276399"/>
                    <a:pt x="25921" y="282147"/>
                  </a:cubicBezTo>
                  <a:lnTo>
                    <a:pt x="30645" y="290414"/>
                  </a:lnTo>
                  <a:lnTo>
                    <a:pt x="31197" y="290257"/>
                  </a:lnTo>
                  <a:cubicBezTo>
                    <a:pt x="31197" y="290257"/>
                    <a:pt x="31433" y="290257"/>
                    <a:pt x="31669" y="290257"/>
                  </a:cubicBezTo>
                  <a:cubicBezTo>
                    <a:pt x="40566" y="288288"/>
                    <a:pt x="49385" y="285690"/>
                    <a:pt x="58046" y="283092"/>
                  </a:cubicBezTo>
                  <a:cubicBezTo>
                    <a:pt x="62298" y="281753"/>
                    <a:pt x="66629" y="280415"/>
                    <a:pt x="70881" y="279076"/>
                  </a:cubicBezTo>
                  <a:cubicBezTo>
                    <a:pt x="73085" y="278368"/>
                    <a:pt x="75368" y="277659"/>
                    <a:pt x="77573" y="276951"/>
                  </a:cubicBezTo>
                  <a:cubicBezTo>
                    <a:pt x="77810" y="277187"/>
                    <a:pt x="78045" y="277344"/>
                    <a:pt x="78281" y="277580"/>
                  </a:cubicBezTo>
                  <a:cubicBezTo>
                    <a:pt x="81037" y="280887"/>
                    <a:pt x="84502" y="283801"/>
                    <a:pt x="87808" y="286477"/>
                  </a:cubicBezTo>
                  <a:cubicBezTo>
                    <a:pt x="92060" y="289942"/>
                    <a:pt x="96706" y="292934"/>
                    <a:pt x="101431" y="295690"/>
                  </a:cubicBezTo>
                  <a:cubicBezTo>
                    <a:pt x="106076" y="298367"/>
                    <a:pt x="110879" y="300729"/>
                    <a:pt x="115839" y="302697"/>
                  </a:cubicBezTo>
                  <a:cubicBezTo>
                    <a:pt x="119618" y="304272"/>
                    <a:pt x="123713" y="305847"/>
                    <a:pt x="127807" y="306871"/>
                  </a:cubicBezTo>
                  <a:lnTo>
                    <a:pt x="130799" y="319626"/>
                  </a:lnTo>
                  <a:cubicBezTo>
                    <a:pt x="131193" y="322539"/>
                    <a:pt x="131587" y="325374"/>
                    <a:pt x="132137" y="328287"/>
                  </a:cubicBezTo>
                  <a:cubicBezTo>
                    <a:pt x="132847" y="331751"/>
                    <a:pt x="133713" y="335216"/>
                    <a:pt x="134657" y="338680"/>
                  </a:cubicBezTo>
                  <a:cubicBezTo>
                    <a:pt x="135287" y="340727"/>
                    <a:pt x="135839" y="343011"/>
                    <a:pt x="136705" y="345137"/>
                  </a:cubicBezTo>
                  <a:lnTo>
                    <a:pt x="138437" y="352696"/>
                  </a:lnTo>
                  <a:lnTo>
                    <a:pt x="139224" y="352696"/>
                  </a:lnTo>
                  <a:cubicBezTo>
                    <a:pt x="143712" y="353719"/>
                    <a:pt x="148751" y="353246"/>
                    <a:pt x="153397" y="353325"/>
                  </a:cubicBezTo>
                  <a:cubicBezTo>
                    <a:pt x="158279" y="353325"/>
                    <a:pt x="163081" y="353325"/>
                    <a:pt x="167963" y="353325"/>
                  </a:cubicBezTo>
                  <a:cubicBezTo>
                    <a:pt x="172845" y="353325"/>
                    <a:pt x="177648" y="353325"/>
                    <a:pt x="182529" y="353483"/>
                  </a:cubicBezTo>
                  <a:cubicBezTo>
                    <a:pt x="185128" y="353483"/>
                    <a:pt x="198119" y="352696"/>
                    <a:pt x="198119" y="352696"/>
                  </a:cubicBezTo>
                  <a:cubicBezTo>
                    <a:pt x="198119" y="352696"/>
                    <a:pt x="199458" y="348995"/>
                    <a:pt x="199852" y="347420"/>
                  </a:cubicBezTo>
                  <a:cubicBezTo>
                    <a:pt x="200482" y="345137"/>
                    <a:pt x="201032" y="342775"/>
                    <a:pt x="201505" y="340491"/>
                  </a:cubicBezTo>
                  <a:lnTo>
                    <a:pt x="204497" y="327578"/>
                  </a:lnTo>
                  <a:cubicBezTo>
                    <a:pt x="206150" y="320256"/>
                    <a:pt x="207804" y="312933"/>
                    <a:pt x="209458" y="305532"/>
                  </a:cubicBezTo>
                  <a:cubicBezTo>
                    <a:pt x="210087" y="305375"/>
                    <a:pt x="210639" y="305138"/>
                    <a:pt x="211269" y="304902"/>
                  </a:cubicBezTo>
                  <a:cubicBezTo>
                    <a:pt x="214182" y="304036"/>
                    <a:pt x="217016" y="302934"/>
                    <a:pt x="219693" y="301831"/>
                  </a:cubicBezTo>
                  <a:cubicBezTo>
                    <a:pt x="225519" y="299469"/>
                    <a:pt x="231189" y="296713"/>
                    <a:pt x="236622" y="293406"/>
                  </a:cubicBezTo>
                  <a:cubicBezTo>
                    <a:pt x="236937" y="293249"/>
                    <a:pt x="237252" y="293013"/>
                    <a:pt x="237566" y="292776"/>
                  </a:cubicBezTo>
                  <a:cubicBezTo>
                    <a:pt x="245283" y="288210"/>
                    <a:pt x="252448" y="282856"/>
                    <a:pt x="259062" y="276872"/>
                  </a:cubicBezTo>
                  <a:cubicBezTo>
                    <a:pt x="265440" y="278919"/>
                    <a:pt x="271817" y="280966"/>
                    <a:pt x="278274" y="283013"/>
                  </a:cubicBezTo>
                  <a:cubicBezTo>
                    <a:pt x="282683" y="284430"/>
                    <a:pt x="287092" y="285769"/>
                    <a:pt x="291501" y="287186"/>
                  </a:cubicBezTo>
                  <a:cubicBezTo>
                    <a:pt x="296069" y="288603"/>
                    <a:pt x="300635" y="290335"/>
                    <a:pt x="305280" y="291280"/>
                  </a:cubicBezTo>
                  <a:cubicBezTo>
                    <a:pt x="306304" y="291517"/>
                    <a:pt x="311108" y="281832"/>
                    <a:pt x="313233" y="277738"/>
                  </a:cubicBezTo>
                  <a:lnTo>
                    <a:pt x="320792" y="264589"/>
                  </a:lnTo>
                  <a:lnTo>
                    <a:pt x="335674" y="238842"/>
                  </a:lnTo>
                  <a:cubicBezTo>
                    <a:pt x="335674" y="238842"/>
                    <a:pt x="336145" y="237976"/>
                    <a:pt x="335674" y="237582"/>
                  </a:cubicBezTo>
                  <a:cubicBezTo>
                    <a:pt x="329611" y="232543"/>
                    <a:pt x="323705" y="227346"/>
                    <a:pt x="317800" y="222071"/>
                  </a:cubicBezTo>
                  <a:lnTo>
                    <a:pt x="308430" y="213331"/>
                  </a:lnTo>
                  <a:cubicBezTo>
                    <a:pt x="305753" y="210732"/>
                    <a:pt x="303155" y="208213"/>
                    <a:pt x="300398" y="205772"/>
                  </a:cubicBezTo>
                  <a:cubicBezTo>
                    <a:pt x="300714" y="204276"/>
                    <a:pt x="300950" y="202780"/>
                    <a:pt x="301265" y="201284"/>
                  </a:cubicBezTo>
                  <a:cubicBezTo>
                    <a:pt x="303234" y="193725"/>
                    <a:pt x="304021" y="185773"/>
                    <a:pt x="304257" y="178056"/>
                  </a:cubicBezTo>
                  <a:cubicBezTo>
                    <a:pt x="304572" y="168057"/>
                    <a:pt x="304021" y="156798"/>
                    <a:pt x="301108" y="146877"/>
                  </a:cubicBezTo>
                  <a:cubicBezTo>
                    <a:pt x="302053" y="146011"/>
                    <a:pt x="302997" y="145144"/>
                    <a:pt x="303863" y="144278"/>
                  </a:cubicBezTo>
                  <a:cubicBezTo>
                    <a:pt x="307564" y="140971"/>
                    <a:pt x="311264" y="137743"/>
                    <a:pt x="314966" y="134436"/>
                  </a:cubicBezTo>
                  <a:close/>
                  <a:moveTo>
                    <a:pt x="101115" y="187741"/>
                  </a:moveTo>
                  <a:cubicBezTo>
                    <a:pt x="98517" y="166561"/>
                    <a:pt x="105603" y="144593"/>
                    <a:pt x="121902" y="129397"/>
                  </a:cubicBezTo>
                  <a:cubicBezTo>
                    <a:pt x="144657" y="108217"/>
                    <a:pt x="179931" y="105618"/>
                    <a:pt x="205442" y="123570"/>
                  </a:cubicBezTo>
                  <a:cubicBezTo>
                    <a:pt x="230087" y="140893"/>
                    <a:pt x="239850" y="174749"/>
                    <a:pt x="228590" y="202465"/>
                  </a:cubicBezTo>
                  <a:cubicBezTo>
                    <a:pt x="216937" y="231204"/>
                    <a:pt x="185443" y="247581"/>
                    <a:pt x="155208" y="241834"/>
                  </a:cubicBezTo>
                  <a:cubicBezTo>
                    <a:pt x="138200" y="238605"/>
                    <a:pt x="123319" y="229708"/>
                    <a:pt x="112847" y="215929"/>
                  </a:cubicBezTo>
                  <a:cubicBezTo>
                    <a:pt x="106942" y="207662"/>
                    <a:pt x="102847" y="198056"/>
                    <a:pt x="101194" y="187662"/>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7" name="Google Shape;1257;p33">
              <a:extLst>
                <a:ext uri="{FF2B5EF4-FFF2-40B4-BE49-F238E27FC236}">
                  <a16:creationId xmlns:a16="http://schemas.microsoft.com/office/drawing/2014/main" id="{BC62BB96-69B1-A315-D360-E9764497341C}"/>
                </a:ext>
              </a:extLst>
            </p:cNvPr>
            <p:cNvSpPr/>
            <p:nvPr/>
          </p:nvSpPr>
          <p:spPr>
            <a:xfrm rot="10800000" flipH="1">
              <a:off x="1007859" y="411199"/>
              <a:ext cx="1802654" cy="309324"/>
            </a:xfrm>
            <a:custGeom>
              <a:avLst/>
              <a:gdLst/>
              <a:ahLst/>
              <a:cxnLst/>
              <a:rect l="l" t="t" r="r" b="b"/>
              <a:pathLst>
                <a:path w="2403538" h="412432" extrusionOk="0">
                  <a:moveTo>
                    <a:pt x="0" y="412432"/>
                  </a:moveTo>
                  <a:lnTo>
                    <a:pt x="2403539" y="412432"/>
                  </a:lnTo>
                  <a:lnTo>
                    <a:pt x="2403539"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3" name="Picture Placeholder 2">
            <a:extLst>
              <a:ext uri="{FF2B5EF4-FFF2-40B4-BE49-F238E27FC236}">
                <a16:creationId xmlns:a16="http://schemas.microsoft.com/office/drawing/2014/main" id="{BEB8A80B-4E79-756E-BFBA-749B2084DB4A}"/>
              </a:ext>
            </a:extLst>
          </p:cNvPr>
          <p:cNvSpPr>
            <a:spLocks noGrp="1"/>
          </p:cNvSpPr>
          <p:nvPr>
            <p:ph type="pic" idx="3"/>
          </p:nvPr>
        </p:nvSpPr>
        <p:spPr>
          <a:xfrm>
            <a:off x="5741233" y="761875"/>
            <a:ext cx="2667318" cy="3619800"/>
          </a:xfrm>
        </p:spPr>
        <p:txBody>
          <a:bodyPr/>
          <a:lstStyle/>
          <a:p>
            <a:endParaRPr lang="en-US"/>
          </a:p>
        </p:txBody>
      </p:sp>
    </p:spTree>
    <p:extLst>
      <p:ext uri="{BB962C8B-B14F-4D97-AF65-F5344CB8AC3E}">
        <p14:creationId xmlns:p14="http://schemas.microsoft.com/office/powerpoint/2010/main" val="6682406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27">
          <a:extLst>
            <a:ext uri="{FF2B5EF4-FFF2-40B4-BE49-F238E27FC236}">
              <a16:creationId xmlns:a16="http://schemas.microsoft.com/office/drawing/2014/main" id="{C63D84DC-0701-22C8-3FCC-A2A8A7C9204B}"/>
            </a:ext>
          </a:extLst>
        </p:cNvPr>
        <p:cNvGrpSpPr/>
        <p:nvPr/>
      </p:nvGrpSpPr>
      <p:grpSpPr>
        <a:xfrm>
          <a:off x="0" y="0"/>
          <a:ext cx="0" cy="0"/>
          <a:chOff x="0" y="0"/>
          <a:chExt cx="0" cy="0"/>
        </a:xfrm>
      </p:grpSpPr>
      <p:sp>
        <p:nvSpPr>
          <p:cNvPr id="1228" name="Google Shape;1228;p33">
            <a:extLst>
              <a:ext uri="{FF2B5EF4-FFF2-40B4-BE49-F238E27FC236}">
                <a16:creationId xmlns:a16="http://schemas.microsoft.com/office/drawing/2014/main" id="{D71284A3-AE15-E702-3F8E-9312DE1AA67C}"/>
              </a:ext>
            </a:extLst>
          </p:cNvPr>
          <p:cNvSpPr txBox="1">
            <a:spLocks noGrp="1"/>
          </p:cNvSpPr>
          <p:nvPr>
            <p:ph type="title"/>
          </p:nvPr>
        </p:nvSpPr>
        <p:spPr>
          <a:xfrm>
            <a:off x="735525" y="3745422"/>
            <a:ext cx="4795845" cy="71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Product Demo</a:t>
            </a:r>
            <a:endParaRPr/>
          </a:p>
        </p:txBody>
      </p:sp>
      <p:sp>
        <p:nvSpPr>
          <p:cNvPr id="1229" name="Google Shape;1229;p33">
            <a:extLst>
              <a:ext uri="{FF2B5EF4-FFF2-40B4-BE49-F238E27FC236}">
                <a16:creationId xmlns:a16="http://schemas.microsoft.com/office/drawing/2014/main" id="{8FB60F27-755A-1C20-0282-CB54C4491047}"/>
              </a:ext>
            </a:extLst>
          </p:cNvPr>
          <p:cNvSpPr txBox="1">
            <a:spLocks noGrp="1"/>
          </p:cNvSpPr>
          <p:nvPr>
            <p:ph type="title" idx="2"/>
          </p:nvPr>
        </p:nvSpPr>
        <p:spPr>
          <a:xfrm>
            <a:off x="866962" y="2849721"/>
            <a:ext cx="1235700" cy="88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bg1"/>
                </a:solidFill>
              </a:rPr>
              <a:t>04</a:t>
            </a:r>
          </a:p>
        </p:txBody>
      </p:sp>
      <p:grpSp>
        <p:nvGrpSpPr>
          <p:cNvPr id="1231" name="Google Shape;1231;p33">
            <a:extLst>
              <a:ext uri="{FF2B5EF4-FFF2-40B4-BE49-F238E27FC236}">
                <a16:creationId xmlns:a16="http://schemas.microsoft.com/office/drawing/2014/main" id="{E8936E97-F9DA-ED17-AFF4-43B647BC7F55}"/>
              </a:ext>
            </a:extLst>
          </p:cNvPr>
          <p:cNvGrpSpPr/>
          <p:nvPr/>
        </p:nvGrpSpPr>
        <p:grpSpPr>
          <a:xfrm>
            <a:off x="735523" y="453339"/>
            <a:ext cx="2489878" cy="1518114"/>
            <a:chOff x="612923" y="227739"/>
            <a:chExt cx="2489878" cy="1518114"/>
          </a:xfrm>
        </p:grpSpPr>
        <p:grpSp>
          <p:nvGrpSpPr>
            <p:cNvPr id="1232" name="Google Shape;1232;p33">
              <a:extLst>
                <a:ext uri="{FF2B5EF4-FFF2-40B4-BE49-F238E27FC236}">
                  <a16:creationId xmlns:a16="http://schemas.microsoft.com/office/drawing/2014/main" id="{9FC646D9-FDB0-9C4B-9CAB-F6E4C97B9C18}"/>
                </a:ext>
              </a:extLst>
            </p:cNvPr>
            <p:cNvGrpSpPr/>
            <p:nvPr/>
          </p:nvGrpSpPr>
          <p:grpSpPr>
            <a:xfrm>
              <a:off x="945132" y="1232094"/>
              <a:ext cx="886382" cy="513759"/>
              <a:chOff x="5553457" y="2950869"/>
              <a:chExt cx="886382" cy="513759"/>
            </a:xfrm>
          </p:grpSpPr>
          <p:sp>
            <p:nvSpPr>
              <p:cNvPr id="1233" name="Google Shape;1233;p33">
                <a:extLst>
                  <a:ext uri="{FF2B5EF4-FFF2-40B4-BE49-F238E27FC236}">
                    <a16:creationId xmlns:a16="http://schemas.microsoft.com/office/drawing/2014/main" id="{25073819-2CCD-0D7A-3DB2-340B78722DAB}"/>
                  </a:ext>
                </a:extLst>
              </p:cNvPr>
              <p:cNvSpPr/>
              <p:nvPr/>
            </p:nvSpPr>
            <p:spPr>
              <a:xfrm>
                <a:off x="5562315" y="2959727"/>
                <a:ext cx="868667" cy="496043"/>
              </a:xfrm>
              <a:custGeom>
                <a:avLst/>
                <a:gdLst/>
                <a:ahLst/>
                <a:cxnLst/>
                <a:rect l="l" t="t" r="r" b="b"/>
                <a:pathLst>
                  <a:path w="1158222" h="661391" extrusionOk="0">
                    <a:moveTo>
                      <a:pt x="1097595" y="661392"/>
                    </a:moveTo>
                    <a:lnTo>
                      <a:pt x="60628" y="661392"/>
                    </a:lnTo>
                    <a:cubicBezTo>
                      <a:pt x="26770" y="661392"/>
                      <a:pt x="0" y="633834"/>
                      <a:pt x="0" y="600764"/>
                    </a:cubicBezTo>
                    <a:lnTo>
                      <a:pt x="0" y="60627"/>
                    </a:lnTo>
                    <a:cubicBezTo>
                      <a:pt x="0" y="26771"/>
                      <a:pt x="27558" y="0"/>
                      <a:pt x="60628" y="0"/>
                    </a:cubicBezTo>
                    <a:lnTo>
                      <a:pt x="1097595" y="0"/>
                    </a:lnTo>
                    <a:cubicBezTo>
                      <a:pt x="1131452" y="0"/>
                      <a:pt x="1158222" y="27558"/>
                      <a:pt x="1158222" y="60627"/>
                    </a:cubicBezTo>
                    <a:lnTo>
                      <a:pt x="1158222" y="600764"/>
                    </a:lnTo>
                    <a:cubicBezTo>
                      <a:pt x="1158222" y="634621"/>
                      <a:pt x="1130664" y="661392"/>
                      <a:pt x="1097595" y="661392"/>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4" name="Google Shape;1234;p33">
                <a:extLst>
                  <a:ext uri="{FF2B5EF4-FFF2-40B4-BE49-F238E27FC236}">
                    <a16:creationId xmlns:a16="http://schemas.microsoft.com/office/drawing/2014/main" id="{807F2432-EC26-882A-987A-BB4104746E93}"/>
                  </a:ext>
                </a:extLst>
              </p:cNvPr>
              <p:cNvSpPr/>
              <p:nvPr/>
            </p:nvSpPr>
            <p:spPr>
              <a:xfrm>
                <a:off x="5553457" y="2950869"/>
                <a:ext cx="886382" cy="513759"/>
              </a:xfrm>
              <a:custGeom>
                <a:avLst/>
                <a:gdLst/>
                <a:ahLst/>
                <a:cxnLst/>
                <a:rect l="l" t="t" r="r" b="b"/>
                <a:pathLst>
                  <a:path w="1181843" h="685012" extrusionOk="0">
                    <a:moveTo>
                      <a:pt x="1109405" y="685013"/>
                    </a:moveTo>
                    <a:lnTo>
                      <a:pt x="72438" y="685013"/>
                    </a:lnTo>
                    <a:cubicBezTo>
                      <a:pt x="32282" y="685013"/>
                      <a:pt x="0" y="652730"/>
                      <a:pt x="0" y="612574"/>
                    </a:cubicBezTo>
                    <a:lnTo>
                      <a:pt x="0" y="72438"/>
                    </a:lnTo>
                    <a:cubicBezTo>
                      <a:pt x="0" y="32282"/>
                      <a:pt x="32282" y="0"/>
                      <a:pt x="72438" y="0"/>
                    </a:cubicBezTo>
                    <a:lnTo>
                      <a:pt x="1109405" y="0"/>
                    </a:lnTo>
                    <a:cubicBezTo>
                      <a:pt x="1149561" y="0"/>
                      <a:pt x="1181844" y="32282"/>
                      <a:pt x="1181844" y="72438"/>
                    </a:cubicBezTo>
                    <a:lnTo>
                      <a:pt x="1181844" y="612574"/>
                    </a:lnTo>
                    <a:cubicBezTo>
                      <a:pt x="1181844" y="652730"/>
                      <a:pt x="1149561" y="685013"/>
                      <a:pt x="1109405" y="685013"/>
                    </a:cubicBezTo>
                    <a:close/>
                    <a:moveTo>
                      <a:pt x="71651" y="23621"/>
                    </a:moveTo>
                    <a:cubicBezTo>
                      <a:pt x="44880" y="23621"/>
                      <a:pt x="22833" y="45667"/>
                      <a:pt x="22833" y="72438"/>
                    </a:cubicBezTo>
                    <a:lnTo>
                      <a:pt x="22833" y="612574"/>
                    </a:lnTo>
                    <a:cubicBezTo>
                      <a:pt x="22833" y="639345"/>
                      <a:pt x="44880" y="661392"/>
                      <a:pt x="71651" y="661392"/>
                    </a:cubicBezTo>
                    <a:lnTo>
                      <a:pt x="1108618" y="661392"/>
                    </a:lnTo>
                    <a:cubicBezTo>
                      <a:pt x="1135389" y="661392"/>
                      <a:pt x="1157435" y="639345"/>
                      <a:pt x="1157435" y="612574"/>
                    </a:cubicBezTo>
                    <a:lnTo>
                      <a:pt x="1157435" y="72438"/>
                    </a:lnTo>
                    <a:cubicBezTo>
                      <a:pt x="1157435" y="45667"/>
                      <a:pt x="1135389" y="23621"/>
                      <a:pt x="1108618" y="23621"/>
                    </a:cubicBezTo>
                    <a:lnTo>
                      <a:pt x="71651" y="2362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5" name="Google Shape;1235;p33">
                <a:extLst>
                  <a:ext uri="{FF2B5EF4-FFF2-40B4-BE49-F238E27FC236}">
                    <a16:creationId xmlns:a16="http://schemas.microsoft.com/office/drawing/2014/main" id="{B1D805E7-8AA2-C812-AF77-64511D72613F}"/>
                  </a:ext>
                </a:extLst>
              </p:cNvPr>
              <p:cNvSpPr/>
              <p:nvPr/>
            </p:nvSpPr>
            <p:spPr>
              <a:xfrm>
                <a:off x="5633179" y="3145152"/>
                <a:ext cx="142939" cy="90941"/>
              </a:xfrm>
              <a:custGeom>
                <a:avLst/>
                <a:gdLst/>
                <a:ahLst/>
                <a:cxnLst/>
                <a:rect l="l" t="t" r="r" b="b"/>
                <a:pathLst>
                  <a:path w="190586" h="121255" extrusionOk="0">
                    <a:moveTo>
                      <a:pt x="167710" y="121255"/>
                    </a:moveTo>
                    <a:lnTo>
                      <a:pt x="22833" y="121255"/>
                    </a:lnTo>
                    <a:cubicBezTo>
                      <a:pt x="10236" y="121255"/>
                      <a:pt x="0" y="111020"/>
                      <a:pt x="0" y="98421"/>
                    </a:cubicBezTo>
                    <a:lnTo>
                      <a:pt x="0" y="22834"/>
                    </a:lnTo>
                    <a:cubicBezTo>
                      <a:pt x="0" y="10236"/>
                      <a:pt x="10236" y="0"/>
                      <a:pt x="22833" y="0"/>
                    </a:cubicBezTo>
                    <a:lnTo>
                      <a:pt x="167710" y="0"/>
                    </a:lnTo>
                    <a:cubicBezTo>
                      <a:pt x="180308" y="0"/>
                      <a:pt x="190544" y="10236"/>
                      <a:pt x="190544" y="22834"/>
                    </a:cubicBezTo>
                    <a:lnTo>
                      <a:pt x="190544" y="98421"/>
                    </a:lnTo>
                    <a:cubicBezTo>
                      <a:pt x="191331" y="111020"/>
                      <a:pt x="181095" y="121255"/>
                      <a:pt x="167710" y="12125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6" name="Google Shape;1236;p33">
                <a:extLst>
                  <a:ext uri="{FF2B5EF4-FFF2-40B4-BE49-F238E27FC236}">
                    <a16:creationId xmlns:a16="http://schemas.microsoft.com/office/drawing/2014/main" id="{66DD5B2E-7749-0950-5C50-0183149D3E50}"/>
                  </a:ext>
                </a:extLst>
              </p:cNvPr>
              <p:cNvSpPr/>
              <p:nvPr/>
            </p:nvSpPr>
            <p:spPr>
              <a:xfrm>
                <a:off x="6207172" y="3004016"/>
                <a:ext cx="171253" cy="44289"/>
              </a:xfrm>
              <a:custGeom>
                <a:avLst/>
                <a:gdLst/>
                <a:ahLst/>
                <a:cxnLst/>
                <a:rect l="l" t="t" r="r" b="b"/>
                <a:pathLst>
                  <a:path w="228337" h="59052" extrusionOk="0">
                    <a:moveTo>
                      <a:pt x="218889" y="59053"/>
                    </a:moveTo>
                    <a:lnTo>
                      <a:pt x="9448" y="59053"/>
                    </a:lnTo>
                    <a:cubicBezTo>
                      <a:pt x="3937" y="59053"/>
                      <a:pt x="0" y="55116"/>
                      <a:pt x="0" y="49604"/>
                    </a:cubicBezTo>
                    <a:lnTo>
                      <a:pt x="0" y="9448"/>
                    </a:lnTo>
                    <a:cubicBezTo>
                      <a:pt x="0" y="3937"/>
                      <a:pt x="3937" y="0"/>
                      <a:pt x="9448" y="0"/>
                    </a:cubicBezTo>
                    <a:lnTo>
                      <a:pt x="218889" y="0"/>
                    </a:lnTo>
                    <a:cubicBezTo>
                      <a:pt x="224401" y="0"/>
                      <a:pt x="228338" y="3937"/>
                      <a:pt x="228338" y="9448"/>
                    </a:cubicBezTo>
                    <a:lnTo>
                      <a:pt x="228338" y="49604"/>
                    </a:lnTo>
                    <a:cubicBezTo>
                      <a:pt x="228338" y="54328"/>
                      <a:pt x="224401" y="59053"/>
                      <a:pt x="218889" y="590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7" name="Google Shape;1237;p33">
                <a:extLst>
                  <a:ext uri="{FF2B5EF4-FFF2-40B4-BE49-F238E27FC236}">
                    <a16:creationId xmlns:a16="http://schemas.microsoft.com/office/drawing/2014/main" id="{0747E9EA-5C99-13C4-6CA2-81EA5DB64A85}"/>
                  </a:ext>
                </a:extLst>
              </p:cNvPr>
              <p:cNvSpPr/>
              <p:nvPr/>
            </p:nvSpPr>
            <p:spPr>
              <a:xfrm>
                <a:off x="5627864" y="3283336"/>
                <a:ext cx="165347" cy="30707"/>
              </a:xfrm>
              <a:custGeom>
                <a:avLst/>
                <a:gdLst/>
                <a:ahLst/>
                <a:cxnLst/>
                <a:rect l="l" t="t" r="r" b="b"/>
                <a:pathLst>
                  <a:path w="220463" h="40943" extrusionOk="0">
                    <a:moveTo>
                      <a:pt x="199992" y="40943"/>
                    </a:moveTo>
                    <a:lnTo>
                      <a:pt x="20472" y="40943"/>
                    </a:lnTo>
                    <a:cubicBezTo>
                      <a:pt x="9449" y="40943"/>
                      <a:pt x="0" y="31495"/>
                      <a:pt x="0" y="20471"/>
                    </a:cubicBezTo>
                    <a:lnTo>
                      <a:pt x="0" y="20471"/>
                    </a:lnTo>
                    <a:cubicBezTo>
                      <a:pt x="0" y="9449"/>
                      <a:pt x="9449" y="0"/>
                      <a:pt x="20472" y="0"/>
                    </a:cubicBezTo>
                    <a:lnTo>
                      <a:pt x="199992" y="0"/>
                    </a:lnTo>
                    <a:cubicBezTo>
                      <a:pt x="211015" y="0"/>
                      <a:pt x="220464" y="9449"/>
                      <a:pt x="220464" y="20471"/>
                    </a:cubicBezTo>
                    <a:lnTo>
                      <a:pt x="220464" y="20471"/>
                    </a:lnTo>
                    <a:cubicBezTo>
                      <a:pt x="220464" y="31495"/>
                      <a:pt x="211015" y="40943"/>
                      <a:pt x="199992" y="409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8" name="Google Shape;1238;p33">
                <a:extLst>
                  <a:ext uri="{FF2B5EF4-FFF2-40B4-BE49-F238E27FC236}">
                    <a16:creationId xmlns:a16="http://schemas.microsoft.com/office/drawing/2014/main" id="{AA8E1143-857D-58B8-B8B5-E562570DBF14}"/>
                  </a:ext>
                </a:extLst>
              </p:cNvPr>
              <p:cNvSpPr/>
              <p:nvPr/>
            </p:nvSpPr>
            <p:spPr>
              <a:xfrm>
                <a:off x="5818013" y="3283336"/>
                <a:ext cx="165347" cy="30707"/>
              </a:xfrm>
              <a:custGeom>
                <a:avLst/>
                <a:gdLst/>
                <a:ahLst/>
                <a:cxnLst/>
                <a:rect l="l" t="t" r="r" b="b"/>
                <a:pathLst>
                  <a:path w="220463" h="40943" extrusionOk="0">
                    <a:moveTo>
                      <a:pt x="199992" y="40943"/>
                    </a:moveTo>
                    <a:lnTo>
                      <a:pt x="20471" y="40943"/>
                    </a:lnTo>
                    <a:cubicBezTo>
                      <a:pt x="9449" y="40943"/>
                      <a:pt x="0" y="31495"/>
                      <a:pt x="0" y="20471"/>
                    </a:cubicBezTo>
                    <a:lnTo>
                      <a:pt x="0" y="20471"/>
                    </a:lnTo>
                    <a:cubicBezTo>
                      <a:pt x="0" y="9449"/>
                      <a:pt x="9449" y="0"/>
                      <a:pt x="20471" y="0"/>
                    </a:cubicBezTo>
                    <a:lnTo>
                      <a:pt x="199992" y="0"/>
                    </a:lnTo>
                    <a:cubicBezTo>
                      <a:pt x="211015" y="0"/>
                      <a:pt x="220464" y="9449"/>
                      <a:pt x="220464" y="20471"/>
                    </a:cubicBezTo>
                    <a:lnTo>
                      <a:pt x="220464" y="20471"/>
                    </a:lnTo>
                    <a:cubicBezTo>
                      <a:pt x="220464" y="31495"/>
                      <a:pt x="211803" y="40943"/>
                      <a:pt x="199992" y="409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9" name="Google Shape;1239;p33">
                <a:extLst>
                  <a:ext uri="{FF2B5EF4-FFF2-40B4-BE49-F238E27FC236}">
                    <a16:creationId xmlns:a16="http://schemas.microsoft.com/office/drawing/2014/main" id="{EA787D7A-03F4-210E-5CDC-06B71CEA7A86}"/>
                  </a:ext>
                </a:extLst>
              </p:cNvPr>
              <p:cNvSpPr/>
              <p:nvPr/>
            </p:nvSpPr>
            <p:spPr>
              <a:xfrm>
                <a:off x="6009935" y="3283336"/>
                <a:ext cx="165347" cy="30707"/>
              </a:xfrm>
              <a:custGeom>
                <a:avLst/>
                <a:gdLst/>
                <a:ahLst/>
                <a:cxnLst/>
                <a:rect l="l" t="t" r="r" b="b"/>
                <a:pathLst>
                  <a:path w="220463" h="40943" extrusionOk="0">
                    <a:moveTo>
                      <a:pt x="199992" y="40943"/>
                    </a:moveTo>
                    <a:lnTo>
                      <a:pt x="20471" y="40943"/>
                    </a:lnTo>
                    <a:cubicBezTo>
                      <a:pt x="9449" y="40943"/>
                      <a:pt x="0" y="31495"/>
                      <a:pt x="0" y="20471"/>
                    </a:cubicBezTo>
                    <a:lnTo>
                      <a:pt x="0" y="20471"/>
                    </a:lnTo>
                    <a:cubicBezTo>
                      <a:pt x="0" y="9449"/>
                      <a:pt x="9449" y="0"/>
                      <a:pt x="20471" y="0"/>
                    </a:cubicBezTo>
                    <a:lnTo>
                      <a:pt x="199992" y="0"/>
                    </a:lnTo>
                    <a:cubicBezTo>
                      <a:pt x="211015" y="0"/>
                      <a:pt x="220464" y="9449"/>
                      <a:pt x="220464" y="20471"/>
                    </a:cubicBezTo>
                    <a:lnTo>
                      <a:pt x="220464" y="20471"/>
                    </a:lnTo>
                    <a:cubicBezTo>
                      <a:pt x="220464" y="31495"/>
                      <a:pt x="211803" y="40943"/>
                      <a:pt x="199992" y="409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0" name="Google Shape;1240;p33">
                <a:extLst>
                  <a:ext uri="{FF2B5EF4-FFF2-40B4-BE49-F238E27FC236}">
                    <a16:creationId xmlns:a16="http://schemas.microsoft.com/office/drawing/2014/main" id="{8DA82902-8B4A-1761-2C09-7B5634B6D858}"/>
                  </a:ext>
                </a:extLst>
              </p:cNvPr>
              <p:cNvSpPr/>
              <p:nvPr/>
            </p:nvSpPr>
            <p:spPr>
              <a:xfrm>
                <a:off x="6200676" y="3283336"/>
                <a:ext cx="165347" cy="30707"/>
              </a:xfrm>
              <a:custGeom>
                <a:avLst/>
                <a:gdLst/>
                <a:ahLst/>
                <a:cxnLst/>
                <a:rect l="l" t="t" r="r" b="b"/>
                <a:pathLst>
                  <a:path w="220463" h="40943" extrusionOk="0">
                    <a:moveTo>
                      <a:pt x="199992" y="40943"/>
                    </a:moveTo>
                    <a:lnTo>
                      <a:pt x="20472" y="40943"/>
                    </a:lnTo>
                    <a:cubicBezTo>
                      <a:pt x="9449" y="40943"/>
                      <a:pt x="0" y="31495"/>
                      <a:pt x="0" y="20471"/>
                    </a:cubicBezTo>
                    <a:lnTo>
                      <a:pt x="0" y="20471"/>
                    </a:lnTo>
                    <a:cubicBezTo>
                      <a:pt x="0" y="9449"/>
                      <a:pt x="9449" y="0"/>
                      <a:pt x="20472" y="0"/>
                    </a:cubicBezTo>
                    <a:lnTo>
                      <a:pt x="199992" y="0"/>
                    </a:lnTo>
                    <a:cubicBezTo>
                      <a:pt x="211015" y="0"/>
                      <a:pt x="220464" y="9449"/>
                      <a:pt x="220464" y="20471"/>
                    </a:cubicBezTo>
                    <a:lnTo>
                      <a:pt x="220464" y="20471"/>
                    </a:lnTo>
                    <a:cubicBezTo>
                      <a:pt x="220464" y="31495"/>
                      <a:pt x="211015" y="40943"/>
                      <a:pt x="199992" y="409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1" name="Google Shape;1241;p33">
                <a:extLst>
                  <a:ext uri="{FF2B5EF4-FFF2-40B4-BE49-F238E27FC236}">
                    <a16:creationId xmlns:a16="http://schemas.microsoft.com/office/drawing/2014/main" id="{2673551A-C6B0-CAFD-A43B-A3ECE87B3348}"/>
                  </a:ext>
                </a:extLst>
              </p:cNvPr>
              <p:cNvSpPr/>
              <p:nvPr/>
            </p:nvSpPr>
            <p:spPr>
              <a:xfrm>
                <a:off x="5636131" y="3397898"/>
                <a:ext cx="193693" cy="18896"/>
              </a:xfrm>
              <a:custGeom>
                <a:avLst/>
                <a:gdLst/>
                <a:ahLst/>
                <a:cxnLst/>
                <a:rect l="l" t="t" r="r" b="b"/>
                <a:pathLst>
                  <a:path w="258257" h="25195" extrusionOk="0">
                    <a:moveTo>
                      <a:pt x="245660" y="25195"/>
                    </a:moveTo>
                    <a:lnTo>
                      <a:pt x="12598" y="25195"/>
                    </a:lnTo>
                    <a:cubicBezTo>
                      <a:pt x="5512" y="25195"/>
                      <a:pt x="0" y="19684"/>
                      <a:pt x="0" y="12598"/>
                    </a:cubicBezTo>
                    <a:lnTo>
                      <a:pt x="0" y="12598"/>
                    </a:lnTo>
                    <a:cubicBezTo>
                      <a:pt x="0" y="5511"/>
                      <a:pt x="5512" y="0"/>
                      <a:pt x="12598" y="0"/>
                    </a:cubicBezTo>
                    <a:lnTo>
                      <a:pt x="245660" y="0"/>
                    </a:lnTo>
                    <a:cubicBezTo>
                      <a:pt x="252746" y="0"/>
                      <a:pt x="258258" y="5511"/>
                      <a:pt x="258258" y="12598"/>
                    </a:cubicBezTo>
                    <a:lnTo>
                      <a:pt x="258258" y="12598"/>
                    </a:lnTo>
                    <a:cubicBezTo>
                      <a:pt x="257470" y="18897"/>
                      <a:pt x="251959" y="25195"/>
                      <a:pt x="245660" y="2519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2" name="Google Shape;1242;p33">
                <a:extLst>
                  <a:ext uri="{FF2B5EF4-FFF2-40B4-BE49-F238E27FC236}">
                    <a16:creationId xmlns:a16="http://schemas.microsoft.com/office/drawing/2014/main" id="{74451927-5B1A-736B-8DBD-E9F5901439EA}"/>
                  </a:ext>
                </a:extLst>
              </p:cNvPr>
              <p:cNvSpPr/>
              <p:nvPr/>
            </p:nvSpPr>
            <p:spPr>
              <a:xfrm>
                <a:off x="6254414" y="3397898"/>
                <a:ext cx="105113" cy="18896"/>
              </a:xfrm>
              <a:custGeom>
                <a:avLst/>
                <a:gdLst/>
                <a:ahLst/>
                <a:cxnLst/>
                <a:rect l="l" t="t" r="r" b="b"/>
                <a:pathLst>
                  <a:path w="140151" h="25195" extrusionOk="0">
                    <a:moveTo>
                      <a:pt x="127554" y="25195"/>
                    </a:moveTo>
                    <a:lnTo>
                      <a:pt x="12598" y="25195"/>
                    </a:lnTo>
                    <a:cubicBezTo>
                      <a:pt x="5511" y="25195"/>
                      <a:pt x="0" y="19684"/>
                      <a:pt x="0" y="12598"/>
                    </a:cubicBezTo>
                    <a:lnTo>
                      <a:pt x="0" y="12598"/>
                    </a:lnTo>
                    <a:cubicBezTo>
                      <a:pt x="0" y="5511"/>
                      <a:pt x="5511" y="0"/>
                      <a:pt x="12598" y="0"/>
                    </a:cubicBezTo>
                    <a:lnTo>
                      <a:pt x="127554" y="0"/>
                    </a:lnTo>
                    <a:cubicBezTo>
                      <a:pt x="134640" y="0"/>
                      <a:pt x="140152" y="5511"/>
                      <a:pt x="140152" y="12598"/>
                    </a:cubicBezTo>
                    <a:lnTo>
                      <a:pt x="140152" y="12598"/>
                    </a:lnTo>
                    <a:cubicBezTo>
                      <a:pt x="140152" y="18897"/>
                      <a:pt x="134640" y="25195"/>
                      <a:pt x="127554" y="2519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3" name="Google Shape;1243;p33">
                <a:extLst>
                  <a:ext uri="{FF2B5EF4-FFF2-40B4-BE49-F238E27FC236}">
                    <a16:creationId xmlns:a16="http://schemas.microsoft.com/office/drawing/2014/main" id="{AB04EBB6-15F1-8434-689E-7763D1CB7309}"/>
                  </a:ext>
                </a:extLst>
              </p:cNvPr>
              <p:cNvSpPr/>
              <p:nvPr/>
            </p:nvSpPr>
            <p:spPr>
              <a:xfrm>
                <a:off x="5655766" y="3140576"/>
                <a:ext cx="22222" cy="99651"/>
              </a:xfrm>
              <a:custGeom>
                <a:avLst/>
                <a:gdLst/>
                <a:ahLst/>
                <a:cxnLst/>
                <a:rect l="l" t="t" r="r" b="b"/>
                <a:pathLst>
                  <a:path w="29629" h="132868" extrusionOk="0">
                    <a:moveTo>
                      <a:pt x="2165" y="132869"/>
                    </a:moveTo>
                    <a:cubicBezTo>
                      <a:pt x="1378" y="132869"/>
                      <a:pt x="1378" y="132869"/>
                      <a:pt x="590" y="132081"/>
                    </a:cubicBezTo>
                    <a:cubicBezTo>
                      <a:pt x="-197" y="131294"/>
                      <a:pt x="-197" y="130507"/>
                      <a:pt x="590" y="128932"/>
                    </a:cubicBezTo>
                    <a:cubicBezTo>
                      <a:pt x="44683" y="74603"/>
                      <a:pt x="21062" y="27361"/>
                      <a:pt x="2953" y="3740"/>
                    </a:cubicBezTo>
                    <a:cubicBezTo>
                      <a:pt x="2165" y="2953"/>
                      <a:pt x="2165" y="1378"/>
                      <a:pt x="2953" y="591"/>
                    </a:cubicBezTo>
                    <a:cubicBezTo>
                      <a:pt x="3740" y="-197"/>
                      <a:pt x="5315" y="-197"/>
                      <a:pt x="6102" y="591"/>
                    </a:cubicBezTo>
                    <a:cubicBezTo>
                      <a:pt x="21062" y="20275"/>
                      <a:pt x="51769" y="72241"/>
                      <a:pt x="3740" y="130507"/>
                    </a:cubicBezTo>
                    <a:cubicBezTo>
                      <a:pt x="3740" y="132869"/>
                      <a:pt x="2953" y="132869"/>
                      <a:pt x="2165" y="132869"/>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4" name="Google Shape;1244;p33">
                <a:extLst>
                  <a:ext uri="{FF2B5EF4-FFF2-40B4-BE49-F238E27FC236}">
                    <a16:creationId xmlns:a16="http://schemas.microsoft.com/office/drawing/2014/main" id="{C7C58B92-A97E-02ED-DD42-800E76F987F1}"/>
                  </a:ext>
                </a:extLst>
              </p:cNvPr>
              <p:cNvSpPr/>
              <p:nvPr/>
            </p:nvSpPr>
            <p:spPr>
              <a:xfrm>
                <a:off x="5623730" y="3188261"/>
                <a:ext cx="52557" cy="2952"/>
              </a:xfrm>
              <a:custGeom>
                <a:avLst/>
                <a:gdLst/>
                <a:ahLst/>
                <a:cxnLst/>
                <a:rect l="l" t="t" r="r" b="b"/>
                <a:pathLst>
                  <a:path w="70076" h="3936" extrusionOk="0">
                    <a:moveTo>
                      <a:pt x="0" y="0"/>
                    </a:moveTo>
                    <a:lnTo>
                      <a:pt x="70076" y="0"/>
                    </a:lnTo>
                    <a:lnTo>
                      <a:pt x="70076" y="3937"/>
                    </a:lnTo>
                    <a:lnTo>
                      <a:pt x="0" y="3937"/>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5" name="Google Shape;1245;p33">
                <a:extLst>
                  <a:ext uri="{FF2B5EF4-FFF2-40B4-BE49-F238E27FC236}">
                    <a16:creationId xmlns:a16="http://schemas.microsoft.com/office/drawing/2014/main" id="{2427723F-4BAD-2F26-A860-6998F32D13AA}"/>
                  </a:ext>
                </a:extLst>
              </p:cNvPr>
              <p:cNvSpPr/>
              <p:nvPr/>
            </p:nvSpPr>
            <p:spPr>
              <a:xfrm>
                <a:off x="5727734" y="3141757"/>
                <a:ext cx="22222" cy="99061"/>
              </a:xfrm>
              <a:custGeom>
                <a:avLst/>
                <a:gdLst/>
                <a:ahLst/>
                <a:cxnLst/>
                <a:rect l="l" t="t" r="r" b="b"/>
                <a:pathLst>
                  <a:path w="29629" h="132081" extrusionOk="0">
                    <a:moveTo>
                      <a:pt x="27464" y="131294"/>
                    </a:moveTo>
                    <a:cubicBezTo>
                      <a:pt x="26676" y="131294"/>
                      <a:pt x="26676" y="131294"/>
                      <a:pt x="25889" y="130507"/>
                    </a:cubicBezTo>
                    <a:cubicBezTo>
                      <a:pt x="-22140" y="72241"/>
                      <a:pt x="8567" y="20275"/>
                      <a:pt x="23527" y="590"/>
                    </a:cubicBezTo>
                    <a:cubicBezTo>
                      <a:pt x="24314" y="-197"/>
                      <a:pt x="25102" y="-197"/>
                      <a:pt x="26676" y="590"/>
                    </a:cubicBezTo>
                    <a:cubicBezTo>
                      <a:pt x="27464" y="1378"/>
                      <a:pt x="27464" y="2165"/>
                      <a:pt x="26676" y="3740"/>
                    </a:cubicBezTo>
                    <a:cubicBezTo>
                      <a:pt x="8567" y="27361"/>
                      <a:pt x="-15841" y="74603"/>
                      <a:pt x="29039" y="128932"/>
                    </a:cubicBezTo>
                    <a:cubicBezTo>
                      <a:pt x="29826" y="129719"/>
                      <a:pt x="29826" y="131294"/>
                      <a:pt x="29039" y="132081"/>
                    </a:cubicBezTo>
                    <a:cubicBezTo>
                      <a:pt x="28251" y="131294"/>
                      <a:pt x="27464" y="131294"/>
                      <a:pt x="27464" y="131294"/>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6" name="Google Shape;1246;p33">
                <a:extLst>
                  <a:ext uri="{FF2B5EF4-FFF2-40B4-BE49-F238E27FC236}">
                    <a16:creationId xmlns:a16="http://schemas.microsoft.com/office/drawing/2014/main" id="{C04EB825-A052-F602-24BC-ADE80223915D}"/>
                  </a:ext>
                </a:extLst>
              </p:cNvPr>
              <p:cNvSpPr/>
              <p:nvPr/>
            </p:nvSpPr>
            <p:spPr>
              <a:xfrm>
                <a:off x="5729435" y="3188261"/>
                <a:ext cx="52557" cy="2952"/>
              </a:xfrm>
              <a:custGeom>
                <a:avLst/>
                <a:gdLst/>
                <a:ahLst/>
                <a:cxnLst/>
                <a:rect l="l" t="t" r="r" b="b"/>
                <a:pathLst>
                  <a:path w="70076" h="3936" extrusionOk="0">
                    <a:moveTo>
                      <a:pt x="0" y="0"/>
                    </a:moveTo>
                    <a:lnTo>
                      <a:pt x="70076" y="0"/>
                    </a:lnTo>
                    <a:lnTo>
                      <a:pt x="70076" y="3937"/>
                    </a:lnTo>
                    <a:lnTo>
                      <a:pt x="0" y="3937"/>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1247" name="Google Shape;1247;p33">
              <a:extLst>
                <a:ext uri="{FF2B5EF4-FFF2-40B4-BE49-F238E27FC236}">
                  <a16:creationId xmlns:a16="http://schemas.microsoft.com/office/drawing/2014/main" id="{08FACDBA-0D9B-D60A-AA80-BFCDFF118B6F}"/>
                </a:ext>
              </a:extLst>
            </p:cNvPr>
            <p:cNvSpPr/>
            <p:nvPr/>
          </p:nvSpPr>
          <p:spPr>
            <a:xfrm>
              <a:off x="612923" y="227739"/>
              <a:ext cx="360673" cy="362072"/>
            </a:xfrm>
            <a:custGeom>
              <a:avLst/>
              <a:gdLst/>
              <a:ahLst/>
              <a:cxnLst/>
              <a:rect l="l" t="t" r="r" b="b"/>
              <a:pathLst>
                <a:path w="480898" h="482762" extrusionOk="0">
                  <a:moveTo>
                    <a:pt x="438547" y="102461"/>
                  </a:moveTo>
                  <a:cubicBezTo>
                    <a:pt x="380045" y="18449"/>
                    <a:pt x="271782" y="-18558"/>
                    <a:pt x="173439" y="9000"/>
                  </a:cubicBezTo>
                  <a:cubicBezTo>
                    <a:pt x="78246" y="35692"/>
                    <a:pt x="10453" y="123956"/>
                    <a:pt x="1005" y="221197"/>
                  </a:cubicBezTo>
                  <a:cubicBezTo>
                    <a:pt x="-9310" y="327256"/>
                    <a:pt x="60845" y="436700"/>
                    <a:pt x="162495" y="469691"/>
                  </a:cubicBezTo>
                  <a:cubicBezTo>
                    <a:pt x="165801" y="470793"/>
                    <a:pt x="198714" y="480006"/>
                    <a:pt x="213043" y="481738"/>
                  </a:cubicBezTo>
                  <a:cubicBezTo>
                    <a:pt x="240759" y="484966"/>
                    <a:pt x="271151" y="480085"/>
                    <a:pt x="298395" y="473785"/>
                  </a:cubicBezTo>
                  <a:cubicBezTo>
                    <a:pt x="347527" y="462447"/>
                    <a:pt x="392564" y="433630"/>
                    <a:pt x="424846" y="395048"/>
                  </a:cubicBezTo>
                  <a:cubicBezTo>
                    <a:pt x="493741" y="312847"/>
                    <a:pt x="500119" y="190883"/>
                    <a:pt x="438468" y="102383"/>
                  </a:cubicBezTo>
                  <a:close/>
                  <a:moveTo>
                    <a:pt x="438625" y="335051"/>
                  </a:moveTo>
                  <a:cubicBezTo>
                    <a:pt x="433665" y="334185"/>
                    <a:pt x="428468" y="334893"/>
                    <a:pt x="423036" y="334578"/>
                  </a:cubicBezTo>
                  <a:cubicBezTo>
                    <a:pt x="414611" y="334106"/>
                    <a:pt x="405949" y="334027"/>
                    <a:pt x="397446" y="334263"/>
                  </a:cubicBezTo>
                  <a:cubicBezTo>
                    <a:pt x="389651" y="334499"/>
                    <a:pt x="381856" y="334421"/>
                    <a:pt x="373982" y="334263"/>
                  </a:cubicBezTo>
                  <a:cubicBezTo>
                    <a:pt x="376030" y="321666"/>
                    <a:pt x="377841" y="308989"/>
                    <a:pt x="379415" y="296233"/>
                  </a:cubicBezTo>
                  <a:cubicBezTo>
                    <a:pt x="381541" y="279541"/>
                    <a:pt x="382328" y="262849"/>
                    <a:pt x="382565" y="246078"/>
                  </a:cubicBezTo>
                  <a:cubicBezTo>
                    <a:pt x="392091" y="245999"/>
                    <a:pt x="401698" y="245684"/>
                    <a:pt x="411146" y="245212"/>
                  </a:cubicBezTo>
                  <a:cubicBezTo>
                    <a:pt x="420280" y="244739"/>
                    <a:pt x="429414" y="245526"/>
                    <a:pt x="438547" y="245448"/>
                  </a:cubicBezTo>
                  <a:cubicBezTo>
                    <a:pt x="445475" y="245448"/>
                    <a:pt x="453192" y="245763"/>
                    <a:pt x="460278" y="244739"/>
                  </a:cubicBezTo>
                  <a:cubicBezTo>
                    <a:pt x="459570" y="275762"/>
                    <a:pt x="452326" y="306627"/>
                    <a:pt x="438468" y="335129"/>
                  </a:cubicBezTo>
                  <a:close/>
                  <a:moveTo>
                    <a:pt x="255011" y="247495"/>
                  </a:moveTo>
                  <a:cubicBezTo>
                    <a:pt x="255011" y="246944"/>
                    <a:pt x="255011" y="246314"/>
                    <a:pt x="255011" y="245763"/>
                  </a:cubicBezTo>
                  <a:cubicBezTo>
                    <a:pt x="288159" y="245920"/>
                    <a:pt x="321386" y="244739"/>
                    <a:pt x="354456" y="245763"/>
                  </a:cubicBezTo>
                  <a:cubicBezTo>
                    <a:pt x="357605" y="245842"/>
                    <a:pt x="360833" y="245763"/>
                    <a:pt x="363983" y="245842"/>
                  </a:cubicBezTo>
                  <a:cubicBezTo>
                    <a:pt x="364140" y="262691"/>
                    <a:pt x="362644" y="280329"/>
                    <a:pt x="360754" y="297099"/>
                  </a:cubicBezTo>
                  <a:cubicBezTo>
                    <a:pt x="359338" y="309304"/>
                    <a:pt x="357762" y="321666"/>
                    <a:pt x="355636" y="333870"/>
                  </a:cubicBezTo>
                  <a:cubicBezTo>
                    <a:pt x="351857" y="333870"/>
                    <a:pt x="348078" y="333870"/>
                    <a:pt x="344377" y="333870"/>
                  </a:cubicBezTo>
                  <a:cubicBezTo>
                    <a:pt x="314693" y="334578"/>
                    <a:pt x="284930" y="334027"/>
                    <a:pt x="255169" y="334657"/>
                  </a:cubicBezTo>
                  <a:cubicBezTo>
                    <a:pt x="255090" y="305603"/>
                    <a:pt x="254853" y="276470"/>
                    <a:pt x="255011" y="247416"/>
                  </a:cubicBezTo>
                  <a:close/>
                  <a:moveTo>
                    <a:pt x="460199" y="227575"/>
                  </a:moveTo>
                  <a:cubicBezTo>
                    <a:pt x="453113" y="226630"/>
                    <a:pt x="445554" y="227102"/>
                    <a:pt x="438704" y="227102"/>
                  </a:cubicBezTo>
                  <a:cubicBezTo>
                    <a:pt x="429570" y="227102"/>
                    <a:pt x="420438" y="227968"/>
                    <a:pt x="411304" y="227654"/>
                  </a:cubicBezTo>
                  <a:cubicBezTo>
                    <a:pt x="401856" y="227259"/>
                    <a:pt x="392407" y="227102"/>
                    <a:pt x="382880" y="227181"/>
                  </a:cubicBezTo>
                  <a:cubicBezTo>
                    <a:pt x="382880" y="221039"/>
                    <a:pt x="382880" y="214898"/>
                    <a:pt x="382880" y="208678"/>
                  </a:cubicBezTo>
                  <a:cubicBezTo>
                    <a:pt x="382880" y="194190"/>
                    <a:pt x="380517" y="179781"/>
                    <a:pt x="379336" y="165372"/>
                  </a:cubicBezTo>
                  <a:cubicBezTo>
                    <a:pt x="378628" y="156790"/>
                    <a:pt x="377525" y="148365"/>
                    <a:pt x="376266" y="139940"/>
                  </a:cubicBezTo>
                  <a:cubicBezTo>
                    <a:pt x="380754" y="139861"/>
                    <a:pt x="385320" y="139783"/>
                    <a:pt x="389809" y="139625"/>
                  </a:cubicBezTo>
                  <a:cubicBezTo>
                    <a:pt x="405083" y="139153"/>
                    <a:pt x="421304" y="141357"/>
                    <a:pt x="436499" y="139389"/>
                  </a:cubicBezTo>
                  <a:cubicBezTo>
                    <a:pt x="450515" y="166868"/>
                    <a:pt x="458546" y="197025"/>
                    <a:pt x="460199" y="227654"/>
                  </a:cubicBezTo>
                  <a:close/>
                  <a:moveTo>
                    <a:pt x="399414" y="87423"/>
                  </a:moveTo>
                  <a:cubicBezTo>
                    <a:pt x="409414" y="97659"/>
                    <a:pt x="418154" y="108760"/>
                    <a:pt x="425712" y="120492"/>
                  </a:cubicBezTo>
                  <a:cubicBezTo>
                    <a:pt x="413744" y="120335"/>
                    <a:pt x="401462" y="121594"/>
                    <a:pt x="389730" y="121358"/>
                  </a:cubicBezTo>
                  <a:cubicBezTo>
                    <a:pt x="384218" y="121280"/>
                    <a:pt x="378628" y="121201"/>
                    <a:pt x="373117" y="121201"/>
                  </a:cubicBezTo>
                  <a:cubicBezTo>
                    <a:pt x="370282" y="105926"/>
                    <a:pt x="366817" y="90730"/>
                    <a:pt x="362880" y="75691"/>
                  </a:cubicBezTo>
                  <a:cubicBezTo>
                    <a:pt x="360991" y="68526"/>
                    <a:pt x="359022" y="61360"/>
                    <a:pt x="356975" y="54274"/>
                  </a:cubicBezTo>
                  <a:cubicBezTo>
                    <a:pt x="372407" y="63408"/>
                    <a:pt x="386738" y="74431"/>
                    <a:pt x="399414" y="87344"/>
                  </a:cubicBezTo>
                  <a:close/>
                  <a:moveTo>
                    <a:pt x="363196" y="193009"/>
                  </a:moveTo>
                  <a:cubicBezTo>
                    <a:pt x="363196" y="204426"/>
                    <a:pt x="363510" y="216000"/>
                    <a:pt x="363746" y="227496"/>
                  </a:cubicBezTo>
                  <a:cubicBezTo>
                    <a:pt x="361306" y="227496"/>
                    <a:pt x="358943" y="227496"/>
                    <a:pt x="356503" y="227654"/>
                  </a:cubicBezTo>
                  <a:cubicBezTo>
                    <a:pt x="322725" y="228834"/>
                    <a:pt x="288867" y="228204"/>
                    <a:pt x="255090" y="228755"/>
                  </a:cubicBezTo>
                  <a:cubicBezTo>
                    <a:pt x="255090" y="199701"/>
                    <a:pt x="254932" y="170647"/>
                    <a:pt x="254696" y="141593"/>
                  </a:cubicBezTo>
                  <a:cubicBezTo>
                    <a:pt x="264538" y="141357"/>
                    <a:pt x="274301" y="140885"/>
                    <a:pt x="284143" y="140885"/>
                  </a:cubicBezTo>
                  <a:cubicBezTo>
                    <a:pt x="293277" y="140885"/>
                    <a:pt x="302411" y="140255"/>
                    <a:pt x="311544" y="140885"/>
                  </a:cubicBezTo>
                  <a:cubicBezTo>
                    <a:pt x="320756" y="141515"/>
                    <a:pt x="329732" y="140176"/>
                    <a:pt x="338944" y="140176"/>
                  </a:cubicBezTo>
                  <a:cubicBezTo>
                    <a:pt x="344771" y="140176"/>
                    <a:pt x="350677" y="140176"/>
                    <a:pt x="356503" y="140176"/>
                  </a:cubicBezTo>
                  <a:cubicBezTo>
                    <a:pt x="358943" y="157656"/>
                    <a:pt x="363117" y="175293"/>
                    <a:pt x="363196" y="193009"/>
                  </a:cubicBezTo>
                  <a:close/>
                  <a:moveTo>
                    <a:pt x="333590" y="42306"/>
                  </a:moveTo>
                  <a:cubicBezTo>
                    <a:pt x="334220" y="47975"/>
                    <a:pt x="336504" y="53487"/>
                    <a:pt x="338157" y="59156"/>
                  </a:cubicBezTo>
                  <a:cubicBezTo>
                    <a:pt x="340834" y="68053"/>
                    <a:pt x="343590" y="76872"/>
                    <a:pt x="345873" y="85848"/>
                  </a:cubicBezTo>
                  <a:cubicBezTo>
                    <a:pt x="348865" y="97580"/>
                    <a:pt x="351385" y="109390"/>
                    <a:pt x="353511" y="121280"/>
                  </a:cubicBezTo>
                  <a:cubicBezTo>
                    <a:pt x="348629" y="121280"/>
                    <a:pt x="343748" y="121280"/>
                    <a:pt x="338866" y="121358"/>
                  </a:cubicBezTo>
                  <a:cubicBezTo>
                    <a:pt x="321859" y="121673"/>
                    <a:pt x="305009" y="120571"/>
                    <a:pt x="288001" y="121122"/>
                  </a:cubicBezTo>
                  <a:cubicBezTo>
                    <a:pt x="276899" y="121516"/>
                    <a:pt x="265798" y="120964"/>
                    <a:pt x="254617" y="120807"/>
                  </a:cubicBezTo>
                  <a:cubicBezTo>
                    <a:pt x="254617" y="88368"/>
                    <a:pt x="255562" y="55692"/>
                    <a:pt x="253830" y="23331"/>
                  </a:cubicBezTo>
                  <a:cubicBezTo>
                    <a:pt x="281309" y="24748"/>
                    <a:pt x="308473" y="31204"/>
                    <a:pt x="333590" y="42227"/>
                  </a:cubicBezTo>
                  <a:close/>
                  <a:moveTo>
                    <a:pt x="235090" y="247495"/>
                  </a:moveTo>
                  <a:cubicBezTo>
                    <a:pt x="235405" y="276707"/>
                    <a:pt x="235405" y="305997"/>
                    <a:pt x="235405" y="335208"/>
                  </a:cubicBezTo>
                  <a:cubicBezTo>
                    <a:pt x="203517" y="336153"/>
                    <a:pt x="171628" y="336704"/>
                    <a:pt x="139740" y="336862"/>
                  </a:cubicBezTo>
                  <a:cubicBezTo>
                    <a:pt x="134150" y="336862"/>
                    <a:pt x="128637" y="337098"/>
                    <a:pt x="123047" y="337255"/>
                  </a:cubicBezTo>
                  <a:cubicBezTo>
                    <a:pt x="117221" y="307335"/>
                    <a:pt x="114150" y="276864"/>
                    <a:pt x="114465" y="246235"/>
                  </a:cubicBezTo>
                  <a:cubicBezTo>
                    <a:pt x="118166" y="246235"/>
                    <a:pt x="121866" y="246235"/>
                    <a:pt x="125488" y="246157"/>
                  </a:cubicBezTo>
                  <a:cubicBezTo>
                    <a:pt x="162022" y="246157"/>
                    <a:pt x="198556" y="245054"/>
                    <a:pt x="235011" y="245605"/>
                  </a:cubicBezTo>
                  <a:cubicBezTo>
                    <a:pt x="235011" y="246235"/>
                    <a:pt x="235011" y="246865"/>
                    <a:pt x="235011" y="247495"/>
                  </a:cubicBezTo>
                  <a:close/>
                  <a:moveTo>
                    <a:pt x="114937" y="229779"/>
                  </a:moveTo>
                  <a:cubicBezTo>
                    <a:pt x="116040" y="200410"/>
                    <a:pt x="119111" y="171199"/>
                    <a:pt x="125252" y="142460"/>
                  </a:cubicBezTo>
                  <a:cubicBezTo>
                    <a:pt x="127299" y="142460"/>
                    <a:pt x="129346" y="142460"/>
                    <a:pt x="131314" y="142460"/>
                  </a:cubicBezTo>
                  <a:cubicBezTo>
                    <a:pt x="140527" y="142460"/>
                    <a:pt x="149503" y="142302"/>
                    <a:pt x="158716" y="142460"/>
                  </a:cubicBezTo>
                  <a:cubicBezTo>
                    <a:pt x="166274" y="142617"/>
                    <a:pt x="173203" y="141593"/>
                    <a:pt x="180761" y="142223"/>
                  </a:cubicBezTo>
                  <a:cubicBezTo>
                    <a:pt x="198005" y="143720"/>
                    <a:pt x="215800" y="140649"/>
                    <a:pt x="233122" y="141515"/>
                  </a:cubicBezTo>
                  <a:cubicBezTo>
                    <a:pt x="233672" y="141515"/>
                    <a:pt x="234224" y="141515"/>
                    <a:pt x="234854" y="141515"/>
                  </a:cubicBezTo>
                  <a:cubicBezTo>
                    <a:pt x="234854" y="170726"/>
                    <a:pt x="234775" y="199859"/>
                    <a:pt x="234933" y="229071"/>
                  </a:cubicBezTo>
                  <a:cubicBezTo>
                    <a:pt x="199108" y="229937"/>
                    <a:pt x="163282" y="229228"/>
                    <a:pt x="127456" y="229622"/>
                  </a:cubicBezTo>
                  <a:cubicBezTo>
                    <a:pt x="123284" y="229622"/>
                    <a:pt x="119111" y="229622"/>
                    <a:pt x="114937" y="229622"/>
                  </a:cubicBezTo>
                  <a:close/>
                  <a:moveTo>
                    <a:pt x="158085" y="39708"/>
                  </a:moveTo>
                  <a:cubicBezTo>
                    <a:pt x="182572" y="29315"/>
                    <a:pt x="208713" y="23960"/>
                    <a:pt x="235090" y="23173"/>
                  </a:cubicBezTo>
                  <a:cubicBezTo>
                    <a:pt x="233516" y="55692"/>
                    <a:pt x="234617" y="88604"/>
                    <a:pt x="234854" y="121201"/>
                  </a:cubicBezTo>
                  <a:cubicBezTo>
                    <a:pt x="217374" y="122303"/>
                    <a:pt x="199737" y="119784"/>
                    <a:pt x="182337" y="121043"/>
                  </a:cubicBezTo>
                  <a:cubicBezTo>
                    <a:pt x="165566" y="122303"/>
                    <a:pt x="148401" y="121516"/>
                    <a:pt x="131393" y="121673"/>
                  </a:cubicBezTo>
                  <a:cubicBezTo>
                    <a:pt x="131000" y="121673"/>
                    <a:pt x="130606" y="121673"/>
                    <a:pt x="130213" y="121673"/>
                  </a:cubicBezTo>
                  <a:cubicBezTo>
                    <a:pt x="133126" y="110099"/>
                    <a:pt x="136275" y="98524"/>
                    <a:pt x="139976" y="87108"/>
                  </a:cubicBezTo>
                  <a:cubicBezTo>
                    <a:pt x="145172" y="70967"/>
                    <a:pt x="152180" y="55613"/>
                    <a:pt x="158085" y="39786"/>
                  </a:cubicBezTo>
                  <a:close/>
                  <a:moveTo>
                    <a:pt x="130291" y="54195"/>
                  </a:moveTo>
                  <a:cubicBezTo>
                    <a:pt x="122417" y="72856"/>
                    <a:pt x="116434" y="92619"/>
                    <a:pt x="111237" y="111673"/>
                  </a:cubicBezTo>
                  <a:cubicBezTo>
                    <a:pt x="110371" y="114902"/>
                    <a:pt x="109662" y="118209"/>
                    <a:pt x="108874" y="121437"/>
                  </a:cubicBezTo>
                  <a:cubicBezTo>
                    <a:pt x="99348" y="121437"/>
                    <a:pt x="89821" y="121437"/>
                    <a:pt x="80450" y="121988"/>
                  </a:cubicBezTo>
                  <a:cubicBezTo>
                    <a:pt x="74151" y="122303"/>
                    <a:pt x="67931" y="121988"/>
                    <a:pt x="61632" y="121988"/>
                  </a:cubicBezTo>
                  <a:cubicBezTo>
                    <a:pt x="79269" y="94745"/>
                    <a:pt x="102576" y="71281"/>
                    <a:pt x="130291" y="54117"/>
                  </a:cubicBezTo>
                  <a:close/>
                  <a:moveTo>
                    <a:pt x="49979" y="142302"/>
                  </a:moveTo>
                  <a:cubicBezTo>
                    <a:pt x="51003" y="142302"/>
                    <a:pt x="52026" y="142381"/>
                    <a:pt x="53050" y="142460"/>
                  </a:cubicBezTo>
                  <a:cubicBezTo>
                    <a:pt x="62263" y="143011"/>
                    <a:pt x="71317" y="142145"/>
                    <a:pt x="80450" y="142460"/>
                  </a:cubicBezTo>
                  <a:cubicBezTo>
                    <a:pt x="88324" y="142775"/>
                    <a:pt x="96355" y="142775"/>
                    <a:pt x="104387" y="142696"/>
                  </a:cubicBezTo>
                  <a:cubicBezTo>
                    <a:pt x="101079" y="160333"/>
                    <a:pt x="98718" y="178128"/>
                    <a:pt x="96985" y="196001"/>
                  </a:cubicBezTo>
                  <a:cubicBezTo>
                    <a:pt x="95883" y="207182"/>
                    <a:pt x="95411" y="218441"/>
                    <a:pt x="95253" y="229779"/>
                  </a:cubicBezTo>
                  <a:cubicBezTo>
                    <a:pt x="72105" y="229779"/>
                    <a:pt x="48956" y="229779"/>
                    <a:pt x="25807" y="230645"/>
                  </a:cubicBezTo>
                  <a:cubicBezTo>
                    <a:pt x="27539" y="199859"/>
                    <a:pt x="35964" y="169624"/>
                    <a:pt x="49979" y="142302"/>
                  </a:cubicBezTo>
                  <a:close/>
                  <a:moveTo>
                    <a:pt x="25571" y="246314"/>
                  </a:moveTo>
                  <a:cubicBezTo>
                    <a:pt x="48798" y="246944"/>
                    <a:pt x="72105" y="246708"/>
                    <a:pt x="95411" y="246392"/>
                  </a:cubicBezTo>
                  <a:cubicBezTo>
                    <a:pt x="96198" y="277021"/>
                    <a:pt x="100056" y="307887"/>
                    <a:pt x="106355" y="337728"/>
                  </a:cubicBezTo>
                  <a:cubicBezTo>
                    <a:pt x="100450" y="337964"/>
                    <a:pt x="94623" y="338200"/>
                    <a:pt x="88718" y="338358"/>
                  </a:cubicBezTo>
                  <a:cubicBezTo>
                    <a:pt x="79584" y="338594"/>
                    <a:pt x="70293" y="338043"/>
                    <a:pt x="61160" y="338673"/>
                  </a:cubicBezTo>
                  <a:cubicBezTo>
                    <a:pt x="57616" y="338909"/>
                    <a:pt x="53837" y="338987"/>
                    <a:pt x="50058" y="339224"/>
                  </a:cubicBezTo>
                  <a:cubicBezTo>
                    <a:pt x="36043" y="312847"/>
                    <a:pt x="27303" y="283714"/>
                    <a:pt x="25729" y="253164"/>
                  </a:cubicBezTo>
                  <a:cubicBezTo>
                    <a:pt x="25571" y="250881"/>
                    <a:pt x="25729" y="248597"/>
                    <a:pt x="25650" y="246314"/>
                  </a:cubicBezTo>
                  <a:close/>
                  <a:moveTo>
                    <a:pt x="59427" y="355365"/>
                  </a:moveTo>
                  <a:cubicBezTo>
                    <a:pt x="59979" y="355365"/>
                    <a:pt x="60609" y="355365"/>
                    <a:pt x="61160" y="355365"/>
                  </a:cubicBezTo>
                  <a:cubicBezTo>
                    <a:pt x="69663" y="355522"/>
                    <a:pt x="78246" y="354735"/>
                    <a:pt x="86750" y="354578"/>
                  </a:cubicBezTo>
                  <a:cubicBezTo>
                    <a:pt x="94545" y="354420"/>
                    <a:pt x="102340" y="354420"/>
                    <a:pt x="110134" y="354420"/>
                  </a:cubicBezTo>
                  <a:cubicBezTo>
                    <a:pt x="111237" y="358829"/>
                    <a:pt x="112260" y="363160"/>
                    <a:pt x="113442" y="367490"/>
                  </a:cubicBezTo>
                  <a:cubicBezTo>
                    <a:pt x="119111" y="388592"/>
                    <a:pt x="126433" y="409221"/>
                    <a:pt x="135016" y="429299"/>
                  </a:cubicBezTo>
                  <a:cubicBezTo>
                    <a:pt x="104701" y="410638"/>
                    <a:pt x="78561" y="385206"/>
                    <a:pt x="59427" y="355444"/>
                  </a:cubicBezTo>
                  <a:close/>
                  <a:moveTo>
                    <a:pt x="236035" y="418591"/>
                  </a:moveTo>
                  <a:cubicBezTo>
                    <a:pt x="235720" y="431661"/>
                    <a:pt x="234854" y="445361"/>
                    <a:pt x="235877" y="458668"/>
                  </a:cubicBezTo>
                  <a:cubicBezTo>
                    <a:pt x="232885" y="458668"/>
                    <a:pt x="229972" y="458589"/>
                    <a:pt x="226980" y="458432"/>
                  </a:cubicBezTo>
                  <a:cubicBezTo>
                    <a:pt x="212729" y="457723"/>
                    <a:pt x="198635" y="455597"/>
                    <a:pt x="184856" y="452133"/>
                  </a:cubicBezTo>
                  <a:cubicBezTo>
                    <a:pt x="180446" y="451031"/>
                    <a:pt x="176195" y="449692"/>
                    <a:pt x="171864" y="448353"/>
                  </a:cubicBezTo>
                  <a:cubicBezTo>
                    <a:pt x="170998" y="447723"/>
                    <a:pt x="170132" y="447172"/>
                    <a:pt x="169030" y="446700"/>
                  </a:cubicBezTo>
                  <a:cubicBezTo>
                    <a:pt x="164463" y="444810"/>
                    <a:pt x="160053" y="442763"/>
                    <a:pt x="155645" y="440637"/>
                  </a:cubicBezTo>
                  <a:cubicBezTo>
                    <a:pt x="143282" y="412764"/>
                    <a:pt x="133677" y="383789"/>
                    <a:pt x="126827" y="354184"/>
                  </a:cubicBezTo>
                  <a:cubicBezTo>
                    <a:pt x="131158" y="354184"/>
                    <a:pt x="135566" y="354184"/>
                    <a:pt x="139897" y="354026"/>
                  </a:cubicBezTo>
                  <a:cubicBezTo>
                    <a:pt x="171785" y="352924"/>
                    <a:pt x="203674" y="352766"/>
                    <a:pt x="235641" y="352688"/>
                  </a:cubicBezTo>
                  <a:cubicBezTo>
                    <a:pt x="235641" y="355601"/>
                    <a:pt x="235641" y="358593"/>
                    <a:pt x="235641" y="361507"/>
                  </a:cubicBezTo>
                  <a:cubicBezTo>
                    <a:pt x="235799" y="380482"/>
                    <a:pt x="236586" y="399536"/>
                    <a:pt x="236114" y="418512"/>
                  </a:cubicBezTo>
                  <a:close/>
                  <a:moveTo>
                    <a:pt x="331464" y="430244"/>
                  </a:moveTo>
                  <a:cubicBezTo>
                    <a:pt x="330441" y="433472"/>
                    <a:pt x="329338" y="436858"/>
                    <a:pt x="328393" y="440244"/>
                  </a:cubicBezTo>
                  <a:cubicBezTo>
                    <a:pt x="323040" y="442606"/>
                    <a:pt x="317606" y="444731"/>
                    <a:pt x="312016" y="446621"/>
                  </a:cubicBezTo>
                  <a:cubicBezTo>
                    <a:pt x="293670" y="452841"/>
                    <a:pt x="274774" y="456621"/>
                    <a:pt x="255640" y="458038"/>
                  </a:cubicBezTo>
                  <a:cubicBezTo>
                    <a:pt x="256585" y="444968"/>
                    <a:pt x="255640" y="431425"/>
                    <a:pt x="255246" y="418591"/>
                  </a:cubicBezTo>
                  <a:cubicBezTo>
                    <a:pt x="254696" y="400245"/>
                    <a:pt x="255246" y="381899"/>
                    <a:pt x="255325" y="363553"/>
                  </a:cubicBezTo>
                  <a:cubicBezTo>
                    <a:pt x="255325" y="359853"/>
                    <a:pt x="255325" y="356231"/>
                    <a:pt x="255325" y="352530"/>
                  </a:cubicBezTo>
                  <a:cubicBezTo>
                    <a:pt x="285009" y="352137"/>
                    <a:pt x="314851" y="351113"/>
                    <a:pt x="344456" y="351507"/>
                  </a:cubicBezTo>
                  <a:cubicBezTo>
                    <a:pt x="347054" y="351507"/>
                    <a:pt x="349731" y="351507"/>
                    <a:pt x="352330" y="351428"/>
                  </a:cubicBezTo>
                  <a:cubicBezTo>
                    <a:pt x="352172" y="351979"/>
                    <a:pt x="352093" y="352530"/>
                    <a:pt x="352015" y="353082"/>
                  </a:cubicBezTo>
                  <a:cubicBezTo>
                    <a:pt x="348157" y="370010"/>
                    <a:pt x="344535" y="387017"/>
                    <a:pt x="339574" y="403710"/>
                  </a:cubicBezTo>
                  <a:cubicBezTo>
                    <a:pt x="336975" y="412607"/>
                    <a:pt x="334220" y="421425"/>
                    <a:pt x="331464" y="430244"/>
                  </a:cubicBezTo>
                  <a:close/>
                  <a:moveTo>
                    <a:pt x="348786" y="430007"/>
                  </a:moveTo>
                  <a:cubicBezTo>
                    <a:pt x="349653" y="427645"/>
                    <a:pt x="350440" y="425283"/>
                    <a:pt x="351306" y="423079"/>
                  </a:cubicBezTo>
                  <a:cubicBezTo>
                    <a:pt x="356345" y="409536"/>
                    <a:pt x="360597" y="395599"/>
                    <a:pt x="364298" y="381584"/>
                  </a:cubicBezTo>
                  <a:cubicBezTo>
                    <a:pt x="366975" y="371349"/>
                    <a:pt x="369180" y="361034"/>
                    <a:pt x="371148" y="350798"/>
                  </a:cubicBezTo>
                  <a:cubicBezTo>
                    <a:pt x="379336" y="350483"/>
                    <a:pt x="387525" y="350168"/>
                    <a:pt x="395635" y="350326"/>
                  </a:cubicBezTo>
                  <a:cubicBezTo>
                    <a:pt x="404769" y="350483"/>
                    <a:pt x="414059" y="350404"/>
                    <a:pt x="423193" y="349853"/>
                  </a:cubicBezTo>
                  <a:cubicBezTo>
                    <a:pt x="425791" y="349696"/>
                    <a:pt x="428390" y="349774"/>
                    <a:pt x="430909" y="349853"/>
                  </a:cubicBezTo>
                  <a:cubicBezTo>
                    <a:pt x="429728" y="351900"/>
                    <a:pt x="428626" y="353948"/>
                    <a:pt x="427366" y="355916"/>
                  </a:cubicBezTo>
                  <a:cubicBezTo>
                    <a:pt x="407839" y="386702"/>
                    <a:pt x="380517" y="412213"/>
                    <a:pt x="348865" y="430086"/>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48" name="Google Shape;1248;p33">
              <a:extLst>
                <a:ext uri="{FF2B5EF4-FFF2-40B4-BE49-F238E27FC236}">
                  <a16:creationId xmlns:a16="http://schemas.microsoft.com/office/drawing/2014/main" id="{270B9550-4E25-CCE8-B30C-E7A97542E92E}"/>
                </a:ext>
              </a:extLst>
            </p:cNvPr>
            <p:cNvGrpSpPr/>
            <p:nvPr/>
          </p:nvGrpSpPr>
          <p:grpSpPr>
            <a:xfrm>
              <a:off x="2444391" y="786490"/>
              <a:ext cx="658410" cy="468314"/>
              <a:chOff x="8865567" y="4618916"/>
              <a:chExt cx="658410" cy="468314"/>
            </a:xfrm>
          </p:grpSpPr>
          <p:sp>
            <p:nvSpPr>
              <p:cNvPr id="1249" name="Google Shape;1249;p33">
                <a:extLst>
                  <a:ext uri="{FF2B5EF4-FFF2-40B4-BE49-F238E27FC236}">
                    <a16:creationId xmlns:a16="http://schemas.microsoft.com/office/drawing/2014/main" id="{5345E88C-8806-9465-212B-E98A34D92D66}"/>
                  </a:ext>
                </a:extLst>
              </p:cNvPr>
              <p:cNvSpPr/>
              <p:nvPr/>
            </p:nvSpPr>
            <p:spPr>
              <a:xfrm>
                <a:off x="8865567" y="4618916"/>
                <a:ext cx="658410" cy="468314"/>
              </a:xfrm>
              <a:custGeom>
                <a:avLst/>
                <a:gdLst/>
                <a:ahLst/>
                <a:cxnLst/>
                <a:rect l="l" t="t" r="r" b="b"/>
                <a:pathLst>
                  <a:path w="877880" h="624419" extrusionOk="0">
                    <a:moveTo>
                      <a:pt x="874932" y="6033"/>
                    </a:moveTo>
                    <a:cubicBezTo>
                      <a:pt x="874696" y="5561"/>
                      <a:pt x="874303" y="5246"/>
                      <a:pt x="873751" y="5089"/>
                    </a:cubicBezTo>
                    <a:cubicBezTo>
                      <a:pt x="873122" y="4223"/>
                      <a:pt x="872098" y="3593"/>
                      <a:pt x="870602" y="3593"/>
                    </a:cubicBezTo>
                    <a:cubicBezTo>
                      <a:pt x="646910" y="5089"/>
                      <a:pt x="423218" y="5167"/>
                      <a:pt x="199447" y="3199"/>
                    </a:cubicBezTo>
                    <a:cubicBezTo>
                      <a:pt x="136693" y="2648"/>
                      <a:pt x="73861" y="679"/>
                      <a:pt x="11029" y="1152"/>
                    </a:cubicBezTo>
                    <a:cubicBezTo>
                      <a:pt x="10951" y="1152"/>
                      <a:pt x="10872" y="1152"/>
                      <a:pt x="10793" y="1152"/>
                    </a:cubicBezTo>
                    <a:cubicBezTo>
                      <a:pt x="10085" y="-344"/>
                      <a:pt x="7407" y="-423"/>
                      <a:pt x="6698" y="1152"/>
                    </a:cubicBezTo>
                    <a:cubicBezTo>
                      <a:pt x="3156" y="8553"/>
                      <a:pt x="3706" y="15797"/>
                      <a:pt x="3549" y="23907"/>
                    </a:cubicBezTo>
                    <a:cubicBezTo>
                      <a:pt x="3392" y="34379"/>
                      <a:pt x="3470" y="44851"/>
                      <a:pt x="3392" y="55323"/>
                    </a:cubicBezTo>
                    <a:cubicBezTo>
                      <a:pt x="3313" y="75637"/>
                      <a:pt x="2762" y="95873"/>
                      <a:pt x="2840" y="116187"/>
                    </a:cubicBezTo>
                    <a:cubicBezTo>
                      <a:pt x="2998" y="156106"/>
                      <a:pt x="2290" y="196026"/>
                      <a:pt x="2132" y="235946"/>
                    </a:cubicBezTo>
                    <a:cubicBezTo>
                      <a:pt x="1738" y="316415"/>
                      <a:pt x="1266" y="396963"/>
                      <a:pt x="636" y="477432"/>
                    </a:cubicBezTo>
                    <a:cubicBezTo>
                      <a:pt x="321" y="523257"/>
                      <a:pt x="-781" y="569161"/>
                      <a:pt x="951" y="614907"/>
                    </a:cubicBezTo>
                    <a:cubicBezTo>
                      <a:pt x="951" y="616089"/>
                      <a:pt x="1817" y="616718"/>
                      <a:pt x="2683" y="616876"/>
                    </a:cubicBezTo>
                    <a:cubicBezTo>
                      <a:pt x="2290" y="618923"/>
                      <a:pt x="3392" y="621285"/>
                      <a:pt x="6069" y="621364"/>
                    </a:cubicBezTo>
                    <a:cubicBezTo>
                      <a:pt x="229052" y="624592"/>
                      <a:pt x="452115" y="624828"/>
                      <a:pt x="675098" y="624041"/>
                    </a:cubicBezTo>
                    <a:cubicBezTo>
                      <a:pt x="706593" y="623962"/>
                      <a:pt x="738087" y="623805"/>
                      <a:pt x="769582" y="623647"/>
                    </a:cubicBezTo>
                    <a:cubicBezTo>
                      <a:pt x="800683" y="623490"/>
                      <a:pt x="833123" y="625694"/>
                      <a:pt x="864067" y="621915"/>
                    </a:cubicBezTo>
                    <a:cubicBezTo>
                      <a:pt x="864775" y="621836"/>
                      <a:pt x="865327" y="621600"/>
                      <a:pt x="865799" y="621285"/>
                    </a:cubicBezTo>
                    <a:cubicBezTo>
                      <a:pt x="867059" y="622309"/>
                      <a:pt x="869342" y="621836"/>
                      <a:pt x="869421" y="619710"/>
                    </a:cubicBezTo>
                    <a:cubicBezTo>
                      <a:pt x="873909" y="539398"/>
                      <a:pt x="872256" y="458615"/>
                      <a:pt x="873437" y="378224"/>
                    </a:cubicBezTo>
                    <a:cubicBezTo>
                      <a:pt x="874538" y="297754"/>
                      <a:pt x="875248" y="217206"/>
                      <a:pt x="876350" y="136737"/>
                    </a:cubicBezTo>
                    <a:cubicBezTo>
                      <a:pt x="876664" y="114455"/>
                      <a:pt x="876743" y="92251"/>
                      <a:pt x="877058" y="69968"/>
                    </a:cubicBezTo>
                    <a:cubicBezTo>
                      <a:pt x="877216" y="58157"/>
                      <a:pt x="877452" y="46426"/>
                      <a:pt x="877609" y="34615"/>
                    </a:cubicBezTo>
                    <a:cubicBezTo>
                      <a:pt x="877688" y="24931"/>
                      <a:pt x="879027" y="14852"/>
                      <a:pt x="874932" y="5876"/>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0" name="Google Shape;1250;p33">
                <a:extLst>
                  <a:ext uri="{FF2B5EF4-FFF2-40B4-BE49-F238E27FC236}">
                    <a16:creationId xmlns:a16="http://schemas.microsoft.com/office/drawing/2014/main" id="{5E8144AD-564A-8A8F-88C7-ED0D73F372F2}"/>
                  </a:ext>
                </a:extLst>
              </p:cNvPr>
              <p:cNvSpPr/>
              <p:nvPr/>
            </p:nvSpPr>
            <p:spPr>
              <a:xfrm>
                <a:off x="8940757" y="4788568"/>
                <a:ext cx="508780" cy="249017"/>
              </a:xfrm>
              <a:custGeom>
                <a:avLst/>
                <a:gdLst/>
                <a:ahLst/>
                <a:cxnLst/>
                <a:rect l="l" t="t" r="r" b="b"/>
                <a:pathLst>
                  <a:path w="678373" h="332023" extrusionOk="0">
                    <a:moveTo>
                      <a:pt x="676099" y="208868"/>
                    </a:moveTo>
                    <a:cubicBezTo>
                      <a:pt x="675548" y="189342"/>
                      <a:pt x="675075" y="169736"/>
                      <a:pt x="673815" y="150210"/>
                    </a:cubicBezTo>
                    <a:cubicBezTo>
                      <a:pt x="672556" y="131155"/>
                      <a:pt x="672399" y="111707"/>
                      <a:pt x="668225" y="93046"/>
                    </a:cubicBezTo>
                    <a:cubicBezTo>
                      <a:pt x="668225" y="92889"/>
                      <a:pt x="668068" y="92889"/>
                      <a:pt x="667989" y="92731"/>
                    </a:cubicBezTo>
                    <a:cubicBezTo>
                      <a:pt x="659328" y="39111"/>
                      <a:pt x="608622" y="-1753"/>
                      <a:pt x="554293" y="58"/>
                    </a:cubicBezTo>
                    <a:cubicBezTo>
                      <a:pt x="525396" y="1003"/>
                      <a:pt x="496814" y="12262"/>
                      <a:pt x="476185" y="32734"/>
                    </a:cubicBezTo>
                    <a:cubicBezTo>
                      <a:pt x="456422" y="52339"/>
                      <a:pt x="443825" y="77220"/>
                      <a:pt x="429258" y="100527"/>
                    </a:cubicBezTo>
                    <a:cubicBezTo>
                      <a:pt x="414219" y="124620"/>
                      <a:pt x="395716" y="148084"/>
                      <a:pt x="366977" y="155564"/>
                    </a:cubicBezTo>
                    <a:cubicBezTo>
                      <a:pt x="338238" y="163044"/>
                      <a:pt x="305719" y="154225"/>
                      <a:pt x="284618" y="133517"/>
                    </a:cubicBezTo>
                    <a:cubicBezTo>
                      <a:pt x="261313" y="110683"/>
                      <a:pt x="255328" y="76354"/>
                      <a:pt x="235250" y="51158"/>
                    </a:cubicBezTo>
                    <a:cubicBezTo>
                      <a:pt x="218321" y="29978"/>
                      <a:pt x="192653" y="18403"/>
                      <a:pt x="166040" y="15648"/>
                    </a:cubicBezTo>
                    <a:cubicBezTo>
                      <a:pt x="95098" y="8246"/>
                      <a:pt x="34392" y="62654"/>
                      <a:pt x="1716" y="120526"/>
                    </a:cubicBezTo>
                    <a:cubicBezTo>
                      <a:pt x="1165" y="121549"/>
                      <a:pt x="1401" y="122573"/>
                      <a:pt x="1952" y="123360"/>
                    </a:cubicBezTo>
                    <a:cubicBezTo>
                      <a:pt x="141" y="156430"/>
                      <a:pt x="-409" y="189421"/>
                      <a:pt x="299" y="222490"/>
                    </a:cubicBezTo>
                    <a:cubicBezTo>
                      <a:pt x="692" y="239261"/>
                      <a:pt x="1244" y="256032"/>
                      <a:pt x="2346" y="272725"/>
                    </a:cubicBezTo>
                    <a:cubicBezTo>
                      <a:pt x="3291" y="287921"/>
                      <a:pt x="3133" y="304771"/>
                      <a:pt x="7070" y="319494"/>
                    </a:cubicBezTo>
                    <a:cubicBezTo>
                      <a:pt x="4550" y="321069"/>
                      <a:pt x="5102" y="325636"/>
                      <a:pt x="8723" y="325714"/>
                    </a:cubicBezTo>
                    <a:cubicBezTo>
                      <a:pt x="94389" y="327368"/>
                      <a:pt x="180134" y="323431"/>
                      <a:pt x="265800" y="323825"/>
                    </a:cubicBezTo>
                    <a:cubicBezTo>
                      <a:pt x="351466" y="324218"/>
                      <a:pt x="437132" y="324061"/>
                      <a:pt x="522877" y="325084"/>
                    </a:cubicBezTo>
                    <a:cubicBezTo>
                      <a:pt x="571300" y="325714"/>
                      <a:pt x="619645" y="326423"/>
                      <a:pt x="668068" y="327446"/>
                    </a:cubicBezTo>
                    <a:cubicBezTo>
                      <a:pt x="668540" y="327446"/>
                      <a:pt x="668934" y="327368"/>
                      <a:pt x="669328" y="327210"/>
                    </a:cubicBezTo>
                    <a:cubicBezTo>
                      <a:pt x="669328" y="327525"/>
                      <a:pt x="669328" y="327840"/>
                      <a:pt x="669328" y="328155"/>
                    </a:cubicBezTo>
                    <a:cubicBezTo>
                      <a:pt x="669564" y="333352"/>
                      <a:pt x="677044" y="333273"/>
                      <a:pt x="677359" y="328155"/>
                    </a:cubicBezTo>
                    <a:cubicBezTo>
                      <a:pt x="679799" y="288629"/>
                      <a:pt x="677201" y="248316"/>
                      <a:pt x="676178" y="208790"/>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1" name="Google Shape;1251;p33">
                <a:extLst>
                  <a:ext uri="{FF2B5EF4-FFF2-40B4-BE49-F238E27FC236}">
                    <a16:creationId xmlns:a16="http://schemas.microsoft.com/office/drawing/2014/main" id="{60853D51-777F-837B-22F3-46464208AC24}"/>
                  </a:ext>
                </a:extLst>
              </p:cNvPr>
              <p:cNvSpPr/>
              <p:nvPr/>
            </p:nvSpPr>
            <p:spPr>
              <a:xfrm>
                <a:off x="8939799" y="4667169"/>
                <a:ext cx="525970" cy="369711"/>
              </a:xfrm>
              <a:custGeom>
                <a:avLst/>
                <a:gdLst/>
                <a:ahLst/>
                <a:cxnLst/>
                <a:rect l="l" t="t" r="r" b="b"/>
                <a:pathLst>
                  <a:path w="701293" h="492948" extrusionOk="0">
                    <a:moveTo>
                      <a:pt x="698793" y="486635"/>
                    </a:moveTo>
                    <a:cubicBezTo>
                      <a:pt x="519352" y="482619"/>
                      <a:pt x="339752" y="483564"/>
                      <a:pt x="160232" y="482698"/>
                    </a:cubicBezTo>
                    <a:cubicBezTo>
                      <a:pt x="135351" y="482619"/>
                      <a:pt x="110470" y="482461"/>
                      <a:pt x="85510" y="482383"/>
                    </a:cubicBezTo>
                    <a:cubicBezTo>
                      <a:pt x="59921" y="482225"/>
                      <a:pt x="33937" y="481202"/>
                      <a:pt x="8427" y="482777"/>
                    </a:cubicBezTo>
                    <a:cubicBezTo>
                      <a:pt x="10946" y="443880"/>
                      <a:pt x="8977" y="404118"/>
                      <a:pt x="8663" y="365143"/>
                    </a:cubicBezTo>
                    <a:cubicBezTo>
                      <a:pt x="8348" y="325224"/>
                      <a:pt x="8269" y="285146"/>
                      <a:pt x="8505" y="245226"/>
                    </a:cubicBezTo>
                    <a:cubicBezTo>
                      <a:pt x="9056" y="164679"/>
                      <a:pt x="8898" y="83973"/>
                      <a:pt x="7639" y="3425"/>
                    </a:cubicBezTo>
                    <a:cubicBezTo>
                      <a:pt x="7639" y="-1142"/>
                      <a:pt x="553" y="-1142"/>
                      <a:pt x="474" y="3425"/>
                    </a:cubicBezTo>
                    <a:cubicBezTo>
                      <a:pt x="-313" y="83973"/>
                      <a:pt x="-78" y="164679"/>
                      <a:pt x="868" y="245226"/>
                    </a:cubicBezTo>
                    <a:cubicBezTo>
                      <a:pt x="1340" y="285146"/>
                      <a:pt x="1419" y="325224"/>
                      <a:pt x="1340" y="365143"/>
                    </a:cubicBezTo>
                    <a:cubicBezTo>
                      <a:pt x="1261" y="405457"/>
                      <a:pt x="-707" y="446794"/>
                      <a:pt x="2442" y="487028"/>
                    </a:cubicBezTo>
                    <a:cubicBezTo>
                      <a:pt x="2600" y="489469"/>
                      <a:pt x="4962" y="490257"/>
                      <a:pt x="6616" y="489390"/>
                    </a:cubicBezTo>
                    <a:cubicBezTo>
                      <a:pt x="6695" y="489390"/>
                      <a:pt x="6773" y="489390"/>
                      <a:pt x="6851" y="489390"/>
                    </a:cubicBezTo>
                    <a:cubicBezTo>
                      <a:pt x="51653" y="492776"/>
                      <a:pt x="97478" y="490650"/>
                      <a:pt x="142437" y="490886"/>
                    </a:cubicBezTo>
                    <a:cubicBezTo>
                      <a:pt x="187632" y="491123"/>
                      <a:pt x="232827" y="491437"/>
                      <a:pt x="278022" y="491516"/>
                    </a:cubicBezTo>
                    <a:cubicBezTo>
                      <a:pt x="367152" y="491674"/>
                      <a:pt x="456204" y="492698"/>
                      <a:pt x="545334" y="492933"/>
                    </a:cubicBezTo>
                    <a:cubicBezTo>
                      <a:pt x="596435" y="493012"/>
                      <a:pt x="647535" y="492776"/>
                      <a:pt x="698636" y="492146"/>
                    </a:cubicBezTo>
                    <a:cubicBezTo>
                      <a:pt x="702179" y="492146"/>
                      <a:pt x="702179" y="486713"/>
                      <a:pt x="698636" y="48663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2" name="Google Shape;1252;p33">
                <a:extLst>
                  <a:ext uri="{FF2B5EF4-FFF2-40B4-BE49-F238E27FC236}">
                    <a16:creationId xmlns:a16="http://schemas.microsoft.com/office/drawing/2014/main" id="{0BB3C11D-D74A-FD73-7E20-D7176A22B718}"/>
                  </a:ext>
                </a:extLst>
              </p:cNvPr>
              <p:cNvSpPr/>
              <p:nvPr/>
            </p:nvSpPr>
            <p:spPr>
              <a:xfrm>
                <a:off x="8942671" y="4785483"/>
                <a:ext cx="498415" cy="125984"/>
              </a:xfrm>
              <a:custGeom>
                <a:avLst/>
                <a:gdLst/>
                <a:ahLst/>
                <a:cxnLst/>
                <a:rect l="l" t="t" r="r" b="b"/>
                <a:pathLst>
                  <a:path w="664553" h="167979" extrusionOk="0">
                    <a:moveTo>
                      <a:pt x="664178" y="73066"/>
                    </a:moveTo>
                    <a:cubicBezTo>
                      <a:pt x="644808" y="22202"/>
                      <a:pt x="591425" y="-7325"/>
                      <a:pt x="537962" y="1573"/>
                    </a:cubicBezTo>
                    <a:cubicBezTo>
                      <a:pt x="473870" y="12202"/>
                      <a:pt x="446863" y="72751"/>
                      <a:pt x="407731" y="116450"/>
                    </a:cubicBezTo>
                    <a:cubicBezTo>
                      <a:pt x="387575" y="138969"/>
                      <a:pt x="360488" y="158732"/>
                      <a:pt x="328915" y="157866"/>
                    </a:cubicBezTo>
                    <a:cubicBezTo>
                      <a:pt x="296396" y="156921"/>
                      <a:pt x="276161" y="130623"/>
                      <a:pt x="261988" y="104325"/>
                    </a:cubicBezTo>
                    <a:cubicBezTo>
                      <a:pt x="248761" y="79837"/>
                      <a:pt x="237659" y="52988"/>
                      <a:pt x="215140" y="35351"/>
                    </a:cubicBezTo>
                    <a:cubicBezTo>
                      <a:pt x="195771" y="20076"/>
                      <a:pt x="170811" y="13383"/>
                      <a:pt x="146403" y="13777"/>
                    </a:cubicBezTo>
                    <a:cubicBezTo>
                      <a:pt x="81602" y="14722"/>
                      <a:pt x="33021" y="62122"/>
                      <a:pt x="345" y="113537"/>
                    </a:cubicBezTo>
                    <a:cubicBezTo>
                      <a:pt x="-1072" y="115742"/>
                      <a:pt x="2235" y="117474"/>
                      <a:pt x="3731" y="115506"/>
                    </a:cubicBezTo>
                    <a:cubicBezTo>
                      <a:pt x="36879" y="71885"/>
                      <a:pt x="81208" y="26848"/>
                      <a:pt x="139080" y="22911"/>
                    </a:cubicBezTo>
                    <a:cubicBezTo>
                      <a:pt x="165300" y="21178"/>
                      <a:pt x="193015" y="27635"/>
                      <a:pt x="212935" y="45508"/>
                    </a:cubicBezTo>
                    <a:cubicBezTo>
                      <a:pt x="233643" y="64011"/>
                      <a:pt x="243249" y="90861"/>
                      <a:pt x="256635" y="114560"/>
                    </a:cubicBezTo>
                    <a:cubicBezTo>
                      <a:pt x="268603" y="135741"/>
                      <a:pt x="284665" y="156213"/>
                      <a:pt x="308443" y="164322"/>
                    </a:cubicBezTo>
                    <a:cubicBezTo>
                      <a:pt x="332143" y="172432"/>
                      <a:pt x="358678" y="166212"/>
                      <a:pt x="379780" y="153929"/>
                    </a:cubicBezTo>
                    <a:cubicBezTo>
                      <a:pt x="430171" y="124639"/>
                      <a:pt x="449068" y="63381"/>
                      <a:pt x="495838" y="30076"/>
                    </a:cubicBezTo>
                    <a:cubicBezTo>
                      <a:pt x="523160" y="10628"/>
                      <a:pt x="558985" y="5116"/>
                      <a:pt x="590716" y="16061"/>
                    </a:cubicBezTo>
                    <a:cubicBezTo>
                      <a:pt x="620007" y="26139"/>
                      <a:pt x="642446" y="49209"/>
                      <a:pt x="654808" y="77239"/>
                    </a:cubicBezTo>
                    <a:cubicBezTo>
                      <a:pt x="657170" y="82515"/>
                      <a:pt x="666304" y="78735"/>
                      <a:pt x="664257" y="7322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3" name="Google Shape;1253;p33">
                <a:extLst>
                  <a:ext uri="{FF2B5EF4-FFF2-40B4-BE49-F238E27FC236}">
                    <a16:creationId xmlns:a16="http://schemas.microsoft.com/office/drawing/2014/main" id="{13A8A604-9ADD-A69E-68BA-F144BEF5F56C}"/>
                  </a:ext>
                </a:extLst>
              </p:cNvPr>
              <p:cNvSpPr/>
              <p:nvPr/>
            </p:nvSpPr>
            <p:spPr>
              <a:xfrm>
                <a:off x="9320434" y="4757292"/>
                <a:ext cx="65827" cy="65826"/>
              </a:xfrm>
              <a:custGeom>
                <a:avLst/>
                <a:gdLst/>
                <a:ahLst/>
                <a:cxnLst/>
                <a:rect l="l" t="t" r="r" b="b"/>
                <a:pathLst>
                  <a:path w="87769" h="87768" extrusionOk="0">
                    <a:moveTo>
                      <a:pt x="86166" y="32231"/>
                    </a:moveTo>
                    <a:cubicBezTo>
                      <a:pt x="84119" y="24830"/>
                      <a:pt x="80339" y="18373"/>
                      <a:pt x="74907" y="12862"/>
                    </a:cubicBezTo>
                    <a:cubicBezTo>
                      <a:pt x="71915" y="10579"/>
                      <a:pt x="69002" y="8295"/>
                      <a:pt x="66010" y="6012"/>
                    </a:cubicBezTo>
                    <a:cubicBezTo>
                      <a:pt x="59160" y="2075"/>
                      <a:pt x="51758" y="28"/>
                      <a:pt x="43884" y="28"/>
                    </a:cubicBezTo>
                    <a:cubicBezTo>
                      <a:pt x="37821" y="-208"/>
                      <a:pt x="32231" y="1051"/>
                      <a:pt x="26955" y="3807"/>
                    </a:cubicBezTo>
                    <a:cubicBezTo>
                      <a:pt x="21523" y="5539"/>
                      <a:pt x="16799" y="8610"/>
                      <a:pt x="12862" y="12862"/>
                    </a:cubicBezTo>
                    <a:cubicBezTo>
                      <a:pt x="8610" y="16799"/>
                      <a:pt x="5539" y="21523"/>
                      <a:pt x="3807" y="26956"/>
                    </a:cubicBezTo>
                    <a:cubicBezTo>
                      <a:pt x="1052" y="32152"/>
                      <a:pt x="-208" y="37822"/>
                      <a:pt x="28" y="43884"/>
                    </a:cubicBezTo>
                    <a:cubicBezTo>
                      <a:pt x="579" y="47743"/>
                      <a:pt x="1052" y="51680"/>
                      <a:pt x="1602" y="55538"/>
                    </a:cubicBezTo>
                    <a:cubicBezTo>
                      <a:pt x="3650" y="62939"/>
                      <a:pt x="7429" y="69395"/>
                      <a:pt x="12862" y="74907"/>
                    </a:cubicBezTo>
                    <a:cubicBezTo>
                      <a:pt x="15854" y="77190"/>
                      <a:pt x="18767" y="79473"/>
                      <a:pt x="21760" y="81757"/>
                    </a:cubicBezTo>
                    <a:cubicBezTo>
                      <a:pt x="28610" y="85694"/>
                      <a:pt x="36010" y="87741"/>
                      <a:pt x="43884" y="87741"/>
                    </a:cubicBezTo>
                    <a:cubicBezTo>
                      <a:pt x="49947" y="87977"/>
                      <a:pt x="55537" y="86717"/>
                      <a:pt x="60813" y="83962"/>
                    </a:cubicBezTo>
                    <a:cubicBezTo>
                      <a:pt x="66245" y="82230"/>
                      <a:pt x="70970" y="79159"/>
                      <a:pt x="74907" y="74907"/>
                    </a:cubicBezTo>
                    <a:cubicBezTo>
                      <a:pt x="79158" y="70970"/>
                      <a:pt x="82229" y="66246"/>
                      <a:pt x="83961" y="60813"/>
                    </a:cubicBezTo>
                    <a:cubicBezTo>
                      <a:pt x="86718" y="55616"/>
                      <a:pt x="87977" y="49947"/>
                      <a:pt x="87741" y="43884"/>
                    </a:cubicBezTo>
                    <a:cubicBezTo>
                      <a:pt x="87190" y="40026"/>
                      <a:pt x="86718" y="36089"/>
                      <a:pt x="86166" y="3223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254" name="Google Shape;1254;p33">
              <a:extLst>
                <a:ext uri="{FF2B5EF4-FFF2-40B4-BE49-F238E27FC236}">
                  <a16:creationId xmlns:a16="http://schemas.microsoft.com/office/drawing/2014/main" id="{4A79A3E9-4C2B-9C27-0BC5-EB58279BDF87}"/>
                </a:ext>
              </a:extLst>
            </p:cNvPr>
            <p:cNvSpPr/>
            <p:nvPr/>
          </p:nvSpPr>
          <p:spPr>
            <a:xfrm>
              <a:off x="820146" y="888101"/>
              <a:ext cx="251912" cy="265112"/>
            </a:xfrm>
            <a:custGeom>
              <a:avLst/>
              <a:gdLst/>
              <a:ahLst/>
              <a:cxnLst/>
              <a:rect l="l" t="t" r="r" b="b"/>
              <a:pathLst>
                <a:path w="335883" h="353482" extrusionOk="0">
                  <a:moveTo>
                    <a:pt x="314729" y="134672"/>
                  </a:moveTo>
                  <a:cubicBezTo>
                    <a:pt x="318351" y="131523"/>
                    <a:pt x="321895" y="128295"/>
                    <a:pt x="325516" y="125066"/>
                  </a:cubicBezTo>
                  <a:cubicBezTo>
                    <a:pt x="327327" y="123492"/>
                    <a:pt x="329138" y="121917"/>
                    <a:pt x="330870" y="120264"/>
                  </a:cubicBezTo>
                  <a:cubicBezTo>
                    <a:pt x="332524" y="118768"/>
                    <a:pt x="334571" y="117193"/>
                    <a:pt x="335674" y="115224"/>
                  </a:cubicBezTo>
                  <a:cubicBezTo>
                    <a:pt x="335830" y="114988"/>
                    <a:pt x="335674" y="114673"/>
                    <a:pt x="335516" y="114437"/>
                  </a:cubicBezTo>
                  <a:cubicBezTo>
                    <a:pt x="335516" y="114279"/>
                    <a:pt x="335516" y="114201"/>
                    <a:pt x="335516" y="114043"/>
                  </a:cubicBezTo>
                  <a:cubicBezTo>
                    <a:pt x="334964" y="111917"/>
                    <a:pt x="333232" y="110106"/>
                    <a:pt x="331972" y="108374"/>
                  </a:cubicBezTo>
                  <a:cubicBezTo>
                    <a:pt x="331500" y="107744"/>
                    <a:pt x="331106" y="107114"/>
                    <a:pt x="330713" y="106485"/>
                  </a:cubicBezTo>
                  <a:lnTo>
                    <a:pt x="320477" y="88690"/>
                  </a:lnTo>
                  <a:lnTo>
                    <a:pt x="305595" y="62864"/>
                  </a:lnTo>
                  <a:lnTo>
                    <a:pt x="304729" y="63100"/>
                  </a:lnTo>
                  <a:cubicBezTo>
                    <a:pt x="304729" y="63100"/>
                    <a:pt x="304493" y="63100"/>
                    <a:pt x="304414" y="63179"/>
                  </a:cubicBezTo>
                  <a:lnTo>
                    <a:pt x="303391" y="63494"/>
                  </a:lnTo>
                  <a:cubicBezTo>
                    <a:pt x="299690" y="64045"/>
                    <a:pt x="295911" y="65384"/>
                    <a:pt x="292289" y="66407"/>
                  </a:cubicBezTo>
                  <a:cubicBezTo>
                    <a:pt x="287958" y="67667"/>
                    <a:pt x="283627" y="68927"/>
                    <a:pt x="279376" y="70265"/>
                  </a:cubicBezTo>
                  <a:cubicBezTo>
                    <a:pt x="275518" y="71446"/>
                    <a:pt x="271739" y="72785"/>
                    <a:pt x="267959" y="74202"/>
                  </a:cubicBezTo>
                  <a:lnTo>
                    <a:pt x="260322" y="76486"/>
                  </a:lnTo>
                  <a:cubicBezTo>
                    <a:pt x="259534" y="75777"/>
                    <a:pt x="258747" y="75069"/>
                    <a:pt x="257960" y="74360"/>
                  </a:cubicBezTo>
                  <a:cubicBezTo>
                    <a:pt x="255755" y="72313"/>
                    <a:pt x="253393" y="70265"/>
                    <a:pt x="251031" y="68376"/>
                  </a:cubicBezTo>
                  <a:cubicBezTo>
                    <a:pt x="246385" y="64675"/>
                    <a:pt x="241503" y="61368"/>
                    <a:pt x="236464" y="58455"/>
                  </a:cubicBezTo>
                  <a:cubicBezTo>
                    <a:pt x="228355" y="53809"/>
                    <a:pt x="219142" y="49479"/>
                    <a:pt x="209772" y="47432"/>
                  </a:cubicBezTo>
                  <a:cubicBezTo>
                    <a:pt x="209142" y="45148"/>
                    <a:pt x="208434" y="42865"/>
                    <a:pt x="207882" y="40660"/>
                  </a:cubicBezTo>
                  <a:cubicBezTo>
                    <a:pt x="206781" y="36330"/>
                    <a:pt x="205757" y="31999"/>
                    <a:pt x="204734" y="27669"/>
                  </a:cubicBezTo>
                  <a:cubicBezTo>
                    <a:pt x="203710" y="23338"/>
                    <a:pt x="202608" y="19008"/>
                    <a:pt x="201584" y="14677"/>
                  </a:cubicBezTo>
                  <a:cubicBezTo>
                    <a:pt x="200718" y="11134"/>
                    <a:pt x="200166" y="6961"/>
                    <a:pt x="198513" y="3575"/>
                  </a:cubicBezTo>
                  <a:lnTo>
                    <a:pt x="197805" y="426"/>
                  </a:lnTo>
                  <a:lnTo>
                    <a:pt x="144893" y="426"/>
                  </a:lnTo>
                  <a:cubicBezTo>
                    <a:pt x="143240" y="268"/>
                    <a:pt x="141508" y="268"/>
                    <a:pt x="139932" y="426"/>
                  </a:cubicBezTo>
                  <a:lnTo>
                    <a:pt x="139618" y="426"/>
                  </a:lnTo>
                  <a:cubicBezTo>
                    <a:pt x="139066" y="-204"/>
                    <a:pt x="137886" y="-204"/>
                    <a:pt x="137571" y="898"/>
                  </a:cubicBezTo>
                  <a:cubicBezTo>
                    <a:pt x="134894" y="9402"/>
                    <a:pt x="133003" y="18299"/>
                    <a:pt x="131114" y="26960"/>
                  </a:cubicBezTo>
                  <a:cubicBezTo>
                    <a:pt x="130169" y="31212"/>
                    <a:pt x="129145" y="35542"/>
                    <a:pt x="128358" y="39873"/>
                  </a:cubicBezTo>
                  <a:cubicBezTo>
                    <a:pt x="127965" y="42156"/>
                    <a:pt x="127571" y="44361"/>
                    <a:pt x="127256" y="46644"/>
                  </a:cubicBezTo>
                  <a:cubicBezTo>
                    <a:pt x="127256" y="46723"/>
                    <a:pt x="127256" y="46802"/>
                    <a:pt x="127256" y="46881"/>
                  </a:cubicBezTo>
                  <a:cubicBezTo>
                    <a:pt x="108281" y="52313"/>
                    <a:pt x="89856" y="62471"/>
                    <a:pt x="75526" y="76328"/>
                  </a:cubicBezTo>
                  <a:lnTo>
                    <a:pt x="45133" y="67116"/>
                  </a:lnTo>
                  <a:cubicBezTo>
                    <a:pt x="44424" y="66880"/>
                    <a:pt x="43637" y="66565"/>
                    <a:pt x="42929" y="66329"/>
                  </a:cubicBezTo>
                  <a:cubicBezTo>
                    <a:pt x="40881" y="65620"/>
                    <a:pt x="38834" y="64833"/>
                    <a:pt x="36866" y="64045"/>
                  </a:cubicBezTo>
                  <a:cubicBezTo>
                    <a:pt x="35213" y="63415"/>
                    <a:pt x="31354" y="62864"/>
                    <a:pt x="31354" y="62864"/>
                  </a:cubicBezTo>
                  <a:lnTo>
                    <a:pt x="30567" y="62628"/>
                  </a:lnTo>
                  <a:lnTo>
                    <a:pt x="21355" y="78612"/>
                  </a:lnTo>
                  <a:cubicBezTo>
                    <a:pt x="19465" y="81604"/>
                    <a:pt x="17575" y="84674"/>
                    <a:pt x="15686" y="87666"/>
                  </a:cubicBezTo>
                  <a:cubicBezTo>
                    <a:pt x="10489" y="96012"/>
                    <a:pt x="4662" y="104280"/>
                    <a:pt x="410" y="113177"/>
                  </a:cubicBezTo>
                  <a:cubicBezTo>
                    <a:pt x="410" y="113335"/>
                    <a:pt x="410" y="113413"/>
                    <a:pt x="410" y="113571"/>
                  </a:cubicBezTo>
                  <a:cubicBezTo>
                    <a:pt x="96" y="113728"/>
                    <a:pt x="-140" y="114043"/>
                    <a:pt x="96" y="114437"/>
                  </a:cubicBezTo>
                  <a:cubicBezTo>
                    <a:pt x="1119" y="116091"/>
                    <a:pt x="2930" y="117429"/>
                    <a:pt x="4426" y="118689"/>
                  </a:cubicBezTo>
                  <a:cubicBezTo>
                    <a:pt x="6079" y="120185"/>
                    <a:pt x="7812" y="121602"/>
                    <a:pt x="9465" y="123098"/>
                  </a:cubicBezTo>
                  <a:cubicBezTo>
                    <a:pt x="12929" y="126090"/>
                    <a:pt x="16394" y="129161"/>
                    <a:pt x="19858" y="132153"/>
                  </a:cubicBezTo>
                  <a:lnTo>
                    <a:pt x="20646" y="132783"/>
                  </a:lnTo>
                  <a:lnTo>
                    <a:pt x="36079" y="147192"/>
                  </a:lnTo>
                  <a:cubicBezTo>
                    <a:pt x="34031" y="156640"/>
                    <a:pt x="32850" y="166403"/>
                    <a:pt x="32850" y="176403"/>
                  </a:cubicBezTo>
                  <a:cubicBezTo>
                    <a:pt x="32850" y="178135"/>
                    <a:pt x="32850" y="179868"/>
                    <a:pt x="33008" y="181678"/>
                  </a:cubicBezTo>
                  <a:cubicBezTo>
                    <a:pt x="32850" y="189710"/>
                    <a:pt x="33481" y="198213"/>
                    <a:pt x="35606" y="206008"/>
                  </a:cubicBezTo>
                  <a:cubicBezTo>
                    <a:pt x="33481" y="207898"/>
                    <a:pt x="31433" y="209866"/>
                    <a:pt x="29307" y="211756"/>
                  </a:cubicBezTo>
                  <a:cubicBezTo>
                    <a:pt x="26158" y="214669"/>
                    <a:pt x="23008" y="217504"/>
                    <a:pt x="19858" y="220417"/>
                  </a:cubicBezTo>
                  <a:cubicBezTo>
                    <a:pt x="13560" y="226165"/>
                    <a:pt x="7024" y="231755"/>
                    <a:pt x="1355" y="238133"/>
                  </a:cubicBezTo>
                  <a:cubicBezTo>
                    <a:pt x="1355" y="238133"/>
                    <a:pt x="1355" y="238133"/>
                    <a:pt x="1355" y="238212"/>
                  </a:cubicBezTo>
                  <a:lnTo>
                    <a:pt x="804" y="238684"/>
                  </a:lnTo>
                  <a:lnTo>
                    <a:pt x="1041" y="239078"/>
                  </a:lnTo>
                  <a:cubicBezTo>
                    <a:pt x="1041" y="239078"/>
                    <a:pt x="1041" y="239235"/>
                    <a:pt x="1041" y="239393"/>
                  </a:cubicBezTo>
                  <a:cubicBezTo>
                    <a:pt x="2458" y="243723"/>
                    <a:pt x="5134" y="247897"/>
                    <a:pt x="7339" y="251912"/>
                  </a:cubicBezTo>
                  <a:cubicBezTo>
                    <a:pt x="9702" y="256243"/>
                    <a:pt x="12142" y="260494"/>
                    <a:pt x="14662" y="264667"/>
                  </a:cubicBezTo>
                  <a:cubicBezTo>
                    <a:pt x="18205" y="270572"/>
                    <a:pt x="21984" y="276399"/>
                    <a:pt x="25921" y="282147"/>
                  </a:cubicBezTo>
                  <a:lnTo>
                    <a:pt x="30645" y="290414"/>
                  </a:lnTo>
                  <a:lnTo>
                    <a:pt x="31197" y="290257"/>
                  </a:lnTo>
                  <a:cubicBezTo>
                    <a:pt x="31197" y="290257"/>
                    <a:pt x="31433" y="290257"/>
                    <a:pt x="31669" y="290257"/>
                  </a:cubicBezTo>
                  <a:cubicBezTo>
                    <a:pt x="40566" y="288288"/>
                    <a:pt x="49385" y="285690"/>
                    <a:pt x="58046" y="283092"/>
                  </a:cubicBezTo>
                  <a:cubicBezTo>
                    <a:pt x="62298" y="281753"/>
                    <a:pt x="66629" y="280415"/>
                    <a:pt x="70881" y="279076"/>
                  </a:cubicBezTo>
                  <a:cubicBezTo>
                    <a:pt x="73085" y="278368"/>
                    <a:pt x="75368" y="277659"/>
                    <a:pt x="77573" y="276951"/>
                  </a:cubicBezTo>
                  <a:cubicBezTo>
                    <a:pt x="77810" y="277187"/>
                    <a:pt x="78045" y="277344"/>
                    <a:pt x="78281" y="277580"/>
                  </a:cubicBezTo>
                  <a:cubicBezTo>
                    <a:pt x="81037" y="280887"/>
                    <a:pt x="84502" y="283801"/>
                    <a:pt x="87808" y="286477"/>
                  </a:cubicBezTo>
                  <a:cubicBezTo>
                    <a:pt x="92060" y="289942"/>
                    <a:pt x="96706" y="292934"/>
                    <a:pt x="101431" y="295690"/>
                  </a:cubicBezTo>
                  <a:cubicBezTo>
                    <a:pt x="106076" y="298367"/>
                    <a:pt x="110879" y="300729"/>
                    <a:pt x="115839" y="302697"/>
                  </a:cubicBezTo>
                  <a:cubicBezTo>
                    <a:pt x="119618" y="304272"/>
                    <a:pt x="123713" y="305847"/>
                    <a:pt x="127807" y="306871"/>
                  </a:cubicBezTo>
                  <a:lnTo>
                    <a:pt x="130799" y="319626"/>
                  </a:lnTo>
                  <a:cubicBezTo>
                    <a:pt x="131193" y="322539"/>
                    <a:pt x="131587" y="325374"/>
                    <a:pt x="132137" y="328287"/>
                  </a:cubicBezTo>
                  <a:cubicBezTo>
                    <a:pt x="132847" y="331751"/>
                    <a:pt x="133713" y="335216"/>
                    <a:pt x="134657" y="338680"/>
                  </a:cubicBezTo>
                  <a:cubicBezTo>
                    <a:pt x="135287" y="340727"/>
                    <a:pt x="135839" y="343011"/>
                    <a:pt x="136705" y="345137"/>
                  </a:cubicBezTo>
                  <a:lnTo>
                    <a:pt x="138437" y="352696"/>
                  </a:lnTo>
                  <a:lnTo>
                    <a:pt x="139224" y="352696"/>
                  </a:lnTo>
                  <a:cubicBezTo>
                    <a:pt x="143712" y="353719"/>
                    <a:pt x="148751" y="353246"/>
                    <a:pt x="153397" y="353325"/>
                  </a:cubicBezTo>
                  <a:cubicBezTo>
                    <a:pt x="158279" y="353325"/>
                    <a:pt x="163081" y="353325"/>
                    <a:pt x="167963" y="353325"/>
                  </a:cubicBezTo>
                  <a:cubicBezTo>
                    <a:pt x="172845" y="353325"/>
                    <a:pt x="177648" y="353325"/>
                    <a:pt x="182529" y="353483"/>
                  </a:cubicBezTo>
                  <a:cubicBezTo>
                    <a:pt x="185128" y="353483"/>
                    <a:pt x="198119" y="352696"/>
                    <a:pt x="198119" y="352696"/>
                  </a:cubicBezTo>
                  <a:cubicBezTo>
                    <a:pt x="198119" y="352696"/>
                    <a:pt x="199458" y="348995"/>
                    <a:pt x="199852" y="347420"/>
                  </a:cubicBezTo>
                  <a:cubicBezTo>
                    <a:pt x="200482" y="345137"/>
                    <a:pt x="201032" y="342775"/>
                    <a:pt x="201505" y="340491"/>
                  </a:cubicBezTo>
                  <a:lnTo>
                    <a:pt x="204497" y="327578"/>
                  </a:lnTo>
                  <a:cubicBezTo>
                    <a:pt x="206150" y="320256"/>
                    <a:pt x="207804" y="312933"/>
                    <a:pt x="209458" y="305532"/>
                  </a:cubicBezTo>
                  <a:cubicBezTo>
                    <a:pt x="210087" y="305375"/>
                    <a:pt x="210639" y="305138"/>
                    <a:pt x="211269" y="304902"/>
                  </a:cubicBezTo>
                  <a:cubicBezTo>
                    <a:pt x="214182" y="304036"/>
                    <a:pt x="217016" y="302934"/>
                    <a:pt x="219693" y="301831"/>
                  </a:cubicBezTo>
                  <a:cubicBezTo>
                    <a:pt x="225519" y="299469"/>
                    <a:pt x="231189" y="296713"/>
                    <a:pt x="236622" y="293406"/>
                  </a:cubicBezTo>
                  <a:cubicBezTo>
                    <a:pt x="236937" y="293249"/>
                    <a:pt x="237252" y="293013"/>
                    <a:pt x="237566" y="292776"/>
                  </a:cubicBezTo>
                  <a:cubicBezTo>
                    <a:pt x="245283" y="288210"/>
                    <a:pt x="252448" y="282856"/>
                    <a:pt x="259062" y="276872"/>
                  </a:cubicBezTo>
                  <a:cubicBezTo>
                    <a:pt x="265440" y="278919"/>
                    <a:pt x="271817" y="280966"/>
                    <a:pt x="278274" y="283013"/>
                  </a:cubicBezTo>
                  <a:cubicBezTo>
                    <a:pt x="282683" y="284430"/>
                    <a:pt x="287092" y="285769"/>
                    <a:pt x="291501" y="287186"/>
                  </a:cubicBezTo>
                  <a:cubicBezTo>
                    <a:pt x="296069" y="288603"/>
                    <a:pt x="300635" y="290335"/>
                    <a:pt x="305280" y="291280"/>
                  </a:cubicBezTo>
                  <a:cubicBezTo>
                    <a:pt x="306304" y="291517"/>
                    <a:pt x="311108" y="281832"/>
                    <a:pt x="313233" y="277738"/>
                  </a:cubicBezTo>
                  <a:lnTo>
                    <a:pt x="320792" y="264589"/>
                  </a:lnTo>
                  <a:lnTo>
                    <a:pt x="335674" y="238842"/>
                  </a:lnTo>
                  <a:cubicBezTo>
                    <a:pt x="335674" y="238842"/>
                    <a:pt x="336145" y="237976"/>
                    <a:pt x="335674" y="237582"/>
                  </a:cubicBezTo>
                  <a:cubicBezTo>
                    <a:pt x="329611" y="232543"/>
                    <a:pt x="323705" y="227346"/>
                    <a:pt x="317800" y="222071"/>
                  </a:cubicBezTo>
                  <a:lnTo>
                    <a:pt x="308430" y="213331"/>
                  </a:lnTo>
                  <a:cubicBezTo>
                    <a:pt x="305753" y="210732"/>
                    <a:pt x="303155" y="208213"/>
                    <a:pt x="300398" y="205772"/>
                  </a:cubicBezTo>
                  <a:cubicBezTo>
                    <a:pt x="300714" y="204276"/>
                    <a:pt x="300950" y="202780"/>
                    <a:pt x="301265" y="201284"/>
                  </a:cubicBezTo>
                  <a:cubicBezTo>
                    <a:pt x="303234" y="193725"/>
                    <a:pt x="304021" y="185773"/>
                    <a:pt x="304257" y="178056"/>
                  </a:cubicBezTo>
                  <a:cubicBezTo>
                    <a:pt x="304572" y="168057"/>
                    <a:pt x="304021" y="156798"/>
                    <a:pt x="301108" y="146877"/>
                  </a:cubicBezTo>
                  <a:cubicBezTo>
                    <a:pt x="302053" y="146011"/>
                    <a:pt x="302997" y="145144"/>
                    <a:pt x="303863" y="144278"/>
                  </a:cubicBezTo>
                  <a:cubicBezTo>
                    <a:pt x="307564" y="140971"/>
                    <a:pt x="311264" y="137743"/>
                    <a:pt x="314966" y="134436"/>
                  </a:cubicBezTo>
                  <a:close/>
                  <a:moveTo>
                    <a:pt x="101115" y="187741"/>
                  </a:moveTo>
                  <a:cubicBezTo>
                    <a:pt x="98517" y="166561"/>
                    <a:pt x="105603" y="144593"/>
                    <a:pt x="121902" y="129397"/>
                  </a:cubicBezTo>
                  <a:cubicBezTo>
                    <a:pt x="144657" y="108217"/>
                    <a:pt x="179931" y="105618"/>
                    <a:pt x="205442" y="123570"/>
                  </a:cubicBezTo>
                  <a:cubicBezTo>
                    <a:pt x="230087" y="140893"/>
                    <a:pt x="239850" y="174749"/>
                    <a:pt x="228590" y="202465"/>
                  </a:cubicBezTo>
                  <a:cubicBezTo>
                    <a:pt x="216937" y="231204"/>
                    <a:pt x="185443" y="247581"/>
                    <a:pt x="155208" y="241834"/>
                  </a:cubicBezTo>
                  <a:cubicBezTo>
                    <a:pt x="138200" y="238605"/>
                    <a:pt x="123319" y="229708"/>
                    <a:pt x="112847" y="215929"/>
                  </a:cubicBezTo>
                  <a:cubicBezTo>
                    <a:pt x="106942" y="207662"/>
                    <a:pt x="102847" y="198056"/>
                    <a:pt x="101194" y="187662"/>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5" name="Google Shape;1255;p33">
              <a:extLst>
                <a:ext uri="{FF2B5EF4-FFF2-40B4-BE49-F238E27FC236}">
                  <a16:creationId xmlns:a16="http://schemas.microsoft.com/office/drawing/2014/main" id="{95A0636D-3341-2FD5-B904-A7736F21620D}"/>
                </a:ext>
              </a:extLst>
            </p:cNvPr>
            <p:cNvSpPr/>
            <p:nvPr/>
          </p:nvSpPr>
          <p:spPr>
            <a:xfrm>
              <a:off x="683052" y="1254812"/>
              <a:ext cx="183896" cy="193531"/>
            </a:xfrm>
            <a:custGeom>
              <a:avLst/>
              <a:gdLst/>
              <a:ahLst/>
              <a:cxnLst/>
              <a:rect l="l" t="t" r="r" b="b"/>
              <a:pathLst>
                <a:path w="335883" h="353482" extrusionOk="0">
                  <a:moveTo>
                    <a:pt x="314729" y="134672"/>
                  </a:moveTo>
                  <a:cubicBezTo>
                    <a:pt x="318351" y="131523"/>
                    <a:pt x="321895" y="128295"/>
                    <a:pt x="325516" y="125066"/>
                  </a:cubicBezTo>
                  <a:cubicBezTo>
                    <a:pt x="327327" y="123492"/>
                    <a:pt x="329138" y="121917"/>
                    <a:pt x="330870" y="120264"/>
                  </a:cubicBezTo>
                  <a:cubicBezTo>
                    <a:pt x="332524" y="118768"/>
                    <a:pt x="334571" y="117193"/>
                    <a:pt x="335674" y="115224"/>
                  </a:cubicBezTo>
                  <a:cubicBezTo>
                    <a:pt x="335830" y="114988"/>
                    <a:pt x="335674" y="114673"/>
                    <a:pt x="335516" y="114437"/>
                  </a:cubicBezTo>
                  <a:cubicBezTo>
                    <a:pt x="335516" y="114279"/>
                    <a:pt x="335516" y="114201"/>
                    <a:pt x="335516" y="114043"/>
                  </a:cubicBezTo>
                  <a:cubicBezTo>
                    <a:pt x="334964" y="111917"/>
                    <a:pt x="333232" y="110106"/>
                    <a:pt x="331972" y="108374"/>
                  </a:cubicBezTo>
                  <a:cubicBezTo>
                    <a:pt x="331500" y="107744"/>
                    <a:pt x="331106" y="107114"/>
                    <a:pt x="330713" y="106485"/>
                  </a:cubicBezTo>
                  <a:lnTo>
                    <a:pt x="320477" y="88690"/>
                  </a:lnTo>
                  <a:lnTo>
                    <a:pt x="305595" y="62864"/>
                  </a:lnTo>
                  <a:lnTo>
                    <a:pt x="304729" y="63100"/>
                  </a:lnTo>
                  <a:cubicBezTo>
                    <a:pt x="304729" y="63100"/>
                    <a:pt x="304493" y="63100"/>
                    <a:pt x="304414" y="63179"/>
                  </a:cubicBezTo>
                  <a:lnTo>
                    <a:pt x="303391" y="63494"/>
                  </a:lnTo>
                  <a:cubicBezTo>
                    <a:pt x="299690" y="64045"/>
                    <a:pt x="295911" y="65384"/>
                    <a:pt x="292289" y="66407"/>
                  </a:cubicBezTo>
                  <a:cubicBezTo>
                    <a:pt x="287958" y="67667"/>
                    <a:pt x="283627" y="68927"/>
                    <a:pt x="279376" y="70265"/>
                  </a:cubicBezTo>
                  <a:cubicBezTo>
                    <a:pt x="275518" y="71446"/>
                    <a:pt x="271739" y="72785"/>
                    <a:pt x="267959" y="74202"/>
                  </a:cubicBezTo>
                  <a:lnTo>
                    <a:pt x="260322" y="76486"/>
                  </a:lnTo>
                  <a:cubicBezTo>
                    <a:pt x="259534" y="75777"/>
                    <a:pt x="258747" y="75069"/>
                    <a:pt x="257960" y="74360"/>
                  </a:cubicBezTo>
                  <a:cubicBezTo>
                    <a:pt x="255755" y="72313"/>
                    <a:pt x="253393" y="70265"/>
                    <a:pt x="251031" y="68376"/>
                  </a:cubicBezTo>
                  <a:cubicBezTo>
                    <a:pt x="246385" y="64675"/>
                    <a:pt x="241503" y="61368"/>
                    <a:pt x="236464" y="58455"/>
                  </a:cubicBezTo>
                  <a:cubicBezTo>
                    <a:pt x="228355" y="53809"/>
                    <a:pt x="219142" y="49479"/>
                    <a:pt x="209772" y="47432"/>
                  </a:cubicBezTo>
                  <a:cubicBezTo>
                    <a:pt x="209142" y="45148"/>
                    <a:pt x="208434" y="42865"/>
                    <a:pt x="207882" y="40660"/>
                  </a:cubicBezTo>
                  <a:cubicBezTo>
                    <a:pt x="206781" y="36330"/>
                    <a:pt x="205757" y="31999"/>
                    <a:pt x="204734" y="27669"/>
                  </a:cubicBezTo>
                  <a:cubicBezTo>
                    <a:pt x="203710" y="23338"/>
                    <a:pt x="202608" y="19008"/>
                    <a:pt x="201584" y="14677"/>
                  </a:cubicBezTo>
                  <a:cubicBezTo>
                    <a:pt x="200718" y="11134"/>
                    <a:pt x="200166" y="6961"/>
                    <a:pt x="198513" y="3575"/>
                  </a:cubicBezTo>
                  <a:lnTo>
                    <a:pt x="197805" y="426"/>
                  </a:lnTo>
                  <a:lnTo>
                    <a:pt x="144893" y="426"/>
                  </a:lnTo>
                  <a:cubicBezTo>
                    <a:pt x="143240" y="268"/>
                    <a:pt x="141508" y="268"/>
                    <a:pt x="139932" y="426"/>
                  </a:cubicBezTo>
                  <a:lnTo>
                    <a:pt x="139618" y="426"/>
                  </a:lnTo>
                  <a:cubicBezTo>
                    <a:pt x="139066" y="-204"/>
                    <a:pt x="137886" y="-204"/>
                    <a:pt x="137571" y="898"/>
                  </a:cubicBezTo>
                  <a:cubicBezTo>
                    <a:pt x="134894" y="9402"/>
                    <a:pt x="133003" y="18299"/>
                    <a:pt x="131114" y="26960"/>
                  </a:cubicBezTo>
                  <a:cubicBezTo>
                    <a:pt x="130169" y="31212"/>
                    <a:pt x="129145" y="35542"/>
                    <a:pt x="128358" y="39873"/>
                  </a:cubicBezTo>
                  <a:cubicBezTo>
                    <a:pt x="127965" y="42156"/>
                    <a:pt x="127571" y="44361"/>
                    <a:pt x="127256" y="46644"/>
                  </a:cubicBezTo>
                  <a:cubicBezTo>
                    <a:pt x="127256" y="46723"/>
                    <a:pt x="127256" y="46802"/>
                    <a:pt x="127256" y="46881"/>
                  </a:cubicBezTo>
                  <a:cubicBezTo>
                    <a:pt x="108281" y="52313"/>
                    <a:pt x="89856" y="62471"/>
                    <a:pt x="75526" y="76328"/>
                  </a:cubicBezTo>
                  <a:lnTo>
                    <a:pt x="45133" y="67116"/>
                  </a:lnTo>
                  <a:cubicBezTo>
                    <a:pt x="44424" y="66880"/>
                    <a:pt x="43637" y="66565"/>
                    <a:pt x="42929" y="66329"/>
                  </a:cubicBezTo>
                  <a:cubicBezTo>
                    <a:pt x="40881" y="65620"/>
                    <a:pt x="38834" y="64833"/>
                    <a:pt x="36866" y="64045"/>
                  </a:cubicBezTo>
                  <a:cubicBezTo>
                    <a:pt x="35213" y="63415"/>
                    <a:pt x="31354" y="62864"/>
                    <a:pt x="31354" y="62864"/>
                  </a:cubicBezTo>
                  <a:lnTo>
                    <a:pt x="30567" y="62628"/>
                  </a:lnTo>
                  <a:lnTo>
                    <a:pt x="21355" y="78612"/>
                  </a:lnTo>
                  <a:cubicBezTo>
                    <a:pt x="19465" y="81604"/>
                    <a:pt x="17575" y="84674"/>
                    <a:pt x="15686" y="87666"/>
                  </a:cubicBezTo>
                  <a:cubicBezTo>
                    <a:pt x="10489" y="96012"/>
                    <a:pt x="4662" y="104280"/>
                    <a:pt x="410" y="113177"/>
                  </a:cubicBezTo>
                  <a:cubicBezTo>
                    <a:pt x="410" y="113335"/>
                    <a:pt x="410" y="113413"/>
                    <a:pt x="410" y="113571"/>
                  </a:cubicBezTo>
                  <a:cubicBezTo>
                    <a:pt x="96" y="113728"/>
                    <a:pt x="-140" y="114043"/>
                    <a:pt x="96" y="114437"/>
                  </a:cubicBezTo>
                  <a:cubicBezTo>
                    <a:pt x="1119" y="116091"/>
                    <a:pt x="2930" y="117429"/>
                    <a:pt x="4426" y="118689"/>
                  </a:cubicBezTo>
                  <a:cubicBezTo>
                    <a:pt x="6079" y="120185"/>
                    <a:pt x="7812" y="121602"/>
                    <a:pt x="9465" y="123098"/>
                  </a:cubicBezTo>
                  <a:cubicBezTo>
                    <a:pt x="12929" y="126090"/>
                    <a:pt x="16394" y="129161"/>
                    <a:pt x="19858" y="132153"/>
                  </a:cubicBezTo>
                  <a:lnTo>
                    <a:pt x="20646" y="132783"/>
                  </a:lnTo>
                  <a:lnTo>
                    <a:pt x="36079" y="147192"/>
                  </a:lnTo>
                  <a:cubicBezTo>
                    <a:pt x="34031" y="156640"/>
                    <a:pt x="32850" y="166403"/>
                    <a:pt x="32850" y="176403"/>
                  </a:cubicBezTo>
                  <a:cubicBezTo>
                    <a:pt x="32850" y="178135"/>
                    <a:pt x="32850" y="179868"/>
                    <a:pt x="33008" y="181678"/>
                  </a:cubicBezTo>
                  <a:cubicBezTo>
                    <a:pt x="32850" y="189710"/>
                    <a:pt x="33481" y="198213"/>
                    <a:pt x="35606" y="206008"/>
                  </a:cubicBezTo>
                  <a:cubicBezTo>
                    <a:pt x="33481" y="207898"/>
                    <a:pt x="31433" y="209866"/>
                    <a:pt x="29307" y="211756"/>
                  </a:cubicBezTo>
                  <a:cubicBezTo>
                    <a:pt x="26158" y="214669"/>
                    <a:pt x="23008" y="217504"/>
                    <a:pt x="19858" y="220417"/>
                  </a:cubicBezTo>
                  <a:cubicBezTo>
                    <a:pt x="13560" y="226165"/>
                    <a:pt x="7024" y="231755"/>
                    <a:pt x="1355" y="238133"/>
                  </a:cubicBezTo>
                  <a:cubicBezTo>
                    <a:pt x="1355" y="238133"/>
                    <a:pt x="1355" y="238133"/>
                    <a:pt x="1355" y="238212"/>
                  </a:cubicBezTo>
                  <a:lnTo>
                    <a:pt x="804" y="238684"/>
                  </a:lnTo>
                  <a:lnTo>
                    <a:pt x="1041" y="239078"/>
                  </a:lnTo>
                  <a:cubicBezTo>
                    <a:pt x="1041" y="239078"/>
                    <a:pt x="1041" y="239235"/>
                    <a:pt x="1041" y="239393"/>
                  </a:cubicBezTo>
                  <a:cubicBezTo>
                    <a:pt x="2458" y="243723"/>
                    <a:pt x="5134" y="247897"/>
                    <a:pt x="7339" y="251912"/>
                  </a:cubicBezTo>
                  <a:cubicBezTo>
                    <a:pt x="9702" y="256243"/>
                    <a:pt x="12142" y="260494"/>
                    <a:pt x="14662" y="264667"/>
                  </a:cubicBezTo>
                  <a:cubicBezTo>
                    <a:pt x="18205" y="270572"/>
                    <a:pt x="21984" y="276399"/>
                    <a:pt x="25921" y="282147"/>
                  </a:cubicBezTo>
                  <a:lnTo>
                    <a:pt x="30645" y="290414"/>
                  </a:lnTo>
                  <a:lnTo>
                    <a:pt x="31197" y="290257"/>
                  </a:lnTo>
                  <a:cubicBezTo>
                    <a:pt x="31197" y="290257"/>
                    <a:pt x="31433" y="290257"/>
                    <a:pt x="31669" y="290257"/>
                  </a:cubicBezTo>
                  <a:cubicBezTo>
                    <a:pt x="40566" y="288288"/>
                    <a:pt x="49385" y="285690"/>
                    <a:pt x="58046" y="283092"/>
                  </a:cubicBezTo>
                  <a:cubicBezTo>
                    <a:pt x="62298" y="281753"/>
                    <a:pt x="66629" y="280415"/>
                    <a:pt x="70881" y="279076"/>
                  </a:cubicBezTo>
                  <a:cubicBezTo>
                    <a:pt x="73085" y="278368"/>
                    <a:pt x="75368" y="277659"/>
                    <a:pt x="77573" y="276951"/>
                  </a:cubicBezTo>
                  <a:cubicBezTo>
                    <a:pt x="77810" y="277187"/>
                    <a:pt x="78045" y="277344"/>
                    <a:pt x="78281" y="277580"/>
                  </a:cubicBezTo>
                  <a:cubicBezTo>
                    <a:pt x="81037" y="280887"/>
                    <a:pt x="84502" y="283801"/>
                    <a:pt x="87808" y="286477"/>
                  </a:cubicBezTo>
                  <a:cubicBezTo>
                    <a:pt x="92060" y="289942"/>
                    <a:pt x="96706" y="292934"/>
                    <a:pt x="101431" y="295690"/>
                  </a:cubicBezTo>
                  <a:cubicBezTo>
                    <a:pt x="106076" y="298367"/>
                    <a:pt x="110879" y="300729"/>
                    <a:pt x="115839" y="302697"/>
                  </a:cubicBezTo>
                  <a:cubicBezTo>
                    <a:pt x="119618" y="304272"/>
                    <a:pt x="123713" y="305847"/>
                    <a:pt x="127807" y="306871"/>
                  </a:cubicBezTo>
                  <a:lnTo>
                    <a:pt x="130799" y="319626"/>
                  </a:lnTo>
                  <a:cubicBezTo>
                    <a:pt x="131193" y="322539"/>
                    <a:pt x="131587" y="325374"/>
                    <a:pt x="132137" y="328287"/>
                  </a:cubicBezTo>
                  <a:cubicBezTo>
                    <a:pt x="132847" y="331751"/>
                    <a:pt x="133713" y="335216"/>
                    <a:pt x="134657" y="338680"/>
                  </a:cubicBezTo>
                  <a:cubicBezTo>
                    <a:pt x="135287" y="340727"/>
                    <a:pt x="135839" y="343011"/>
                    <a:pt x="136705" y="345137"/>
                  </a:cubicBezTo>
                  <a:lnTo>
                    <a:pt x="138437" y="352696"/>
                  </a:lnTo>
                  <a:lnTo>
                    <a:pt x="139224" y="352696"/>
                  </a:lnTo>
                  <a:cubicBezTo>
                    <a:pt x="143712" y="353719"/>
                    <a:pt x="148751" y="353246"/>
                    <a:pt x="153397" y="353325"/>
                  </a:cubicBezTo>
                  <a:cubicBezTo>
                    <a:pt x="158279" y="353325"/>
                    <a:pt x="163081" y="353325"/>
                    <a:pt x="167963" y="353325"/>
                  </a:cubicBezTo>
                  <a:cubicBezTo>
                    <a:pt x="172845" y="353325"/>
                    <a:pt x="177648" y="353325"/>
                    <a:pt x="182529" y="353483"/>
                  </a:cubicBezTo>
                  <a:cubicBezTo>
                    <a:pt x="185128" y="353483"/>
                    <a:pt x="198119" y="352696"/>
                    <a:pt x="198119" y="352696"/>
                  </a:cubicBezTo>
                  <a:cubicBezTo>
                    <a:pt x="198119" y="352696"/>
                    <a:pt x="199458" y="348995"/>
                    <a:pt x="199852" y="347420"/>
                  </a:cubicBezTo>
                  <a:cubicBezTo>
                    <a:pt x="200482" y="345137"/>
                    <a:pt x="201032" y="342775"/>
                    <a:pt x="201505" y="340491"/>
                  </a:cubicBezTo>
                  <a:lnTo>
                    <a:pt x="204497" y="327578"/>
                  </a:lnTo>
                  <a:cubicBezTo>
                    <a:pt x="206150" y="320256"/>
                    <a:pt x="207804" y="312933"/>
                    <a:pt x="209458" y="305532"/>
                  </a:cubicBezTo>
                  <a:cubicBezTo>
                    <a:pt x="210087" y="305375"/>
                    <a:pt x="210639" y="305138"/>
                    <a:pt x="211269" y="304902"/>
                  </a:cubicBezTo>
                  <a:cubicBezTo>
                    <a:pt x="214182" y="304036"/>
                    <a:pt x="217016" y="302934"/>
                    <a:pt x="219693" y="301831"/>
                  </a:cubicBezTo>
                  <a:cubicBezTo>
                    <a:pt x="225519" y="299469"/>
                    <a:pt x="231189" y="296713"/>
                    <a:pt x="236622" y="293406"/>
                  </a:cubicBezTo>
                  <a:cubicBezTo>
                    <a:pt x="236937" y="293249"/>
                    <a:pt x="237252" y="293013"/>
                    <a:pt x="237566" y="292776"/>
                  </a:cubicBezTo>
                  <a:cubicBezTo>
                    <a:pt x="245283" y="288210"/>
                    <a:pt x="252448" y="282856"/>
                    <a:pt x="259062" y="276872"/>
                  </a:cubicBezTo>
                  <a:cubicBezTo>
                    <a:pt x="265440" y="278919"/>
                    <a:pt x="271817" y="280966"/>
                    <a:pt x="278274" y="283013"/>
                  </a:cubicBezTo>
                  <a:cubicBezTo>
                    <a:pt x="282683" y="284430"/>
                    <a:pt x="287092" y="285769"/>
                    <a:pt x="291501" y="287186"/>
                  </a:cubicBezTo>
                  <a:cubicBezTo>
                    <a:pt x="296069" y="288603"/>
                    <a:pt x="300635" y="290335"/>
                    <a:pt x="305280" y="291280"/>
                  </a:cubicBezTo>
                  <a:cubicBezTo>
                    <a:pt x="306304" y="291517"/>
                    <a:pt x="311108" y="281832"/>
                    <a:pt x="313233" y="277738"/>
                  </a:cubicBezTo>
                  <a:lnTo>
                    <a:pt x="320792" y="264589"/>
                  </a:lnTo>
                  <a:lnTo>
                    <a:pt x="335674" y="238842"/>
                  </a:lnTo>
                  <a:cubicBezTo>
                    <a:pt x="335674" y="238842"/>
                    <a:pt x="336145" y="237976"/>
                    <a:pt x="335674" y="237582"/>
                  </a:cubicBezTo>
                  <a:cubicBezTo>
                    <a:pt x="329611" y="232543"/>
                    <a:pt x="323705" y="227346"/>
                    <a:pt x="317800" y="222071"/>
                  </a:cubicBezTo>
                  <a:lnTo>
                    <a:pt x="308430" y="213331"/>
                  </a:lnTo>
                  <a:cubicBezTo>
                    <a:pt x="305753" y="210732"/>
                    <a:pt x="303155" y="208213"/>
                    <a:pt x="300398" y="205772"/>
                  </a:cubicBezTo>
                  <a:cubicBezTo>
                    <a:pt x="300714" y="204276"/>
                    <a:pt x="300950" y="202780"/>
                    <a:pt x="301265" y="201284"/>
                  </a:cubicBezTo>
                  <a:cubicBezTo>
                    <a:pt x="303234" y="193725"/>
                    <a:pt x="304021" y="185773"/>
                    <a:pt x="304257" y="178056"/>
                  </a:cubicBezTo>
                  <a:cubicBezTo>
                    <a:pt x="304572" y="168057"/>
                    <a:pt x="304021" y="156798"/>
                    <a:pt x="301108" y="146877"/>
                  </a:cubicBezTo>
                  <a:cubicBezTo>
                    <a:pt x="302053" y="146011"/>
                    <a:pt x="302997" y="145144"/>
                    <a:pt x="303863" y="144278"/>
                  </a:cubicBezTo>
                  <a:cubicBezTo>
                    <a:pt x="307564" y="140971"/>
                    <a:pt x="311264" y="137743"/>
                    <a:pt x="314966" y="134436"/>
                  </a:cubicBezTo>
                  <a:close/>
                  <a:moveTo>
                    <a:pt x="101115" y="187741"/>
                  </a:moveTo>
                  <a:cubicBezTo>
                    <a:pt x="98517" y="166561"/>
                    <a:pt x="105603" y="144593"/>
                    <a:pt x="121902" y="129397"/>
                  </a:cubicBezTo>
                  <a:cubicBezTo>
                    <a:pt x="144657" y="108217"/>
                    <a:pt x="179931" y="105618"/>
                    <a:pt x="205442" y="123570"/>
                  </a:cubicBezTo>
                  <a:cubicBezTo>
                    <a:pt x="230087" y="140893"/>
                    <a:pt x="239850" y="174749"/>
                    <a:pt x="228590" y="202465"/>
                  </a:cubicBezTo>
                  <a:cubicBezTo>
                    <a:pt x="216937" y="231204"/>
                    <a:pt x="185443" y="247581"/>
                    <a:pt x="155208" y="241834"/>
                  </a:cubicBezTo>
                  <a:cubicBezTo>
                    <a:pt x="138200" y="238605"/>
                    <a:pt x="123319" y="229708"/>
                    <a:pt x="112847" y="215929"/>
                  </a:cubicBezTo>
                  <a:cubicBezTo>
                    <a:pt x="106942" y="207662"/>
                    <a:pt x="102847" y="198056"/>
                    <a:pt x="101194" y="187662"/>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7" name="Google Shape;1257;p33">
              <a:extLst>
                <a:ext uri="{FF2B5EF4-FFF2-40B4-BE49-F238E27FC236}">
                  <a16:creationId xmlns:a16="http://schemas.microsoft.com/office/drawing/2014/main" id="{EF83870F-CBCF-7599-1FCC-BF68F9C45543}"/>
                </a:ext>
              </a:extLst>
            </p:cNvPr>
            <p:cNvSpPr/>
            <p:nvPr/>
          </p:nvSpPr>
          <p:spPr>
            <a:xfrm rot="10800000" flipH="1">
              <a:off x="1007859" y="411199"/>
              <a:ext cx="1802654" cy="309324"/>
            </a:xfrm>
            <a:custGeom>
              <a:avLst/>
              <a:gdLst/>
              <a:ahLst/>
              <a:cxnLst/>
              <a:rect l="l" t="t" r="r" b="b"/>
              <a:pathLst>
                <a:path w="2403538" h="412432" extrusionOk="0">
                  <a:moveTo>
                    <a:pt x="0" y="412432"/>
                  </a:moveTo>
                  <a:lnTo>
                    <a:pt x="2403539" y="412432"/>
                  </a:lnTo>
                  <a:lnTo>
                    <a:pt x="2403539"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3" name="Picture Placeholder 2">
            <a:extLst>
              <a:ext uri="{FF2B5EF4-FFF2-40B4-BE49-F238E27FC236}">
                <a16:creationId xmlns:a16="http://schemas.microsoft.com/office/drawing/2014/main" id="{AD3A4159-6E8F-EF14-A0B1-5A27D7CD20EF}"/>
              </a:ext>
            </a:extLst>
          </p:cNvPr>
          <p:cNvSpPr>
            <a:spLocks noGrp="1"/>
          </p:cNvSpPr>
          <p:nvPr>
            <p:ph type="pic" idx="3"/>
          </p:nvPr>
        </p:nvSpPr>
        <p:spPr>
          <a:xfrm>
            <a:off x="5741233" y="761875"/>
            <a:ext cx="2667318" cy="3619800"/>
          </a:xfrm>
        </p:spPr>
        <p:txBody>
          <a:bodyPr/>
          <a:lstStyle/>
          <a:p>
            <a:endParaRPr lang="en-US"/>
          </a:p>
        </p:txBody>
      </p:sp>
    </p:spTree>
    <p:extLst>
      <p:ext uri="{BB962C8B-B14F-4D97-AF65-F5344CB8AC3E}">
        <p14:creationId xmlns:p14="http://schemas.microsoft.com/office/powerpoint/2010/main" val="42777513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27">
          <a:extLst>
            <a:ext uri="{FF2B5EF4-FFF2-40B4-BE49-F238E27FC236}">
              <a16:creationId xmlns:a16="http://schemas.microsoft.com/office/drawing/2014/main" id="{2F43A7EE-46F7-B6B6-6E8C-B4234D2162B5}"/>
            </a:ext>
          </a:extLst>
        </p:cNvPr>
        <p:cNvGrpSpPr/>
        <p:nvPr/>
      </p:nvGrpSpPr>
      <p:grpSpPr>
        <a:xfrm>
          <a:off x="0" y="0"/>
          <a:ext cx="0" cy="0"/>
          <a:chOff x="0" y="0"/>
          <a:chExt cx="0" cy="0"/>
        </a:xfrm>
      </p:grpSpPr>
      <p:sp>
        <p:nvSpPr>
          <p:cNvPr id="1228" name="Google Shape;1228;p33">
            <a:extLst>
              <a:ext uri="{FF2B5EF4-FFF2-40B4-BE49-F238E27FC236}">
                <a16:creationId xmlns:a16="http://schemas.microsoft.com/office/drawing/2014/main" id="{518FE4F0-D0CC-E9E5-4DE3-BFCE5F53F413}"/>
              </a:ext>
            </a:extLst>
          </p:cNvPr>
          <p:cNvSpPr txBox="1">
            <a:spLocks noGrp="1"/>
          </p:cNvSpPr>
          <p:nvPr>
            <p:ph type="title"/>
          </p:nvPr>
        </p:nvSpPr>
        <p:spPr>
          <a:xfrm>
            <a:off x="735525" y="3745422"/>
            <a:ext cx="5839140" cy="71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err="1"/>
              <a:t>Tokenomics</a:t>
            </a:r>
            <a:r>
              <a:rPr lang="en-US"/>
              <a:t> &amp; Structure</a:t>
            </a:r>
            <a:endParaRPr/>
          </a:p>
        </p:txBody>
      </p:sp>
      <p:sp>
        <p:nvSpPr>
          <p:cNvPr id="1229" name="Google Shape;1229;p33">
            <a:extLst>
              <a:ext uri="{FF2B5EF4-FFF2-40B4-BE49-F238E27FC236}">
                <a16:creationId xmlns:a16="http://schemas.microsoft.com/office/drawing/2014/main" id="{B5825C5B-16A6-0234-5060-8E47DD796681}"/>
              </a:ext>
            </a:extLst>
          </p:cNvPr>
          <p:cNvSpPr txBox="1">
            <a:spLocks noGrp="1"/>
          </p:cNvSpPr>
          <p:nvPr>
            <p:ph type="title" idx="2"/>
          </p:nvPr>
        </p:nvSpPr>
        <p:spPr>
          <a:xfrm>
            <a:off x="866962" y="2849721"/>
            <a:ext cx="1235700" cy="88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bg1"/>
                </a:solidFill>
              </a:rPr>
              <a:t>04</a:t>
            </a:r>
          </a:p>
        </p:txBody>
      </p:sp>
      <p:grpSp>
        <p:nvGrpSpPr>
          <p:cNvPr id="1231" name="Google Shape;1231;p33">
            <a:extLst>
              <a:ext uri="{FF2B5EF4-FFF2-40B4-BE49-F238E27FC236}">
                <a16:creationId xmlns:a16="http://schemas.microsoft.com/office/drawing/2014/main" id="{E400BAC7-1116-ACC6-F6C4-2507945B1277}"/>
              </a:ext>
            </a:extLst>
          </p:cNvPr>
          <p:cNvGrpSpPr/>
          <p:nvPr/>
        </p:nvGrpSpPr>
        <p:grpSpPr>
          <a:xfrm>
            <a:off x="735523" y="453339"/>
            <a:ext cx="2489878" cy="1518114"/>
            <a:chOff x="612923" y="227739"/>
            <a:chExt cx="2489878" cy="1518114"/>
          </a:xfrm>
        </p:grpSpPr>
        <p:grpSp>
          <p:nvGrpSpPr>
            <p:cNvPr id="1232" name="Google Shape;1232;p33">
              <a:extLst>
                <a:ext uri="{FF2B5EF4-FFF2-40B4-BE49-F238E27FC236}">
                  <a16:creationId xmlns:a16="http://schemas.microsoft.com/office/drawing/2014/main" id="{05FB442B-6B48-17BA-DB4B-777634925633}"/>
                </a:ext>
              </a:extLst>
            </p:cNvPr>
            <p:cNvGrpSpPr/>
            <p:nvPr/>
          </p:nvGrpSpPr>
          <p:grpSpPr>
            <a:xfrm>
              <a:off x="945132" y="1232094"/>
              <a:ext cx="886382" cy="513759"/>
              <a:chOff x="5553457" y="2950869"/>
              <a:chExt cx="886382" cy="513759"/>
            </a:xfrm>
          </p:grpSpPr>
          <p:sp>
            <p:nvSpPr>
              <p:cNvPr id="1233" name="Google Shape;1233;p33">
                <a:extLst>
                  <a:ext uri="{FF2B5EF4-FFF2-40B4-BE49-F238E27FC236}">
                    <a16:creationId xmlns:a16="http://schemas.microsoft.com/office/drawing/2014/main" id="{52736A81-7700-5618-B10D-E62A2098032B}"/>
                  </a:ext>
                </a:extLst>
              </p:cNvPr>
              <p:cNvSpPr/>
              <p:nvPr/>
            </p:nvSpPr>
            <p:spPr>
              <a:xfrm>
                <a:off x="5562315" y="2959727"/>
                <a:ext cx="868667" cy="496043"/>
              </a:xfrm>
              <a:custGeom>
                <a:avLst/>
                <a:gdLst/>
                <a:ahLst/>
                <a:cxnLst/>
                <a:rect l="l" t="t" r="r" b="b"/>
                <a:pathLst>
                  <a:path w="1158222" h="661391" extrusionOk="0">
                    <a:moveTo>
                      <a:pt x="1097595" y="661392"/>
                    </a:moveTo>
                    <a:lnTo>
                      <a:pt x="60628" y="661392"/>
                    </a:lnTo>
                    <a:cubicBezTo>
                      <a:pt x="26770" y="661392"/>
                      <a:pt x="0" y="633834"/>
                      <a:pt x="0" y="600764"/>
                    </a:cubicBezTo>
                    <a:lnTo>
                      <a:pt x="0" y="60627"/>
                    </a:lnTo>
                    <a:cubicBezTo>
                      <a:pt x="0" y="26771"/>
                      <a:pt x="27558" y="0"/>
                      <a:pt x="60628" y="0"/>
                    </a:cubicBezTo>
                    <a:lnTo>
                      <a:pt x="1097595" y="0"/>
                    </a:lnTo>
                    <a:cubicBezTo>
                      <a:pt x="1131452" y="0"/>
                      <a:pt x="1158222" y="27558"/>
                      <a:pt x="1158222" y="60627"/>
                    </a:cubicBezTo>
                    <a:lnTo>
                      <a:pt x="1158222" y="600764"/>
                    </a:lnTo>
                    <a:cubicBezTo>
                      <a:pt x="1158222" y="634621"/>
                      <a:pt x="1130664" y="661392"/>
                      <a:pt x="1097595" y="661392"/>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4" name="Google Shape;1234;p33">
                <a:extLst>
                  <a:ext uri="{FF2B5EF4-FFF2-40B4-BE49-F238E27FC236}">
                    <a16:creationId xmlns:a16="http://schemas.microsoft.com/office/drawing/2014/main" id="{14267A0B-DB60-4B65-0E11-8DA7076AE961}"/>
                  </a:ext>
                </a:extLst>
              </p:cNvPr>
              <p:cNvSpPr/>
              <p:nvPr/>
            </p:nvSpPr>
            <p:spPr>
              <a:xfrm>
                <a:off x="5553457" y="2950869"/>
                <a:ext cx="886382" cy="513759"/>
              </a:xfrm>
              <a:custGeom>
                <a:avLst/>
                <a:gdLst/>
                <a:ahLst/>
                <a:cxnLst/>
                <a:rect l="l" t="t" r="r" b="b"/>
                <a:pathLst>
                  <a:path w="1181843" h="685012" extrusionOk="0">
                    <a:moveTo>
                      <a:pt x="1109405" y="685013"/>
                    </a:moveTo>
                    <a:lnTo>
                      <a:pt x="72438" y="685013"/>
                    </a:lnTo>
                    <a:cubicBezTo>
                      <a:pt x="32282" y="685013"/>
                      <a:pt x="0" y="652730"/>
                      <a:pt x="0" y="612574"/>
                    </a:cubicBezTo>
                    <a:lnTo>
                      <a:pt x="0" y="72438"/>
                    </a:lnTo>
                    <a:cubicBezTo>
                      <a:pt x="0" y="32282"/>
                      <a:pt x="32282" y="0"/>
                      <a:pt x="72438" y="0"/>
                    </a:cubicBezTo>
                    <a:lnTo>
                      <a:pt x="1109405" y="0"/>
                    </a:lnTo>
                    <a:cubicBezTo>
                      <a:pt x="1149561" y="0"/>
                      <a:pt x="1181844" y="32282"/>
                      <a:pt x="1181844" y="72438"/>
                    </a:cubicBezTo>
                    <a:lnTo>
                      <a:pt x="1181844" y="612574"/>
                    </a:lnTo>
                    <a:cubicBezTo>
                      <a:pt x="1181844" y="652730"/>
                      <a:pt x="1149561" y="685013"/>
                      <a:pt x="1109405" y="685013"/>
                    </a:cubicBezTo>
                    <a:close/>
                    <a:moveTo>
                      <a:pt x="71651" y="23621"/>
                    </a:moveTo>
                    <a:cubicBezTo>
                      <a:pt x="44880" y="23621"/>
                      <a:pt x="22833" y="45667"/>
                      <a:pt x="22833" y="72438"/>
                    </a:cubicBezTo>
                    <a:lnTo>
                      <a:pt x="22833" y="612574"/>
                    </a:lnTo>
                    <a:cubicBezTo>
                      <a:pt x="22833" y="639345"/>
                      <a:pt x="44880" y="661392"/>
                      <a:pt x="71651" y="661392"/>
                    </a:cubicBezTo>
                    <a:lnTo>
                      <a:pt x="1108618" y="661392"/>
                    </a:lnTo>
                    <a:cubicBezTo>
                      <a:pt x="1135389" y="661392"/>
                      <a:pt x="1157435" y="639345"/>
                      <a:pt x="1157435" y="612574"/>
                    </a:cubicBezTo>
                    <a:lnTo>
                      <a:pt x="1157435" y="72438"/>
                    </a:lnTo>
                    <a:cubicBezTo>
                      <a:pt x="1157435" y="45667"/>
                      <a:pt x="1135389" y="23621"/>
                      <a:pt x="1108618" y="23621"/>
                    </a:cubicBezTo>
                    <a:lnTo>
                      <a:pt x="71651" y="2362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5" name="Google Shape;1235;p33">
                <a:extLst>
                  <a:ext uri="{FF2B5EF4-FFF2-40B4-BE49-F238E27FC236}">
                    <a16:creationId xmlns:a16="http://schemas.microsoft.com/office/drawing/2014/main" id="{2C770FED-FBBB-F6F5-6FC1-172E87FF7425}"/>
                  </a:ext>
                </a:extLst>
              </p:cNvPr>
              <p:cNvSpPr/>
              <p:nvPr/>
            </p:nvSpPr>
            <p:spPr>
              <a:xfrm>
                <a:off x="5633179" y="3145152"/>
                <a:ext cx="142939" cy="90941"/>
              </a:xfrm>
              <a:custGeom>
                <a:avLst/>
                <a:gdLst/>
                <a:ahLst/>
                <a:cxnLst/>
                <a:rect l="l" t="t" r="r" b="b"/>
                <a:pathLst>
                  <a:path w="190586" h="121255" extrusionOk="0">
                    <a:moveTo>
                      <a:pt x="167710" y="121255"/>
                    </a:moveTo>
                    <a:lnTo>
                      <a:pt x="22833" y="121255"/>
                    </a:lnTo>
                    <a:cubicBezTo>
                      <a:pt x="10236" y="121255"/>
                      <a:pt x="0" y="111020"/>
                      <a:pt x="0" y="98421"/>
                    </a:cubicBezTo>
                    <a:lnTo>
                      <a:pt x="0" y="22834"/>
                    </a:lnTo>
                    <a:cubicBezTo>
                      <a:pt x="0" y="10236"/>
                      <a:pt x="10236" y="0"/>
                      <a:pt x="22833" y="0"/>
                    </a:cubicBezTo>
                    <a:lnTo>
                      <a:pt x="167710" y="0"/>
                    </a:lnTo>
                    <a:cubicBezTo>
                      <a:pt x="180308" y="0"/>
                      <a:pt x="190544" y="10236"/>
                      <a:pt x="190544" y="22834"/>
                    </a:cubicBezTo>
                    <a:lnTo>
                      <a:pt x="190544" y="98421"/>
                    </a:lnTo>
                    <a:cubicBezTo>
                      <a:pt x="191331" y="111020"/>
                      <a:pt x="181095" y="121255"/>
                      <a:pt x="167710" y="12125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6" name="Google Shape;1236;p33">
                <a:extLst>
                  <a:ext uri="{FF2B5EF4-FFF2-40B4-BE49-F238E27FC236}">
                    <a16:creationId xmlns:a16="http://schemas.microsoft.com/office/drawing/2014/main" id="{5B4F04E7-E85D-7973-B0B7-13F578C7BE72}"/>
                  </a:ext>
                </a:extLst>
              </p:cNvPr>
              <p:cNvSpPr/>
              <p:nvPr/>
            </p:nvSpPr>
            <p:spPr>
              <a:xfrm>
                <a:off x="6207172" y="3004016"/>
                <a:ext cx="171253" cy="44289"/>
              </a:xfrm>
              <a:custGeom>
                <a:avLst/>
                <a:gdLst/>
                <a:ahLst/>
                <a:cxnLst/>
                <a:rect l="l" t="t" r="r" b="b"/>
                <a:pathLst>
                  <a:path w="228337" h="59052" extrusionOk="0">
                    <a:moveTo>
                      <a:pt x="218889" y="59053"/>
                    </a:moveTo>
                    <a:lnTo>
                      <a:pt x="9448" y="59053"/>
                    </a:lnTo>
                    <a:cubicBezTo>
                      <a:pt x="3937" y="59053"/>
                      <a:pt x="0" y="55116"/>
                      <a:pt x="0" y="49604"/>
                    </a:cubicBezTo>
                    <a:lnTo>
                      <a:pt x="0" y="9448"/>
                    </a:lnTo>
                    <a:cubicBezTo>
                      <a:pt x="0" y="3937"/>
                      <a:pt x="3937" y="0"/>
                      <a:pt x="9448" y="0"/>
                    </a:cubicBezTo>
                    <a:lnTo>
                      <a:pt x="218889" y="0"/>
                    </a:lnTo>
                    <a:cubicBezTo>
                      <a:pt x="224401" y="0"/>
                      <a:pt x="228338" y="3937"/>
                      <a:pt x="228338" y="9448"/>
                    </a:cubicBezTo>
                    <a:lnTo>
                      <a:pt x="228338" y="49604"/>
                    </a:lnTo>
                    <a:cubicBezTo>
                      <a:pt x="228338" y="54328"/>
                      <a:pt x="224401" y="59053"/>
                      <a:pt x="218889" y="590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7" name="Google Shape;1237;p33">
                <a:extLst>
                  <a:ext uri="{FF2B5EF4-FFF2-40B4-BE49-F238E27FC236}">
                    <a16:creationId xmlns:a16="http://schemas.microsoft.com/office/drawing/2014/main" id="{058A0929-0E5E-85BE-FF64-800075E4318E}"/>
                  </a:ext>
                </a:extLst>
              </p:cNvPr>
              <p:cNvSpPr/>
              <p:nvPr/>
            </p:nvSpPr>
            <p:spPr>
              <a:xfrm>
                <a:off x="5627864" y="3283336"/>
                <a:ext cx="165347" cy="30707"/>
              </a:xfrm>
              <a:custGeom>
                <a:avLst/>
                <a:gdLst/>
                <a:ahLst/>
                <a:cxnLst/>
                <a:rect l="l" t="t" r="r" b="b"/>
                <a:pathLst>
                  <a:path w="220463" h="40943" extrusionOk="0">
                    <a:moveTo>
                      <a:pt x="199992" y="40943"/>
                    </a:moveTo>
                    <a:lnTo>
                      <a:pt x="20472" y="40943"/>
                    </a:lnTo>
                    <a:cubicBezTo>
                      <a:pt x="9449" y="40943"/>
                      <a:pt x="0" y="31495"/>
                      <a:pt x="0" y="20471"/>
                    </a:cubicBezTo>
                    <a:lnTo>
                      <a:pt x="0" y="20471"/>
                    </a:lnTo>
                    <a:cubicBezTo>
                      <a:pt x="0" y="9449"/>
                      <a:pt x="9449" y="0"/>
                      <a:pt x="20472" y="0"/>
                    </a:cubicBezTo>
                    <a:lnTo>
                      <a:pt x="199992" y="0"/>
                    </a:lnTo>
                    <a:cubicBezTo>
                      <a:pt x="211015" y="0"/>
                      <a:pt x="220464" y="9449"/>
                      <a:pt x="220464" y="20471"/>
                    </a:cubicBezTo>
                    <a:lnTo>
                      <a:pt x="220464" y="20471"/>
                    </a:lnTo>
                    <a:cubicBezTo>
                      <a:pt x="220464" y="31495"/>
                      <a:pt x="211015" y="40943"/>
                      <a:pt x="199992" y="409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8" name="Google Shape;1238;p33">
                <a:extLst>
                  <a:ext uri="{FF2B5EF4-FFF2-40B4-BE49-F238E27FC236}">
                    <a16:creationId xmlns:a16="http://schemas.microsoft.com/office/drawing/2014/main" id="{94209E56-F3A9-1F23-7650-D651F1081C5C}"/>
                  </a:ext>
                </a:extLst>
              </p:cNvPr>
              <p:cNvSpPr/>
              <p:nvPr/>
            </p:nvSpPr>
            <p:spPr>
              <a:xfrm>
                <a:off x="5818013" y="3283336"/>
                <a:ext cx="165347" cy="30707"/>
              </a:xfrm>
              <a:custGeom>
                <a:avLst/>
                <a:gdLst/>
                <a:ahLst/>
                <a:cxnLst/>
                <a:rect l="l" t="t" r="r" b="b"/>
                <a:pathLst>
                  <a:path w="220463" h="40943" extrusionOk="0">
                    <a:moveTo>
                      <a:pt x="199992" y="40943"/>
                    </a:moveTo>
                    <a:lnTo>
                      <a:pt x="20471" y="40943"/>
                    </a:lnTo>
                    <a:cubicBezTo>
                      <a:pt x="9449" y="40943"/>
                      <a:pt x="0" y="31495"/>
                      <a:pt x="0" y="20471"/>
                    </a:cubicBezTo>
                    <a:lnTo>
                      <a:pt x="0" y="20471"/>
                    </a:lnTo>
                    <a:cubicBezTo>
                      <a:pt x="0" y="9449"/>
                      <a:pt x="9449" y="0"/>
                      <a:pt x="20471" y="0"/>
                    </a:cubicBezTo>
                    <a:lnTo>
                      <a:pt x="199992" y="0"/>
                    </a:lnTo>
                    <a:cubicBezTo>
                      <a:pt x="211015" y="0"/>
                      <a:pt x="220464" y="9449"/>
                      <a:pt x="220464" y="20471"/>
                    </a:cubicBezTo>
                    <a:lnTo>
                      <a:pt x="220464" y="20471"/>
                    </a:lnTo>
                    <a:cubicBezTo>
                      <a:pt x="220464" y="31495"/>
                      <a:pt x="211803" y="40943"/>
                      <a:pt x="199992" y="409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39" name="Google Shape;1239;p33">
                <a:extLst>
                  <a:ext uri="{FF2B5EF4-FFF2-40B4-BE49-F238E27FC236}">
                    <a16:creationId xmlns:a16="http://schemas.microsoft.com/office/drawing/2014/main" id="{C0625509-C7DC-A174-EC0B-01483ED63EE7}"/>
                  </a:ext>
                </a:extLst>
              </p:cNvPr>
              <p:cNvSpPr/>
              <p:nvPr/>
            </p:nvSpPr>
            <p:spPr>
              <a:xfrm>
                <a:off x="6009935" y="3283336"/>
                <a:ext cx="165347" cy="30707"/>
              </a:xfrm>
              <a:custGeom>
                <a:avLst/>
                <a:gdLst/>
                <a:ahLst/>
                <a:cxnLst/>
                <a:rect l="l" t="t" r="r" b="b"/>
                <a:pathLst>
                  <a:path w="220463" h="40943" extrusionOk="0">
                    <a:moveTo>
                      <a:pt x="199992" y="40943"/>
                    </a:moveTo>
                    <a:lnTo>
                      <a:pt x="20471" y="40943"/>
                    </a:lnTo>
                    <a:cubicBezTo>
                      <a:pt x="9449" y="40943"/>
                      <a:pt x="0" y="31495"/>
                      <a:pt x="0" y="20471"/>
                    </a:cubicBezTo>
                    <a:lnTo>
                      <a:pt x="0" y="20471"/>
                    </a:lnTo>
                    <a:cubicBezTo>
                      <a:pt x="0" y="9449"/>
                      <a:pt x="9449" y="0"/>
                      <a:pt x="20471" y="0"/>
                    </a:cubicBezTo>
                    <a:lnTo>
                      <a:pt x="199992" y="0"/>
                    </a:lnTo>
                    <a:cubicBezTo>
                      <a:pt x="211015" y="0"/>
                      <a:pt x="220464" y="9449"/>
                      <a:pt x="220464" y="20471"/>
                    </a:cubicBezTo>
                    <a:lnTo>
                      <a:pt x="220464" y="20471"/>
                    </a:lnTo>
                    <a:cubicBezTo>
                      <a:pt x="220464" y="31495"/>
                      <a:pt x="211803" y="40943"/>
                      <a:pt x="199992" y="409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0" name="Google Shape;1240;p33">
                <a:extLst>
                  <a:ext uri="{FF2B5EF4-FFF2-40B4-BE49-F238E27FC236}">
                    <a16:creationId xmlns:a16="http://schemas.microsoft.com/office/drawing/2014/main" id="{F1A4ABA7-5194-513F-3503-1775B4082D4A}"/>
                  </a:ext>
                </a:extLst>
              </p:cNvPr>
              <p:cNvSpPr/>
              <p:nvPr/>
            </p:nvSpPr>
            <p:spPr>
              <a:xfrm>
                <a:off x="6200676" y="3283336"/>
                <a:ext cx="165347" cy="30707"/>
              </a:xfrm>
              <a:custGeom>
                <a:avLst/>
                <a:gdLst/>
                <a:ahLst/>
                <a:cxnLst/>
                <a:rect l="l" t="t" r="r" b="b"/>
                <a:pathLst>
                  <a:path w="220463" h="40943" extrusionOk="0">
                    <a:moveTo>
                      <a:pt x="199992" y="40943"/>
                    </a:moveTo>
                    <a:lnTo>
                      <a:pt x="20472" y="40943"/>
                    </a:lnTo>
                    <a:cubicBezTo>
                      <a:pt x="9449" y="40943"/>
                      <a:pt x="0" y="31495"/>
                      <a:pt x="0" y="20471"/>
                    </a:cubicBezTo>
                    <a:lnTo>
                      <a:pt x="0" y="20471"/>
                    </a:lnTo>
                    <a:cubicBezTo>
                      <a:pt x="0" y="9449"/>
                      <a:pt x="9449" y="0"/>
                      <a:pt x="20472" y="0"/>
                    </a:cubicBezTo>
                    <a:lnTo>
                      <a:pt x="199992" y="0"/>
                    </a:lnTo>
                    <a:cubicBezTo>
                      <a:pt x="211015" y="0"/>
                      <a:pt x="220464" y="9449"/>
                      <a:pt x="220464" y="20471"/>
                    </a:cubicBezTo>
                    <a:lnTo>
                      <a:pt x="220464" y="20471"/>
                    </a:lnTo>
                    <a:cubicBezTo>
                      <a:pt x="220464" y="31495"/>
                      <a:pt x="211015" y="40943"/>
                      <a:pt x="199992" y="4094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1" name="Google Shape;1241;p33">
                <a:extLst>
                  <a:ext uri="{FF2B5EF4-FFF2-40B4-BE49-F238E27FC236}">
                    <a16:creationId xmlns:a16="http://schemas.microsoft.com/office/drawing/2014/main" id="{09FA52F8-C1D6-A8B1-AE00-C2DD0CE92049}"/>
                  </a:ext>
                </a:extLst>
              </p:cNvPr>
              <p:cNvSpPr/>
              <p:nvPr/>
            </p:nvSpPr>
            <p:spPr>
              <a:xfrm>
                <a:off x="5636131" y="3397898"/>
                <a:ext cx="193693" cy="18896"/>
              </a:xfrm>
              <a:custGeom>
                <a:avLst/>
                <a:gdLst/>
                <a:ahLst/>
                <a:cxnLst/>
                <a:rect l="l" t="t" r="r" b="b"/>
                <a:pathLst>
                  <a:path w="258257" h="25195" extrusionOk="0">
                    <a:moveTo>
                      <a:pt x="245660" y="25195"/>
                    </a:moveTo>
                    <a:lnTo>
                      <a:pt x="12598" y="25195"/>
                    </a:lnTo>
                    <a:cubicBezTo>
                      <a:pt x="5512" y="25195"/>
                      <a:pt x="0" y="19684"/>
                      <a:pt x="0" y="12598"/>
                    </a:cubicBezTo>
                    <a:lnTo>
                      <a:pt x="0" y="12598"/>
                    </a:lnTo>
                    <a:cubicBezTo>
                      <a:pt x="0" y="5511"/>
                      <a:pt x="5512" y="0"/>
                      <a:pt x="12598" y="0"/>
                    </a:cubicBezTo>
                    <a:lnTo>
                      <a:pt x="245660" y="0"/>
                    </a:lnTo>
                    <a:cubicBezTo>
                      <a:pt x="252746" y="0"/>
                      <a:pt x="258258" y="5511"/>
                      <a:pt x="258258" y="12598"/>
                    </a:cubicBezTo>
                    <a:lnTo>
                      <a:pt x="258258" y="12598"/>
                    </a:lnTo>
                    <a:cubicBezTo>
                      <a:pt x="257470" y="18897"/>
                      <a:pt x="251959" y="25195"/>
                      <a:pt x="245660" y="2519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2" name="Google Shape;1242;p33">
                <a:extLst>
                  <a:ext uri="{FF2B5EF4-FFF2-40B4-BE49-F238E27FC236}">
                    <a16:creationId xmlns:a16="http://schemas.microsoft.com/office/drawing/2014/main" id="{98EC92B3-9B1F-6C7F-B48C-FDB82A57026F}"/>
                  </a:ext>
                </a:extLst>
              </p:cNvPr>
              <p:cNvSpPr/>
              <p:nvPr/>
            </p:nvSpPr>
            <p:spPr>
              <a:xfrm>
                <a:off x="6254414" y="3397898"/>
                <a:ext cx="105113" cy="18896"/>
              </a:xfrm>
              <a:custGeom>
                <a:avLst/>
                <a:gdLst/>
                <a:ahLst/>
                <a:cxnLst/>
                <a:rect l="l" t="t" r="r" b="b"/>
                <a:pathLst>
                  <a:path w="140151" h="25195" extrusionOk="0">
                    <a:moveTo>
                      <a:pt x="127554" y="25195"/>
                    </a:moveTo>
                    <a:lnTo>
                      <a:pt x="12598" y="25195"/>
                    </a:lnTo>
                    <a:cubicBezTo>
                      <a:pt x="5511" y="25195"/>
                      <a:pt x="0" y="19684"/>
                      <a:pt x="0" y="12598"/>
                    </a:cubicBezTo>
                    <a:lnTo>
                      <a:pt x="0" y="12598"/>
                    </a:lnTo>
                    <a:cubicBezTo>
                      <a:pt x="0" y="5511"/>
                      <a:pt x="5511" y="0"/>
                      <a:pt x="12598" y="0"/>
                    </a:cubicBezTo>
                    <a:lnTo>
                      <a:pt x="127554" y="0"/>
                    </a:lnTo>
                    <a:cubicBezTo>
                      <a:pt x="134640" y="0"/>
                      <a:pt x="140152" y="5511"/>
                      <a:pt x="140152" y="12598"/>
                    </a:cubicBezTo>
                    <a:lnTo>
                      <a:pt x="140152" y="12598"/>
                    </a:lnTo>
                    <a:cubicBezTo>
                      <a:pt x="140152" y="18897"/>
                      <a:pt x="134640" y="25195"/>
                      <a:pt x="127554" y="2519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3" name="Google Shape;1243;p33">
                <a:extLst>
                  <a:ext uri="{FF2B5EF4-FFF2-40B4-BE49-F238E27FC236}">
                    <a16:creationId xmlns:a16="http://schemas.microsoft.com/office/drawing/2014/main" id="{F4478979-2F64-B70D-2748-D8E9843054B6}"/>
                  </a:ext>
                </a:extLst>
              </p:cNvPr>
              <p:cNvSpPr/>
              <p:nvPr/>
            </p:nvSpPr>
            <p:spPr>
              <a:xfrm>
                <a:off x="5655766" y="3140576"/>
                <a:ext cx="22222" cy="99651"/>
              </a:xfrm>
              <a:custGeom>
                <a:avLst/>
                <a:gdLst/>
                <a:ahLst/>
                <a:cxnLst/>
                <a:rect l="l" t="t" r="r" b="b"/>
                <a:pathLst>
                  <a:path w="29629" h="132868" extrusionOk="0">
                    <a:moveTo>
                      <a:pt x="2165" y="132869"/>
                    </a:moveTo>
                    <a:cubicBezTo>
                      <a:pt x="1378" y="132869"/>
                      <a:pt x="1378" y="132869"/>
                      <a:pt x="590" y="132081"/>
                    </a:cubicBezTo>
                    <a:cubicBezTo>
                      <a:pt x="-197" y="131294"/>
                      <a:pt x="-197" y="130507"/>
                      <a:pt x="590" y="128932"/>
                    </a:cubicBezTo>
                    <a:cubicBezTo>
                      <a:pt x="44683" y="74603"/>
                      <a:pt x="21062" y="27361"/>
                      <a:pt x="2953" y="3740"/>
                    </a:cubicBezTo>
                    <a:cubicBezTo>
                      <a:pt x="2165" y="2953"/>
                      <a:pt x="2165" y="1378"/>
                      <a:pt x="2953" y="591"/>
                    </a:cubicBezTo>
                    <a:cubicBezTo>
                      <a:pt x="3740" y="-197"/>
                      <a:pt x="5315" y="-197"/>
                      <a:pt x="6102" y="591"/>
                    </a:cubicBezTo>
                    <a:cubicBezTo>
                      <a:pt x="21062" y="20275"/>
                      <a:pt x="51769" y="72241"/>
                      <a:pt x="3740" y="130507"/>
                    </a:cubicBezTo>
                    <a:cubicBezTo>
                      <a:pt x="3740" y="132869"/>
                      <a:pt x="2953" y="132869"/>
                      <a:pt x="2165" y="132869"/>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4" name="Google Shape;1244;p33">
                <a:extLst>
                  <a:ext uri="{FF2B5EF4-FFF2-40B4-BE49-F238E27FC236}">
                    <a16:creationId xmlns:a16="http://schemas.microsoft.com/office/drawing/2014/main" id="{F7CFE47E-0188-0C83-D520-1C34CB584DFB}"/>
                  </a:ext>
                </a:extLst>
              </p:cNvPr>
              <p:cNvSpPr/>
              <p:nvPr/>
            </p:nvSpPr>
            <p:spPr>
              <a:xfrm>
                <a:off x="5623730" y="3188261"/>
                <a:ext cx="52557" cy="2952"/>
              </a:xfrm>
              <a:custGeom>
                <a:avLst/>
                <a:gdLst/>
                <a:ahLst/>
                <a:cxnLst/>
                <a:rect l="l" t="t" r="r" b="b"/>
                <a:pathLst>
                  <a:path w="70076" h="3936" extrusionOk="0">
                    <a:moveTo>
                      <a:pt x="0" y="0"/>
                    </a:moveTo>
                    <a:lnTo>
                      <a:pt x="70076" y="0"/>
                    </a:lnTo>
                    <a:lnTo>
                      <a:pt x="70076" y="3937"/>
                    </a:lnTo>
                    <a:lnTo>
                      <a:pt x="0" y="3937"/>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5" name="Google Shape;1245;p33">
                <a:extLst>
                  <a:ext uri="{FF2B5EF4-FFF2-40B4-BE49-F238E27FC236}">
                    <a16:creationId xmlns:a16="http://schemas.microsoft.com/office/drawing/2014/main" id="{C2C2C908-19E5-C220-8EBA-28C4D98F0F98}"/>
                  </a:ext>
                </a:extLst>
              </p:cNvPr>
              <p:cNvSpPr/>
              <p:nvPr/>
            </p:nvSpPr>
            <p:spPr>
              <a:xfrm>
                <a:off x="5727734" y="3141757"/>
                <a:ext cx="22222" cy="99061"/>
              </a:xfrm>
              <a:custGeom>
                <a:avLst/>
                <a:gdLst/>
                <a:ahLst/>
                <a:cxnLst/>
                <a:rect l="l" t="t" r="r" b="b"/>
                <a:pathLst>
                  <a:path w="29629" h="132081" extrusionOk="0">
                    <a:moveTo>
                      <a:pt x="27464" y="131294"/>
                    </a:moveTo>
                    <a:cubicBezTo>
                      <a:pt x="26676" y="131294"/>
                      <a:pt x="26676" y="131294"/>
                      <a:pt x="25889" y="130507"/>
                    </a:cubicBezTo>
                    <a:cubicBezTo>
                      <a:pt x="-22140" y="72241"/>
                      <a:pt x="8567" y="20275"/>
                      <a:pt x="23527" y="590"/>
                    </a:cubicBezTo>
                    <a:cubicBezTo>
                      <a:pt x="24314" y="-197"/>
                      <a:pt x="25102" y="-197"/>
                      <a:pt x="26676" y="590"/>
                    </a:cubicBezTo>
                    <a:cubicBezTo>
                      <a:pt x="27464" y="1378"/>
                      <a:pt x="27464" y="2165"/>
                      <a:pt x="26676" y="3740"/>
                    </a:cubicBezTo>
                    <a:cubicBezTo>
                      <a:pt x="8567" y="27361"/>
                      <a:pt x="-15841" y="74603"/>
                      <a:pt x="29039" y="128932"/>
                    </a:cubicBezTo>
                    <a:cubicBezTo>
                      <a:pt x="29826" y="129719"/>
                      <a:pt x="29826" y="131294"/>
                      <a:pt x="29039" y="132081"/>
                    </a:cubicBezTo>
                    <a:cubicBezTo>
                      <a:pt x="28251" y="131294"/>
                      <a:pt x="27464" y="131294"/>
                      <a:pt x="27464" y="131294"/>
                    </a:cubicBez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246" name="Google Shape;1246;p33">
                <a:extLst>
                  <a:ext uri="{FF2B5EF4-FFF2-40B4-BE49-F238E27FC236}">
                    <a16:creationId xmlns:a16="http://schemas.microsoft.com/office/drawing/2014/main" id="{3186EB01-E503-F898-C594-79B03BCDE3B3}"/>
                  </a:ext>
                </a:extLst>
              </p:cNvPr>
              <p:cNvSpPr/>
              <p:nvPr/>
            </p:nvSpPr>
            <p:spPr>
              <a:xfrm>
                <a:off x="5729435" y="3188261"/>
                <a:ext cx="52557" cy="2952"/>
              </a:xfrm>
              <a:custGeom>
                <a:avLst/>
                <a:gdLst/>
                <a:ahLst/>
                <a:cxnLst/>
                <a:rect l="l" t="t" r="r" b="b"/>
                <a:pathLst>
                  <a:path w="70076" h="3936" extrusionOk="0">
                    <a:moveTo>
                      <a:pt x="0" y="0"/>
                    </a:moveTo>
                    <a:lnTo>
                      <a:pt x="70076" y="0"/>
                    </a:lnTo>
                    <a:lnTo>
                      <a:pt x="70076" y="3937"/>
                    </a:lnTo>
                    <a:lnTo>
                      <a:pt x="0" y="3937"/>
                    </a:lnTo>
                    <a:close/>
                  </a:path>
                </a:pathLst>
              </a:custGeom>
              <a:solidFill>
                <a:schemeClr val="l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grpSp>
        <p:sp>
          <p:nvSpPr>
            <p:cNvPr id="1247" name="Google Shape;1247;p33">
              <a:extLst>
                <a:ext uri="{FF2B5EF4-FFF2-40B4-BE49-F238E27FC236}">
                  <a16:creationId xmlns:a16="http://schemas.microsoft.com/office/drawing/2014/main" id="{CF50EE61-770A-71BC-820F-C8AA2BAA1B37}"/>
                </a:ext>
              </a:extLst>
            </p:cNvPr>
            <p:cNvSpPr/>
            <p:nvPr/>
          </p:nvSpPr>
          <p:spPr>
            <a:xfrm>
              <a:off x="612923" y="227739"/>
              <a:ext cx="360673" cy="362072"/>
            </a:xfrm>
            <a:custGeom>
              <a:avLst/>
              <a:gdLst/>
              <a:ahLst/>
              <a:cxnLst/>
              <a:rect l="l" t="t" r="r" b="b"/>
              <a:pathLst>
                <a:path w="480898" h="482762" extrusionOk="0">
                  <a:moveTo>
                    <a:pt x="438547" y="102461"/>
                  </a:moveTo>
                  <a:cubicBezTo>
                    <a:pt x="380045" y="18449"/>
                    <a:pt x="271782" y="-18558"/>
                    <a:pt x="173439" y="9000"/>
                  </a:cubicBezTo>
                  <a:cubicBezTo>
                    <a:pt x="78246" y="35692"/>
                    <a:pt x="10453" y="123956"/>
                    <a:pt x="1005" y="221197"/>
                  </a:cubicBezTo>
                  <a:cubicBezTo>
                    <a:pt x="-9310" y="327256"/>
                    <a:pt x="60845" y="436700"/>
                    <a:pt x="162495" y="469691"/>
                  </a:cubicBezTo>
                  <a:cubicBezTo>
                    <a:pt x="165801" y="470793"/>
                    <a:pt x="198714" y="480006"/>
                    <a:pt x="213043" y="481738"/>
                  </a:cubicBezTo>
                  <a:cubicBezTo>
                    <a:pt x="240759" y="484966"/>
                    <a:pt x="271151" y="480085"/>
                    <a:pt x="298395" y="473785"/>
                  </a:cubicBezTo>
                  <a:cubicBezTo>
                    <a:pt x="347527" y="462447"/>
                    <a:pt x="392564" y="433630"/>
                    <a:pt x="424846" y="395048"/>
                  </a:cubicBezTo>
                  <a:cubicBezTo>
                    <a:pt x="493741" y="312847"/>
                    <a:pt x="500119" y="190883"/>
                    <a:pt x="438468" y="102383"/>
                  </a:cubicBezTo>
                  <a:close/>
                  <a:moveTo>
                    <a:pt x="438625" y="335051"/>
                  </a:moveTo>
                  <a:cubicBezTo>
                    <a:pt x="433665" y="334185"/>
                    <a:pt x="428468" y="334893"/>
                    <a:pt x="423036" y="334578"/>
                  </a:cubicBezTo>
                  <a:cubicBezTo>
                    <a:pt x="414611" y="334106"/>
                    <a:pt x="405949" y="334027"/>
                    <a:pt x="397446" y="334263"/>
                  </a:cubicBezTo>
                  <a:cubicBezTo>
                    <a:pt x="389651" y="334499"/>
                    <a:pt x="381856" y="334421"/>
                    <a:pt x="373982" y="334263"/>
                  </a:cubicBezTo>
                  <a:cubicBezTo>
                    <a:pt x="376030" y="321666"/>
                    <a:pt x="377841" y="308989"/>
                    <a:pt x="379415" y="296233"/>
                  </a:cubicBezTo>
                  <a:cubicBezTo>
                    <a:pt x="381541" y="279541"/>
                    <a:pt x="382328" y="262849"/>
                    <a:pt x="382565" y="246078"/>
                  </a:cubicBezTo>
                  <a:cubicBezTo>
                    <a:pt x="392091" y="245999"/>
                    <a:pt x="401698" y="245684"/>
                    <a:pt x="411146" y="245212"/>
                  </a:cubicBezTo>
                  <a:cubicBezTo>
                    <a:pt x="420280" y="244739"/>
                    <a:pt x="429414" y="245526"/>
                    <a:pt x="438547" y="245448"/>
                  </a:cubicBezTo>
                  <a:cubicBezTo>
                    <a:pt x="445475" y="245448"/>
                    <a:pt x="453192" y="245763"/>
                    <a:pt x="460278" y="244739"/>
                  </a:cubicBezTo>
                  <a:cubicBezTo>
                    <a:pt x="459570" y="275762"/>
                    <a:pt x="452326" y="306627"/>
                    <a:pt x="438468" y="335129"/>
                  </a:cubicBezTo>
                  <a:close/>
                  <a:moveTo>
                    <a:pt x="255011" y="247495"/>
                  </a:moveTo>
                  <a:cubicBezTo>
                    <a:pt x="255011" y="246944"/>
                    <a:pt x="255011" y="246314"/>
                    <a:pt x="255011" y="245763"/>
                  </a:cubicBezTo>
                  <a:cubicBezTo>
                    <a:pt x="288159" y="245920"/>
                    <a:pt x="321386" y="244739"/>
                    <a:pt x="354456" y="245763"/>
                  </a:cubicBezTo>
                  <a:cubicBezTo>
                    <a:pt x="357605" y="245842"/>
                    <a:pt x="360833" y="245763"/>
                    <a:pt x="363983" y="245842"/>
                  </a:cubicBezTo>
                  <a:cubicBezTo>
                    <a:pt x="364140" y="262691"/>
                    <a:pt x="362644" y="280329"/>
                    <a:pt x="360754" y="297099"/>
                  </a:cubicBezTo>
                  <a:cubicBezTo>
                    <a:pt x="359338" y="309304"/>
                    <a:pt x="357762" y="321666"/>
                    <a:pt x="355636" y="333870"/>
                  </a:cubicBezTo>
                  <a:cubicBezTo>
                    <a:pt x="351857" y="333870"/>
                    <a:pt x="348078" y="333870"/>
                    <a:pt x="344377" y="333870"/>
                  </a:cubicBezTo>
                  <a:cubicBezTo>
                    <a:pt x="314693" y="334578"/>
                    <a:pt x="284930" y="334027"/>
                    <a:pt x="255169" y="334657"/>
                  </a:cubicBezTo>
                  <a:cubicBezTo>
                    <a:pt x="255090" y="305603"/>
                    <a:pt x="254853" y="276470"/>
                    <a:pt x="255011" y="247416"/>
                  </a:cubicBezTo>
                  <a:close/>
                  <a:moveTo>
                    <a:pt x="460199" y="227575"/>
                  </a:moveTo>
                  <a:cubicBezTo>
                    <a:pt x="453113" y="226630"/>
                    <a:pt x="445554" y="227102"/>
                    <a:pt x="438704" y="227102"/>
                  </a:cubicBezTo>
                  <a:cubicBezTo>
                    <a:pt x="429570" y="227102"/>
                    <a:pt x="420438" y="227968"/>
                    <a:pt x="411304" y="227654"/>
                  </a:cubicBezTo>
                  <a:cubicBezTo>
                    <a:pt x="401856" y="227259"/>
                    <a:pt x="392407" y="227102"/>
                    <a:pt x="382880" y="227181"/>
                  </a:cubicBezTo>
                  <a:cubicBezTo>
                    <a:pt x="382880" y="221039"/>
                    <a:pt x="382880" y="214898"/>
                    <a:pt x="382880" y="208678"/>
                  </a:cubicBezTo>
                  <a:cubicBezTo>
                    <a:pt x="382880" y="194190"/>
                    <a:pt x="380517" y="179781"/>
                    <a:pt x="379336" y="165372"/>
                  </a:cubicBezTo>
                  <a:cubicBezTo>
                    <a:pt x="378628" y="156790"/>
                    <a:pt x="377525" y="148365"/>
                    <a:pt x="376266" y="139940"/>
                  </a:cubicBezTo>
                  <a:cubicBezTo>
                    <a:pt x="380754" y="139861"/>
                    <a:pt x="385320" y="139783"/>
                    <a:pt x="389809" y="139625"/>
                  </a:cubicBezTo>
                  <a:cubicBezTo>
                    <a:pt x="405083" y="139153"/>
                    <a:pt x="421304" y="141357"/>
                    <a:pt x="436499" y="139389"/>
                  </a:cubicBezTo>
                  <a:cubicBezTo>
                    <a:pt x="450515" y="166868"/>
                    <a:pt x="458546" y="197025"/>
                    <a:pt x="460199" y="227654"/>
                  </a:cubicBezTo>
                  <a:close/>
                  <a:moveTo>
                    <a:pt x="399414" y="87423"/>
                  </a:moveTo>
                  <a:cubicBezTo>
                    <a:pt x="409414" y="97659"/>
                    <a:pt x="418154" y="108760"/>
                    <a:pt x="425712" y="120492"/>
                  </a:cubicBezTo>
                  <a:cubicBezTo>
                    <a:pt x="413744" y="120335"/>
                    <a:pt x="401462" y="121594"/>
                    <a:pt x="389730" y="121358"/>
                  </a:cubicBezTo>
                  <a:cubicBezTo>
                    <a:pt x="384218" y="121280"/>
                    <a:pt x="378628" y="121201"/>
                    <a:pt x="373117" y="121201"/>
                  </a:cubicBezTo>
                  <a:cubicBezTo>
                    <a:pt x="370282" y="105926"/>
                    <a:pt x="366817" y="90730"/>
                    <a:pt x="362880" y="75691"/>
                  </a:cubicBezTo>
                  <a:cubicBezTo>
                    <a:pt x="360991" y="68526"/>
                    <a:pt x="359022" y="61360"/>
                    <a:pt x="356975" y="54274"/>
                  </a:cubicBezTo>
                  <a:cubicBezTo>
                    <a:pt x="372407" y="63408"/>
                    <a:pt x="386738" y="74431"/>
                    <a:pt x="399414" y="87344"/>
                  </a:cubicBezTo>
                  <a:close/>
                  <a:moveTo>
                    <a:pt x="363196" y="193009"/>
                  </a:moveTo>
                  <a:cubicBezTo>
                    <a:pt x="363196" y="204426"/>
                    <a:pt x="363510" y="216000"/>
                    <a:pt x="363746" y="227496"/>
                  </a:cubicBezTo>
                  <a:cubicBezTo>
                    <a:pt x="361306" y="227496"/>
                    <a:pt x="358943" y="227496"/>
                    <a:pt x="356503" y="227654"/>
                  </a:cubicBezTo>
                  <a:cubicBezTo>
                    <a:pt x="322725" y="228834"/>
                    <a:pt x="288867" y="228204"/>
                    <a:pt x="255090" y="228755"/>
                  </a:cubicBezTo>
                  <a:cubicBezTo>
                    <a:pt x="255090" y="199701"/>
                    <a:pt x="254932" y="170647"/>
                    <a:pt x="254696" y="141593"/>
                  </a:cubicBezTo>
                  <a:cubicBezTo>
                    <a:pt x="264538" y="141357"/>
                    <a:pt x="274301" y="140885"/>
                    <a:pt x="284143" y="140885"/>
                  </a:cubicBezTo>
                  <a:cubicBezTo>
                    <a:pt x="293277" y="140885"/>
                    <a:pt x="302411" y="140255"/>
                    <a:pt x="311544" y="140885"/>
                  </a:cubicBezTo>
                  <a:cubicBezTo>
                    <a:pt x="320756" y="141515"/>
                    <a:pt x="329732" y="140176"/>
                    <a:pt x="338944" y="140176"/>
                  </a:cubicBezTo>
                  <a:cubicBezTo>
                    <a:pt x="344771" y="140176"/>
                    <a:pt x="350677" y="140176"/>
                    <a:pt x="356503" y="140176"/>
                  </a:cubicBezTo>
                  <a:cubicBezTo>
                    <a:pt x="358943" y="157656"/>
                    <a:pt x="363117" y="175293"/>
                    <a:pt x="363196" y="193009"/>
                  </a:cubicBezTo>
                  <a:close/>
                  <a:moveTo>
                    <a:pt x="333590" y="42306"/>
                  </a:moveTo>
                  <a:cubicBezTo>
                    <a:pt x="334220" y="47975"/>
                    <a:pt x="336504" y="53487"/>
                    <a:pt x="338157" y="59156"/>
                  </a:cubicBezTo>
                  <a:cubicBezTo>
                    <a:pt x="340834" y="68053"/>
                    <a:pt x="343590" y="76872"/>
                    <a:pt x="345873" y="85848"/>
                  </a:cubicBezTo>
                  <a:cubicBezTo>
                    <a:pt x="348865" y="97580"/>
                    <a:pt x="351385" y="109390"/>
                    <a:pt x="353511" y="121280"/>
                  </a:cubicBezTo>
                  <a:cubicBezTo>
                    <a:pt x="348629" y="121280"/>
                    <a:pt x="343748" y="121280"/>
                    <a:pt x="338866" y="121358"/>
                  </a:cubicBezTo>
                  <a:cubicBezTo>
                    <a:pt x="321859" y="121673"/>
                    <a:pt x="305009" y="120571"/>
                    <a:pt x="288001" y="121122"/>
                  </a:cubicBezTo>
                  <a:cubicBezTo>
                    <a:pt x="276899" y="121516"/>
                    <a:pt x="265798" y="120964"/>
                    <a:pt x="254617" y="120807"/>
                  </a:cubicBezTo>
                  <a:cubicBezTo>
                    <a:pt x="254617" y="88368"/>
                    <a:pt x="255562" y="55692"/>
                    <a:pt x="253830" y="23331"/>
                  </a:cubicBezTo>
                  <a:cubicBezTo>
                    <a:pt x="281309" y="24748"/>
                    <a:pt x="308473" y="31204"/>
                    <a:pt x="333590" y="42227"/>
                  </a:cubicBezTo>
                  <a:close/>
                  <a:moveTo>
                    <a:pt x="235090" y="247495"/>
                  </a:moveTo>
                  <a:cubicBezTo>
                    <a:pt x="235405" y="276707"/>
                    <a:pt x="235405" y="305997"/>
                    <a:pt x="235405" y="335208"/>
                  </a:cubicBezTo>
                  <a:cubicBezTo>
                    <a:pt x="203517" y="336153"/>
                    <a:pt x="171628" y="336704"/>
                    <a:pt x="139740" y="336862"/>
                  </a:cubicBezTo>
                  <a:cubicBezTo>
                    <a:pt x="134150" y="336862"/>
                    <a:pt x="128637" y="337098"/>
                    <a:pt x="123047" y="337255"/>
                  </a:cubicBezTo>
                  <a:cubicBezTo>
                    <a:pt x="117221" y="307335"/>
                    <a:pt x="114150" y="276864"/>
                    <a:pt x="114465" y="246235"/>
                  </a:cubicBezTo>
                  <a:cubicBezTo>
                    <a:pt x="118166" y="246235"/>
                    <a:pt x="121866" y="246235"/>
                    <a:pt x="125488" y="246157"/>
                  </a:cubicBezTo>
                  <a:cubicBezTo>
                    <a:pt x="162022" y="246157"/>
                    <a:pt x="198556" y="245054"/>
                    <a:pt x="235011" y="245605"/>
                  </a:cubicBezTo>
                  <a:cubicBezTo>
                    <a:pt x="235011" y="246235"/>
                    <a:pt x="235011" y="246865"/>
                    <a:pt x="235011" y="247495"/>
                  </a:cubicBezTo>
                  <a:close/>
                  <a:moveTo>
                    <a:pt x="114937" y="229779"/>
                  </a:moveTo>
                  <a:cubicBezTo>
                    <a:pt x="116040" y="200410"/>
                    <a:pt x="119111" y="171199"/>
                    <a:pt x="125252" y="142460"/>
                  </a:cubicBezTo>
                  <a:cubicBezTo>
                    <a:pt x="127299" y="142460"/>
                    <a:pt x="129346" y="142460"/>
                    <a:pt x="131314" y="142460"/>
                  </a:cubicBezTo>
                  <a:cubicBezTo>
                    <a:pt x="140527" y="142460"/>
                    <a:pt x="149503" y="142302"/>
                    <a:pt x="158716" y="142460"/>
                  </a:cubicBezTo>
                  <a:cubicBezTo>
                    <a:pt x="166274" y="142617"/>
                    <a:pt x="173203" y="141593"/>
                    <a:pt x="180761" y="142223"/>
                  </a:cubicBezTo>
                  <a:cubicBezTo>
                    <a:pt x="198005" y="143720"/>
                    <a:pt x="215800" y="140649"/>
                    <a:pt x="233122" y="141515"/>
                  </a:cubicBezTo>
                  <a:cubicBezTo>
                    <a:pt x="233672" y="141515"/>
                    <a:pt x="234224" y="141515"/>
                    <a:pt x="234854" y="141515"/>
                  </a:cubicBezTo>
                  <a:cubicBezTo>
                    <a:pt x="234854" y="170726"/>
                    <a:pt x="234775" y="199859"/>
                    <a:pt x="234933" y="229071"/>
                  </a:cubicBezTo>
                  <a:cubicBezTo>
                    <a:pt x="199108" y="229937"/>
                    <a:pt x="163282" y="229228"/>
                    <a:pt x="127456" y="229622"/>
                  </a:cubicBezTo>
                  <a:cubicBezTo>
                    <a:pt x="123284" y="229622"/>
                    <a:pt x="119111" y="229622"/>
                    <a:pt x="114937" y="229622"/>
                  </a:cubicBezTo>
                  <a:close/>
                  <a:moveTo>
                    <a:pt x="158085" y="39708"/>
                  </a:moveTo>
                  <a:cubicBezTo>
                    <a:pt x="182572" y="29315"/>
                    <a:pt x="208713" y="23960"/>
                    <a:pt x="235090" y="23173"/>
                  </a:cubicBezTo>
                  <a:cubicBezTo>
                    <a:pt x="233516" y="55692"/>
                    <a:pt x="234617" y="88604"/>
                    <a:pt x="234854" y="121201"/>
                  </a:cubicBezTo>
                  <a:cubicBezTo>
                    <a:pt x="217374" y="122303"/>
                    <a:pt x="199737" y="119784"/>
                    <a:pt x="182337" y="121043"/>
                  </a:cubicBezTo>
                  <a:cubicBezTo>
                    <a:pt x="165566" y="122303"/>
                    <a:pt x="148401" y="121516"/>
                    <a:pt x="131393" y="121673"/>
                  </a:cubicBezTo>
                  <a:cubicBezTo>
                    <a:pt x="131000" y="121673"/>
                    <a:pt x="130606" y="121673"/>
                    <a:pt x="130213" y="121673"/>
                  </a:cubicBezTo>
                  <a:cubicBezTo>
                    <a:pt x="133126" y="110099"/>
                    <a:pt x="136275" y="98524"/>
                    <a:pt x="139976" y="87108"/>
                  </a:cubicBezTo>
                  <a:cubicBezTo>
                    <a:pt x="145172" y="70967"/>
                    <a:pt x="152180" y="55613"/>
                    <a:pt x="158085" y="39786"/>
                  </a:cubicBezTo>
                  <a:close/>
                  <a:moveTo>
                    <a:pt x="130291" y="54195"/>
                  </a:moveTo>
                  <a:cubicBezTo>
                    <a:pt x="122417" y="72856"/>
                    <a:pt x="116434" y="92619"/>
                    <a:pt x="111237" y="111673"/>
                  </a:cubicBezTo>
                  <a:cubicBezTo>
                    <a:pt x="110371" y="114902"/>
                    <a:pt x="109662" y="118209"/>
                    <a:pt x="108874" y="121437"/>
                  </a:cubicBezTo>
                  <a:cubicBezTo>
                    <a:pt x="99348" y="121437"/>
                    <a:pt x="89821" y="121437"/>
                    <a:pt x="80450" y="121988"/>
                  </a:cubicBezTo>
                  <a:cubicBezTo>
                    <a:pt x="74151" y="122303"/>
                    <a:pt x="67931" y="121988"/>
                    <a:pt x="61632" y="121988"/>
                  </a:cubicBezTo>
                  <a:cubicBezTo>
                    <a:pt x="79269" y="94745"/>
                    <a:pt x="102576" y="71281"/>
                    <a:pt x="130291" y="54117"/>
                  </a:cubicBezTo>
                  <a:close/>
                  <a:moveTo>
                    <a:pt x="49979" y="142302"/>
                  </a:moveTo>
                  <a:cubicBezTo>
                    <a:pt x="51003" y="142302"/>
                    <a:pt x="52026" y="142381"/>
                    <a:pt x="53050" y="142460"/>
                  </a:cubicBezTo>
                  <a:cubicBezTo>
                    <a:pt x="62263" y="143011"/>
                    <a:pt x="71317" y="142145"/>
                    <a:pt x="80450" y="142460"/>
                  </a:cubicBezTo>
                  <a:cubicBezTo>
                    <a:pt x="88324" y="142775"/>
                    <a:pt x="96355" y="142775"/>
                    <a:pt x="104387" y="142696"/>
                  </a:cubicBezTo>
                  <a:cubicBezTo>
                    <a:pt x="101079" y="160333"/>
                    <a:pt x="98718" y="178128"/>
                    <a:pt x="96985" y="196001"/>
                  </a:cubicBezTo>
                  <a:cubicBezTo>
                    <a:pt x="95883" y="207182"/>
                    <a:pt x="95411" y="218441"/>
                    <a:pt x="95253" y="229779"/>
                  </a:cubicBezTo>
                  <a:cubicBezTo>
                    <a:pt x="72105" y="229779"/>
                    <a:pt x="48956" y="229779"/>
                    <a:pt x="25807" y="230645"/>
                  </a:cubicBezTo>
                  <a:cubicBezTo>
                    <a:pt x="27539" y="199859"/>
                    <a:pt x="35964" y="169624"/>
                    <a:pt x="49979" y="142302"/>
                  </a:cubicBezTo>
                  <a:close/>
                  <a:moveTo>
                    <a:pt x="25571" y="246314"/>
                  </a:moveTo>
                  <a:cubicBezTo>
                    <a:pt x="48798" y="246944"/>
                    <a:pt x="72105" y="246708"/>
                    <a:pt x="95411" y="246392"/>
                  </a:cubicBezTo>
                  <a:cubicBezTo>
                    <a:pt x="96198" y="277021"/>
                    <a:pt x="100056" y="307887"/>
                    <a:pt x="106355" y="337728"/>
                  </a:cubicBezTo>
                  <a:cubicBezTo>
                    <a:pt x="100450" y="337964"/>
                    <a:pt x="94623" y="338200"/>
                    <a:pt x="88718" y="338358"/>
                  </a:cubicBezTo>
                  <a:cubicBezTo>
                    <a:pt x="79584" y="338594"/>
                    <a:pt x="70293" y="338043"/>
                    <a:pt x="61160" y="338673"/>
                  </a:cubicBezTo>
                  <a:cubicBezTo>
                    <a:pt x="57616" y="338909"/>
                    <a:pt x="53837" y="338987"/>
                    <a:pt x="50058" y="339224"/>
                  </a:cubicBezTo>
                  <a:cubicBezTo>
                    <a:pt x="36043" y="312847"/>
                    <a:pt x="27303" y="283714"/>
                    <a:pt x="25729" y="253164"/>
                  </a:cubicBezTo>
                  <a:cubicBezTo>
                    <a:pt x="25571" y="250881"/>
                    <a:pt x="25729" y="248597"/>
                    <a:pt x="25650" y="246314"/>
                  </a:cubicBezTo>
                  <a:close/>
                  <a:moveTo>
                    <a:pt x="59427" y="355365"/>
                  </a:moveTo>
                  <a:cubicBezTo>
                    <a:pt x="59979" y="355365"/>
                    <a:pt x="60609" y="355365"/>
                    <a:pt x="61160" y="355365"/>
                  </a:cubicBezTo>
                  <a:cubicBezTo>
                    <a:pt x="69663" y="355522"/>
                    <a:pt x="78246" y="354735"/>
                    <a:pt x="86750" y="354578"/>
                  </a:cubicBezTo>
                  <a:cubicBezTo>
                    <a:pt x="94545" y="354420"/>
                    <a:pt x="102340" y="354420"/>
                    <a:pt x="110134" y="354420"/>
                  </a:cubicBezTo>
                  <a:cubicBezTo>
                    <a:pt x="111237" y="358829"/>
                    <a:pt x="112260" y="363160"/>
                    <a:pt x="113442" y="367490"/>
                  </a:cubicBezTo>
                  <a:cubicBezTo>
                    <a:pt x="119111" y="388592"/>
                    <a:pt x="126433" y="409221"/>
                    <a:pt x="135016" y="429299"/>
                  </a:cubicBezTo>
                  <a:cubicBezTo>
                    <a:pt x="104701" y="410638"/>
                    <a:pt x="78561" y="385206"/>
                    <a:pt x="59427" y="355444"/>
                  </a:cubicBezTo>
                  <a:close/>
                  <a:moveTo>
                    <a:pt x="236035" y="418591"/>
                  </a:moveTo>
                  <a:cubicBezTo>
                    <a:pt x="235720" y="431661"/>
                    <a:pt x="234854" y="445361"/>
                    <a:pt x="235877" y="458668"/>
                  </a:cubicBezTo>
                  <a:cubicBezTo>
                    <a:pt x="232885" y="458668"/>
                    <a:pt x="229972" y="458589"/>
                    <a:pt x="226980" y="458432"/>
                  </a:cubicBezTo>
                  <a:cubicBezTo>
                    <a:pt x="212729" y="457723"/>
                    <a:pt x="198635" y="455597"/>
                    <a:pt x="184856" y="452133"/>
                  </a:cubicBezTo>
                  <a:cubicBezTo>
                    <a:pt x="180446" y="451031"/>
                    <a:pt x="176195" y="449692"/>
                    <a:pt x="171864" y="448353"/>
                  </a:cubicBezTo>
                  <a:cubicBezTo>
                    <a:pt x="170998" y="447723"/>
                    <a:pt x="170132" y="447172"/>
                    <a:pt x="169030" y="446700"/>
                  </a:cubicBezTo>
                  <a:cubicBezTo>
                    <a:pt x="164463" y="444810"/>
                    <a:pt x="160053" y="442763"/>
                    <a:pt x="155645" y="440637"/>
                  </a:cubicBezTo>
                  <a:cubicBezTo>
                    <a:pt x="143282" y="412764"/>
                    <a:pt x="133677" y="383789"/>
                    <a:pt x="126827" y="354184"/>
                  </a:cubicBezTo>
                  <a:cubicBezTo>
                    <a:pt x="131158" y="354184"/>
                    <a:pt x="135566" y="354184"/>
                    <a:pt x="139897" y="354026"/>
                  </a:cubicBezTo>
                  <a:cubicBezTo>
                    <a:pt x="171785" y="352924"/>
                    <a:pt x="203674" y="352766"/>
                    <a:pt x="235641" y="352688"/>
                  </a:cubicBezTo>
                  <a:cubicBezTo>
                    <a:pt x="235641" y="355601"/>
                    <a:pt x="235641" y="358593"/>
                    <a:pt x="235641" y="361507"/>
                  </a:cubicBezTo>
                  <a:cubicBezTo>
                    <a:pt x="235799" y="380482"/>
                    <a:pt x="236586" y="399536"/>
                    <a:pt x="236114" y="418512"/>
                  </a:cubicBezTo>
                  <a:close/>
                  <a:moveTo>
                    <a:pt x="331464" y="430244"/>
                  </a:moveTo>
                  <a:cubicBezTo>
                    <a:pt x="330441" y="433472"/>
                    <a:pt x="329338" y="436858"/>
                    <a:pt x="328393" y="440244"/>
                  </a:cubicBezTo>
                  <a:cubicBezTo>
                    <a:pt x="323040" y="442606"/>
                    <a:pt x="317606" y="444731"/>
                    <a:pt x="312016" y="446621"/>
                  </a:cubicBezTo>
                  <a:cubicBezTo>
                    <a:pt x="293670" y="452841"/>
                    <a:pt x="274774" y="456621"/>
                    <a:pt x="255640" y="458038"/>
                  </a:cubicBezTo>
                  <a:cubicBezTo>
                    <a:pt x="256585" y="444968"/>
                    <a:pt x="255640" y="431425"/>
                    <a:pt x="255246" y="418591"/>
                  </a:cubicBezTo>
                  <a:cubicBezTo>
                    <a:pt x="254696" y="400245"/>
                    <a:pt x="255246" y="381899"/>
                    <a:pt x="255325" y="363553"/>
                  </a:cubicBezTo>
                  <a:cubicBezTo>
                    <a:pt x="255325" y="359853"/>
                    <a:pt x="255325" y="356231"/>
                    <a:pt x="255325" y="352530"/>
                  </a:cubicBezTo>
                  <a:cubicBezTo>
                    <a:pt x="285009" y="352137"/>
                    <a:pt x="314851" y="351113"/>
                    <a:pt x="344456" y="351507"/>
                  </a:cubicBezTo>
                  <a:cubicBezTo>
                    <a:pt x="347054" y="351507"/>
                    <a:pt x="349731" y="351507"/>
                    <a:pt x="352330" y="351428"/>
                  </a:cubicBezTo>
                  <a:cubicBezTo>
                    <a:pt x="352172" y="351979"/>
                    <a:pt x="352093" y="352530"/>
                    <a:pt x="352015" y="353082"/>
                  </a:cubicBezTo>
                  <a:cubicBezTo>
                    <a:pt x="348157" y="370010"/>
                    <a:pt x="344535" y="387017"/>
                    <a:pt x="339574" y="403710"/>
                  </a:cubicBezTo>
                  <a:cubicBezTo>
                    <a:pt x="336975" y="412607"/>
                    <a:pt x="334220" y="421425"/>
                    <a:pt x="331464" y="430244"/>
                  </a:cubicBezTo>
                  <a:close/>
                  <a:moveTo>
                    <a:pt x="348786" y="430007"/>
                  </a:moveTo>
                  <a:cubicBezTo>
                    <a:pt x="349653" y="427645"/>
                    <a:pt x="350440" y="425283"/>
                    <a:pt x="351306" y="423079"/>
                  </a:cubicBezTo>
                  <a:cubicBezTo>
                    <a:pt x="356345" y="409536"/>
                    <a:pt x="360597" y="395599"/>
                    <a:pt x="364298" y="381584"/>
                  </a:cubicBezTo>
                  <a:cubicBezTo>
                    <a:pt x="366975" y="371349"/>
                    <a:pt x="369180" y="361034"/>
                    <a:pt x="371148" y="350798"/>
                  </a:cubicBezTo>
                  <a:cubicBezTo>
                    <a:pt x="379336" y="350483"/>
                    <a:pt x="387525" y="350168"/>
                    <a:pt x="395635" y="350326"/>
                  </a:cubicBezTo>
                  <a:cubicBezTo>
                    <a:pt x="404769" y="350483"/>
                    <a:pt x="414059" y="350404"/>
                    <a:pt x="423193" y="349853"/>
                  </a:cubicBezTo>
                  <a:cubicBezTo>
                    <a:pt x="425791" y="349696"/>
                    <a:pt x="428390" y="349774"/>
                    <a:pt x="430909" y="349853"/>
                  </a:cubicBezTo>
                  <a:cubicBezTo>
                    <a:pt x="429728" y="351900"/>
                    <a:pt x="428626" y="353948"/>
                    <a:pt x="427366" y="355916"/>
                  </a:cubicBezTo>
                  <a:cubicBezTo>
                    <a:pt x="407839" y="386702"/>
                    <a:pt x="380517" y="412213"/>
                    <a:pt x="348865" y="430086"/>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48" name="Google Shape;1248;p33">
              <a:extLst>
                <a:ext uri="{FF2B5EF4-FFF2-40B4-BE49-F238E27FC236}">
                  <a16:creationId xmlns:a16="http://schemas.microsoft.com/office/drawing/2014/main" id="{70010CA1-1A0D-341C-F7C5-4108533E2504}"/>
                </a:ext>
              </a:extLst>
            </p:cNvPr>
            <p:cNvGrpSpPr/>
            <p:nvPr/>
          </p:nvGrpSpPr>
          <p:grpSpPr>
            <a:xfrm>
              <a:off x="2444391" y="786490"/>
              <a:ext cx="658410" cy="468314"/>
              <a:chOff x="8865567" y="4618916"/>
              <a:chExt cx="658410" cy="468314"/>
            </a:xfrm>
          </p:grpSpPr>
          <p:sp>
            <p:nvSpPr>
              <p:cNvPr id="1249" name="Google Shape;1249;p33">
                <a:extLst>
                  <a:ext uri="{FF2B5EF4-FFF2-40B4-BE49-F238E27FC236}">
                    <a16:creationId xmlns:a16="http://schemas.microsoft.com/office/drawing/2014/main" id="{66553D40-164C-ABE4-99AB-9315BE8C8D16}"/>
                  </a:ext>
                </a:extLst>
              </p:cNvPr>
              <p:cNvSpPr/>
              <p:nvPr/>
            </p:nvSpPr>
            <p:spPr>
              <a:xfrm>
                <a:off x="8865567" y="4618916"/>
                <a:ext cx="658410" cy="468314"/>
              </a:xfrm>
              <a:custGeom>
                <a:avLst/>
                <a:gdLst/>
                <a:ahLst/>
                <a:cxnLst/>
                <a:rect l="l" t="t" r="r" b="b"/>
                <a:pathLst>
                  <a:path w="877880" h="624419" extrusionOk="0">
                    <a:moveTo>
                      <a:pt x="874932" y="6033"/>
                    </a:moveTo>
                    <a:cubicBezTo>
                      <a:pt x="874696" y="5561"/>
                      <a:pt x="874303" y="5246"/>
                      <a:pt x="873751" y="5089"/>
                    </a:cubicBezTo>
                    <a:cubicBezTo>
                      <a:pt x="873122" y="4223"/>
                      <a:pt x="872098" y="3593"/>
                      <a:pt x="870602" y="3593"/>
                    </a:cubicBezTo>
                    <a:cubicBezTo>
                      <a:pt x="646910" y="5089"/>
                      <a:pt x="423218" y="5167"/>
                      <a:pt x="199447" y="3199"/>
                    </a:cubicBezTo>
                    <a:cubicBezTo>
                      <a:pt x="136693" y="2648"/>
                      <a:pt x="73861" y="679"/>
                      <a:pt x="11029" y="1152"/>
                    </a:cubicBezTo>
                    <a:cubicBezTo>
                      <a:pt x="10951" y="1152"/>
                      <a:pt x="10872" y="1152"/>
                      <a:pt x="10793" y="1152"/>
                    </a:cubicBezTo>
                    <a:cubicBezTo>
                      <a:pt x="10085" y="-344"/>
                      <a:pt x="7407" y="-423"/>
                      <a:pt x="6698" y="1152"/>
                    </a:cubicBezTo>
                    <a:cubicBezTo>
                      <a:pt x="3156" y="8553"/>
                      <a:pt x="3706" y="15797"/>
                      <a:pt x="3549" y="23907"/>
                    </a:cubicBezTo>
                    <a:cubicBezTo>
                      <a:pt x="3392" y="34379"/>
                      <a:pt x="3470" y="44851"/>
                      <a:pt x="3392" y="55323"/>
                    </a:cubicBezTo>
                    <a:cubicBezTo>
                      <a:pt x="3313" y="75637"/>
                      <a:pt x="2762" y="95873"/>
                      <a:pt x="2840" y="116187"/>
                    </a:cubicBezTo>
                    <a:cubicBezTo>
                      <a:pt x="2998" y="156106"/>
                      <a:pt x="2290" y="196026"/>
                      <a:pt x="2132" y="235946"/>
                    </a:cubicBezTo>
                    <a:cubicBezTo>
                      <a:pt x="1738" y="316415"/>
                      <a:pt x="1266" y="396963"/>
                      <a:pt x="636" y="477432"/>
                    </a:cubicBezTo>
                    <a:cubicBezTo>
                      <a:pt x="321" y="523257"/>
                      <a:pt x="-781" y="569161"/>
                      <a:pt x="951" y="614907"/>
                    </a:cubicBezTo>
                    <a:cubicBezTo>
                      <a:pt x="951" y="616089"/>
                      <a:pt x="1817" y="616718"/>
                      <a:pt x="2683" y="616876"/>
                    </a:cubicBezTo>
                    <a:cubicBezTo>
                      <a:pt x="2290" y="618923"/>
                      <a:pt x="3392" y="621285"/>
                      <a:pt x="6069" y="621364"/>
                    </a:cubicBezTo>
                    <a:cubicBezTo>
                      <a:pt x="229052" y="624592"/>
                      <a:pt x="452115" y="624828"/>
                      <a:pt x="675098" y="624041"/>
                    </a:cubicBezTo>
                    <a:cubicBezTo>
                      <a:pt x="706593" y="623962"/>
                      <a:pt x="738087" y="623805"/>
                      <a:pt x="769582" y="623647"/>
                    </a:cubicBezTo>
                    <a:cubicBezTo>
                      <a:pt x="800683" y="623490"/>
                      <a:pt x="833123" y="625694"/>
                      <a:pt x="864067" y="621915"/>
                    </a:cubicBezTo>
                    <a:cubicBezTo>
                      <a:pt x="864775" y="621836"/>
                      <a:pt x="865327" y="621600"/>
                      <a:pt x="865799" y="621285"/>
                    </a:cubicBezTo>
                    <a:cubicBezTo>
                      <a:pt x="867059" y="622309"/>
                      <a:pt x="869342" y="621836"/>
                      <a:pt x="869421" y="619710"/>
                    </a:cubicBezTo>
                    <a:cubicBezTo>
                      <a:pt x="873909" y="539398"/>
                      <a:pt x="872256" y="458615"/>
                      <a:pt x="873437" y="378224"/>
                    </a:cubicBezTo>
                    <a:cubicBezTo>
                      <a:pt x="874538" y="297754"/>
                      <a:pt x="875248" y="217206"/>
                      <a:pt x="876350" y="136737"/>
                    </a:cubicBezTo>
                    <a:cubicBezTo>
                      <a:pt x="876664" y="114455"/>
                      <a:pt x="876743" y="92251"/>
                      <a:pt x="877058" y="69968"/>
                    </a:cubicBezTo>
                    <a:cubicBezTo>
                      <a:pt x="877216" y="58157"/>
                      <a:pt x="877452" y="46426"/>
                      <a:pt x="877609" y="34615"/>
                    </a:cubicBezTo>
                    <a:cubicBezTo>
                      <a:pt x="877688" y="24931"/>
                      <a:pt x="879027" y="14852"/>
                      <a:pt x="874932" y="5876"/>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0" name="Google Shape;1250;p33">
                <a:extLst>
                  <a:ext uri="{FF2B5EF4-FFF2-40B4-BE49-F238E27FC236}">
                    <a16:creationId xmlns:a16="http://schemas.microsoft.com/office/drawing/2014/main" id="{F72D734B-6D46-01A8-5FEF-863314834756}"/>
                  </a:ext>
                </a:extLst>
              </p:cNvPr>
              <p:cNvSpPr/>
              <p:nvPr/>
            </p:nvSpPr>
            <p:spPr>
              <a:xfrm>
                <a:off x="8940757" y="4788568"/>
                <a:ext cx="508780" cy="249017"/>
              </a:xfrm>
              <a:custGeom>
                <a:avLst/>
                <a:gdLst/>
                <a:ahLst/>
                <a:cxnLst/>
                <a:rect l="l" t="t" r="r" b="b"/>
                <a:pathLst>
                  <a:path w="678373" h="332023" extrusionOk="0">
                    <a:moveTo>
                      <a:pt x="676099" y="208868"/>
                    </a:moveTo>
                    <a:cubicBezTo>
                      <a:pt x="675548" y="189342"/>
                      <a:pt x="675075" y="169736"/>
                      <a:pt x="673815" y="150210"/>
                    </a:cubicBezTo>
                    <a:cubicBezTo>
                      <a:pt x="672556" y="131155"/>
                      <a:pt x="672399" y="111707"/>
                      <a:pt x="668225" y="93046"/>
                    </a:cubicBezTo>
                    <a:cubicBezTo>
                      <a:pt x="668225" y="92889"/>
                      <a:pt x="668068" y="92889"/>
                      <a:pt x="667989" y="92731"/>
                    </a:cubicBezTo>
                    <a:cubicBezTo>
                      <a:pt x="659328" y="39111"/>
                      <a:pt x="608622" y="-1753"/>
                      <a:pt x="554293" y="58"/>
                    </a:cubicBezTo>
                    <a:cubicBezTo>
                      <a:pt x="525396" y="1003"/>
                      <a:pt x="496814" y="12262"/>
                      <a:pt x="476185" y="32734"/>
                    </a:cubicBezTo>
                    <a:cubicBezTo>
                      <a:pt x="456422" y="52339"/>
                      <a:pt x="443825" y="77220"/>
                      <a:pt x="429258" y="100527"/>
                    </a:cubicBezTo>
                    <a:cubicBezTo>
                      <a:pt x="414219" y="124620"/>
                      <a:pt x="395716" y="148084"/>
                      <a:pt x="366977" y="155564"/>
                    </a:cubicBezTo>
                    <a:cubicBezTo>
                      <a:pt x="338238" y="163044"/>
                      <a:pt x="305719" y="154225"/>
                      <a:pt x="284618" y="133517"/>
                    </a:cubicBezTo>
                    <a:cubicBezTo>
                      <a:pt x="261313" y="110683"/>
                      <a:pt x="255328" y="76354"/>
                      <a:pt x="235250" y="51158"/>
                    </a:cubicBezTo>
                    <a:cubicBezTo>
                      <a:pt x="218321" y="29978"/>
                      <a:pt x="192653" y="18403"/>
                      <a:pt x="166040" y="15648"/>
                    </a:cubicBezTo>
                    <a:cubicBezTo>
                      <a:pt x="95098" y="8246"/>
                      <a:pt x="34392" y="62654"/>
                      <a:pt x="1716" y="120526"/>
                    </a:cubicBezTo>
                    <a:cubicBezTo>
                      <a:pt x="1165" y="121549"/>
                      <a:pt x="1401" y="122573"/>
                      <a:pt x="1952" y="123360"/>
                    </a:cubicBezTo>
                    <a:cubicBezTo>
                      <a:pt x="141" y="156430"/>
                      <a:pt x="-409" y="189421"/>
                      <a:pt x="299" y="222490"/>
                    </a:cubicBezTo>
                    <a:cubicBezTo>
                      <a:pt x="692" y="239261"/>
                      <a:pt x="1244" y="256032"/>
                      <a:pt x="2346" y="272725"/>
                    </a:cubicBezTo>
                    <a:cubicBezTo>
                      <a:pt x="3291" y="287921"/>
                      <a:pt x="3133" y="304771"/>
                      <a:pt x="7070" y="319494"/>
                    </a:cubicBezTo>
                    <a:cubicBezTo>
                      <a:pt x="4550" y="321069"/>
                      <a:pt x="5102" y="325636"/>
                      <a:pt x="8723" y="325714"/>
                    </a:cubicBezTo>
                    <a:cubicBezTo>
                      <a:pt x="94389" y="327368"/>
                      <a:pt x="180134" y="323431"/>
                      <a:pt x="265800" y="323825"/>
                    </a:cubicBezTo>
                    <a:cubicBezTo>
                      <a:pt x="351466" y="324218"/>
                      <a:pt x="437132" y="324061"/>
                      <a:pt x="522877" y="325084"/>
                    </a:cubicBezTo>
                    <a:cubicBezTo>
                      <a:pt x="571300" y="325714"/>
                      <a:pt x="619645" y="326423"/>
                      <a:pt x="668068" y="327446"/>
                    </a:cubicBezTo>
                    <a:cubicBezTo>
                      <a:pt x="668540" y="327446"/>
                      <a:pt x="668934" y="327368"/>
                      <a:pt x="669328" y="327210"/>
                    </a:cubicBezTo>
                    <a:cubicBezTo>
                      <a:pt x="669328" y="327525"/>
                      <a:pt x="669328" y="327840"/>
                      <a:pt x="669328" y="328155"/>
                    </a:cubicBezTo>
                    <a:cubicBezTo>
                      <a:pt x="669564" y="333352"/>
                      <a:pt x="677044" y="333273"/>
                      <a:pt x="677359" y="328155"/>
                    </a:cubicBezTo>
                    <a:cubicBezTo>
                      <a:pt x="679799" y="288629"/>
                      <a:pt x="677201" y="248316"/>
                      <a:pt x="676178" y="208790"/>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1" name="Google Shape;1251;p33">
                <a:extLst>
                  <a:ext uri="{FF2B5EF4-FFF2-40B4-BE49-F238E27FC236}">
                    <a16:creationId xmlns:a16="http://schemas.microsoft.com/office/drawing/2014/main" id="{DCC0029B-3815-744C-CD8A-A23D7E058E1A}"/>
                  </a:ext>
                </a:extLst>
              </p:cNvPr>
              <p:cNvSpPr/>
              <p:nvPr/>
            </p:nvSpPr>
            <p:spPr>
              <a:xfrm>
                <a:off x="8939799" y="4667169"/>
                <a:ext cx="525970" cy="369711"/>
              </a:xfrm>
              <a:custGeom>
                <a:avLst/>
                <a:gdLst/>
                <a:ahLst/>
                <a:cxnLst/>
                <a:rect l="l" t="t" r="r" b="b"/>
                <a:pathLst>
                  <a:path w="701293" h="492948" extrusionOk="0">
                    <a:moveTo>
                      <a:pt x="698793" y="486635"/>
                    </a:moveTo>
                    <a:cubicBezTo>
                      <a:pt x="519352" y="482619"/>
                      <a:pt x="339752" y="483564"/>
                      <a:pt x="160232" y="482698"/>
                    </a:cubicBezTo>
                    <a:cubicBezTo>
                      <a:pt x="135351" y="482619"/>
                      <a:pt x="110470" y="482461"/>
                      <a:pt x="85510" y="482383"/>
                    </a:cubicBezTo>
                    <a:cubicBezTo>
                      <a:pt x="59921" y="482225"/>
                      <a:pt x="33937" y="481202"/>
                      <a:pt x="8427" y="482777"/>
                    </a:cubicBezTo>
                    <a:cubicBezTo>
                      <a:pt x="10946" y="443880"/>
                      <a:pt x="8977" y="404118"/>
                      <a:pt x="8663" y="365143"/>
                    </a:cubicBezTo>
                    <a:cubicBezTo>
                      <a:pt x="8348" y="325224"/>
                      <a:pt x="8269" y="285146"/>
                      <a:pt x="8505" y="245226"/>
                    </a:cubicBezTo>
                    <a:cubicBezTo>
                      <a:pt x="9056" y="164679"/>
                      <a:pt x="8898" y="83973"/>
                      <a:pt x="7639" y="3425"/>
                    </a:cubicBezTo>
                    <a:cubicBezTo>
                      <a:pt x="7639" y="-1142"/>
                      <a:pt x="553" y="-1142"/>
                      <a:pt x="474" y="3425"/>
                    </a:cubicBezTo>
                    <a:cubicBezTo>
                      <a:pt x="-313" y="83973"/>
                      <a:pt x="-78" y="164679"/>
                      <a:pt x="868" y="245226"/>
                    </a:cubicBezTo>
                    <a:cubicBezTo>
                      <a:pt x="1340" y="285146"/>
                      <a:pt x="1419" y="325224"/>
                      <a:pt x="1340" y="365143"/>
                    </a:cubicBezTo>
                    <a:cubicBezTo>
                      <a:pt x="1261" y="405457"/>
                      <a:pt x="-707" y="446794"/>
                      <a:pt x="2442" y="487028"/>
                    </a:cubicBezTo>
                    <a:cubicBezTo>
                      <a:pt x="2600" y="489469"/>
                      <a:pt x="4962" y="490257"/>
                      <a:pt x="6616" y="489390"/>
                    </a:cubicBezTo>
                    <a:cubicBezTo>
                      <a:pt x="6695" y="489390"/>
                      <a:pt x="6773" y="489390"/>
                      <a:pt x="6851" y="489390"/>
                    </a:cubicBezTo>
                    <a:cubicBezTo>
                      <a:pt x="51653" y="492776"/>
                      <a:pt x="97478" y="490650"/>
                      <a:pt x="142437" y="490886"/>
                    </a:cubicBezTo>
                    <a:cubicBezTo>
                      <a:pt x="187632" y="491123"/>
                      <a:pt x="232827" y="491437"/>
                      <a:pt x="278022" y="491516"/>
                    </a:cubicBezTo>
                    <a:cubicBezTo>
                      <a:pt x="367152" y="491674"/>
                      <a:pt x="456204" y="492698"/>
                      <a:pt x="545334" y="492933"/>
                    </a:cubicBezTo>
                    <a:cubicBezTo>
                      <a:pt x="596435" y="493012"/>
                      <a:pt x="647535" y="492776"/>
                      <a:pt x="698636" y="492146"/>
                    </a:cubicBezTo>
                    <a:cubicBezTo>
                      <a:pt x="702179" y="492146"/>
                      <a:pt x="702179" y="486713"/>
                      <a:pt x="698636" y="486635"/>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2" name="Google Shape;1252;p33">
                <a:extLst>
                  <a:ext uri="{FF2B5EF4-FFF2-40B4-BE49-F238E27FC236}">
                    <a16:creationId xmlns:a16="http://schemas.microsoft.com/office/drawing/2014/main" id="{4F8B8A6E-E588-156D-5D2B-FD01AA7A661E}"/>
                  </a:ext>
                </a:extLst>
              </p:cNvPr>
              <p:cNvSpPr/>
              <p:nvPr/>
            </p:nvSpPr>
            <p:spPr>
              <a:xfrm>
                <a:off x="8942671" y="4785483"/>
                <a:ext cx="498415" cy="125984"/>
              </a:xfrm>
              <a:custGeom>
                <a:avLst/>
                <a:gdLst/>
                <a:ahLst/>
                <a:cxnLst/>
                <a:rect l="l" t="t" r="r" b="b"/>
                <a:pathLst>
                  <a:path w="664553" h="167979" extrusionOk="0">
                    <a:moveTo>
                      <a:pt x="664178" y="73066"/>
                    </a:moveTo>
                    <a:cubicBezTo>
                      <a:pt x="644808" y="22202"/>
                      <a:pt x="591425" y="-7325"/>
                      <a:pt x="537962" y="1573"/>
                    </a:cubicBezTo>
                    <a:cubicBezTo>
                      <a:pt x="473870" y="12202"/>
                      <a:pt x="446863" y="72751"/>
                      <a:pt x="407731" y="116450"/>
                    </a:cubicBezTo>
                    <a:cubicBezTo>
                      <a:pt x="387575" y="138969"/>
                      <a:pt x="360488" y="158732"/>
                      <a:pt x="328915" y="157866"/>
                    </a:cubicBezTo>
                    <a:cubicBezTo>
                      <a:pt x="296396" y="156921"/>
                      <a:pt x="276161" y="130623"/>
                      <a:pt x="261988" y="104325"/>
                    </a:cubicBezTo>
                    <a:cubicBezTo>
                      <a:pt x="248761" y="79837"/>
                      <a:pt x="237659" y="52988"/>
                      <a:pt x="215140" y="35351"/>
                    </a:cubicBezTo>
                    <a:cubicBezTo>
                      <a:pt x="195771" y="20076"/>
                      <a:pt x="170811" y="13383"/>
                      <a:pt x="146403" y="13777"/>
                    </a:cubicBezTo>
                    <a:cubicBezTo>
                      <a:pt x="81602" y="14722"/>
                      <a:pt x="33021" y="62122"/>
                      <a:pt x="345" y="113537"/>
                    </a:cubicBezTo>
                    <a:cubicBezTo>
                      <a:pt x="-1072" y="115742"/>
                      <a:pt x="2235" y="117474"/>
                      <a:pt x="3731" y="115506"/>
                    </a:cubicBezTo>
                    <a:cubicBezTo>
                      <a:pt x="36879" y="71885"/>
                      <a:pt x="81208" y="26848"/>
                      <a:pt x="139080" y="22911"/>
                    </a:cubicBezTo>
                    <a:cubicBezTo>
                      <a:pt x="165300" y="21178"/>
                      <a:pt x="193015" y="27635"/>
                      <a:pt x="212935" y="45508"/>
                    </a:cubicBezTo>
                    <a:cubicBezTo>
                      <a:pt x="233643" y="64011"/>
                      <a:pt x="243249" y="90861"/>
                      <a:pt x="256635" y="114560"/>
                    </a:cubicBezTo>
                    <a:cubicBezTo>
                      <a:pt x="268603" y="135741"/>
                      <a:pt x="284665" y="156213"/>
                      <a:pt x="308443" y="164322"/>
                    </a:cubicBezTo>
                    <a:cubicBezTo>
                      <a:pt x="332143" y="172432"/>
                      <a:pt x="358678" y="166212"/>
                      <a:pt x="379780" y="153929"/>
                    </a:cubicBezTo>
                    <a:cubicBezTo>
                      <a:pt x="430171" y="124639"/>
                      <a:pt x="449068" y="63381"/>
                      <a:pt x="495838" y="30076"/>
                    </a:cubicBezTo>
                    <a:cubicBezTo>
                      <a:pt x="523160" y="10628"/>
                      <a:pt x="558985" y="5116"/>
                      <a:pt x="590716" y="16061"/>
                    </a:cubicBezTo>
                    <a:cubicBezTo>
                      <a:pt x="620007" y="26139"/>
                      <a:pt x="642446" y="49209"/>
                      <a:pt x="654808" y="77239"/>
                    </a:cubicBezTo>
                    <a:cubicBezTo>
                      <a:pt x="657170" y="82515"/>
                      <a:pt x="666304" y="78735"/>
                      <a:pt x="664257" y="73223"/>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3" name="Google Shape;1253;p33">
                <a:extLst>
                  <a:ext uri="{FF2B5EF4-FFF2-40B4-BE49-F238E27FC236}">
                    <a16:creationId xmlns:a16="http://schemas.microsoft.com/office/drawing/2014/main" id="{A01E75D5-835A-2665-2B5B-9D6BD4A939CB}"/>
                  </a:ext>
                </a:extLst>
              </p:cNvPr>
              <p:cNvSpPr/>
              <p:nvPr/>
            </p:nvSpPr>
            <p:spPr>
              <a:xfrm>
                <a:off x="9320434" y="4757292"/>
                <a:ext cx="65827" cy="65826"/>
              </a:xfrm>
              <a:custGeom>
                <a:avLst/>
                <a:gdLst/>
                <a:ahLst/>
                <a:cxnLst/>
                <a:rect l="l" t="t" r="r" b="b"/>
                <a:pathLst>
                  <a:path w="87769" h="87768" extrusionOk="0">
                    <a:moveTo>
                      <a:pt x="86166" y="32231"/>
                    </a:moveTo>
                    <a:cubicBezTo>
                      <a:pt x="84119" y="24830"/>
                      <a:pt x="80339" y="18373"/>
                      <a:pt x="74907" y="12862"/>
                    </a:cubicBezTo>
                    <a:cubicBezTo>
                      <a:pt x="71915" y="10579"/>
                      <a:pt x="69002" y="8295"/>
                      <a:pt x="66010" y="6012"/>
                    </a:cubicBezTo>
                    <a:cubicBezTo>
                      <a:pt x="59160" y="2075"/>
                      <a:pt x="51758" y="28"/>
                      <a:pt x="43884" y="28"/>
                    </a:cubicBezTo>
                    <a:cubicBezTo>
                      <a:pt x="37821" y="-208"/>
                      <a:pt x="32231" y="1051"/>
                      <a:pt x="26955" y="3807"/>
                    </a:cubicBezTo>
                    <a:cubicBezTo>
                      <a:pt x="21523" y="5539"/>
                      <a:pt x="16799" y="8610"/>
                      <a:pt x="12862" y="12862"/>
                    </a:cubicBezTo>
                    <a:cubicBezTo>
                      <a:pt x="8610" y="16799"/>
                      <a:pt x="5539" y="21523"/>
                      <a:pt x="3807" y="26956"/>
                    </a:cubicBezTo>
                    <a:cubicBezTo>
                      <a:pt x="1052" y="32152"/>
                      <a:pt x="-208" y="37822"/>
                      <a:pt x="28" y="43884"/>
                    </a:cubicBezTo>
                    <a:cubicBezTo>
                      <a:pt x="579" y="47743"/>
                      <a:pt x="1052" y="51680"/>
                      <a:pt x="1602" y="55538"/>
                    </a:cubicBezTo>
                    <a:cubicBezTo>
                      <a:pt x="3650" y="62939"/>
                      <a:pt x="7429" y="69395"/>
                      <a:pt x="12862" y="74907"/>
                    </a:cubicBezTo>
                    <a:cubicBezTo>
                      <a:pt x="15854" y="77190"/>
                      <a:pt x="18767" y="79473"/>
                      <a:pt x="21760" y="81757"/>
                    </a:cubicBezTo>
                    <a:cubicBezTo>
                      <a:pt x="28610" y="85694"/>
                      <a:pt x="36010" y="87741"/>
                      <a:pt x="43884" y="87741"/>
                    </a:cubicBezTo>
                    <a:cubicBezTo>
                      <a:pt x="49947" y="87977"/>
                      <a:pt x="55537" y="86717"/>
                      <a:pt x="60813" y="83962"/>
                    </a:cubicBezTo>
                    <a:cubicBezTo>
                      <a:pt x="66245" y="82230"/>
                      <a:pt x="70970" y="79159"/>
                      <a:pt x="74907" y="74907"/>
                    </a:cubicBezTo>
                    <a:cubicBezTo>
                      <a:pt x="79158" y="70970"/>
                      <a:pt x="82229" y="66246"/>
                      <a:pt x="83961" y="60813"/>
                    </a:cubicBezTo>
                    <a:cubicBezTo>
                      <a:pt x="86718" y="55616"/>
                      <a:pt x="87977" y="49947"/>
                      <a:pt x="87741" y="43884"/>
                    </a:cubicBezTo>
                    <a:cubicBezTo>
                      <a:pt x="87190" y="40026"/>
                      <a:pt x="86718" y="36089"/>
                      <a:pt x="86166" y="32231"/>
                    </a:cubicBez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254" name="Google Shape;1254;p33">
              <a:extLst>
                <a:ext uri="{FF2B5EF4-FFF2-40B4-BE49-F238E27FC236}">
                  <a16:creationId xmlns:a16="http://schemas.microsoft.com/office/drawing/2014/main" id="{ECEF9BA6-A7A1-E1CC-C161-6CB0C464EFF4}"/>
                </a:ext>
              </a:extLst>
            </p:cNvPr>
            <p:cNvSpPr/>
            <p:nvPr/>
          </p:nvSpPr>
          <p:spPr>
            <a:xfrm>
              <a:off x="820146" y="888101"/>
              <a:ext cx="251912" cy="265112"/>
            </a:xfrm>
            <a:custGeom>
              <a:avLst/>
              <a:gdLst/>
              <a:ahLst/>
              <a:cxnLst/>
              <a:rect l="l" t="t" r="r" b="b"/>
              <a:pathLst>
                <a:path w="335883" h="353482" extrusionOk="0">
                  <a:moveTo>
                    <a:pt x="314729" y="134672"/>
                  </a:moveTo>
                  <a:cubicBezTo>
                    <a:pt x="318351" y="131523"/>
                    <a:pt x="321895" y="128295"/>
                    <a:pt x="325516" y="125066"/>
                  </a:cubicBezTo>
                  <a:cubicBezTo>
                    <a:pt x="327327" y="123492"/>
                    <a:pt x="329138" y="121917"/>
                    <a:pt x="330870" y="120264"/>
                  </a:cubicBezTo>
                  <a:cubicBezTo>
                    <a:pt x="332524" y="118768"/>
                    <a:pt x="334571" y="117193"/>
                    <a:pt x="335674" y="115224"/>
                  </a:cubicBezTo>
                  <a:cubicBezTo>
                    <a:pt x="335830" y="114988"/>
                    <a:pt x="335674" y="114673"/>
                    <a:pt x="335516" y="114437"/>
                  </a:cubicBezTo>
                  <a:cubicBezTo>
                    <a:pt x="335516" y="114279"/>
                    <a:pt x="335516" y="114201"/>
                    <a:pt x="335516" y="114043"/>
                  </a:cubicBezTo>
                  <a:cubicBezTo>
                    <a:pt x="334964" y="111917"/>
                    <a:pt x="333232" y="110106"/>
                    <a:pt x="331972" y="108374"/>
                  </a:cubicBezTo>
                  <a:cubicBezTo>
                    <a:pt x="331500" y="107744"/>
                    <a:pt x="331106" y="107114"/>
                    <a:pt x="330713" y="106485"/>
                  </a:cubicBezTo>
                  <a:lnTo>
                    <a:pt x="320477" y="88690"/>
                  </a:lnTo>
                  <a:lnTo>
                    <a:pt x="305595" y="62864"/>
                  </a:lnTo>
                  <a:lnTo>
                    <a:pt x="304729" y="63100"/>
                  </a:lnTo>
                  <a:cubicBezTo>
                    <a:pt x="304729" y="63100"/>
                    <a:pt x="304493" y="63100"/>
                    <a:pt x="304414" y="63179"/>
                  </a:cubicBezTo>
                  <a:lnTo>
                    <a:pt x="303391" y="63494"/>
                  </a:lnTo>
                  <a:cubicBezTo>
                    <a:pt x="299690" y="64045"/>
                    <a:pt x="295911" y="65384"/>
                    <a:pt x="292289" y="66407"/>
                  </a:cubicBezTo>
                  <a:cubicBezTo>
                    <a:pt x="287958" y="67667"/>
                    <a:pt x="283627" y="68927"/>
                    <a:pt x="279376" y="70265"/>
                  </a:cubicBezTo>
                  <a:cubicBezTo>
                    <a:pt x="275518" y="71446"/>
                    <a:pt x="271739" y="72785"/>
                    <a:pt x="267959" y="74202"/>
                  </a:cubicBezTo>
                  <a:lnTo>
                    <a:pt x="260322" y="76486"/>
                  </a:lnTo>
                  <a:cubicBezTo>
                    <a:pt x="259534" y="75777"/>
                    <a:pt x="258747" y="75069"/>
                    <a:pt x="257960" y="74360"/>
                  </a:cubicBezTo>
                  <a:cubicBezTo>
                    <a:pt x="255755" y="72313"/>
                    <a:pt x="253393" y="70265"/>
                    <a:pt x="251031" y="68376"/>
                  </a:cubicBezTo>
                  <a:cubicBezTo>
                    <a:pt x="246385" y="64675"/>
                    <a:pt x="241503" y="61368"/>
                    <a:pt x="236464" y="58455"/>
                  </a:cubicBezTo>
                  <a:cubicBezTo>
                    <a:pt x="228355" y="53809"/>
                    <a:pt x="219142" y="49479"/>
                    <a:pt x="209772" y="47432"/>
                  </a:cubicBezTo>
                  <a:cubicBezTo>
                    <a:pt x="209142" y="45148"/>
                    <a:pt x="208434" y="42865"/>
                    <a:pt x="207882" y="40660"/>
                  </a:cubicBezTo>
                  <a:cubicBezTo>
                    <a:pt x="206781" y="36330"/>
                    <a:pt x="205757" y="31999"/>
                    <a:pt x="204734" y="27669"/>
                  </a:cubicBezTo>
                  <a:cubicBezTo>
                    <a:pt x="203710" y="23338"/>
                    <a:pt x="202608" y="19008"/>
                    <a:pt x="201584" y="14677"/>
                  </a:cubicBezTo>
                  <a:cubicBezTo>
                    <a:pt x="200718" y="11134"/>
                    <a:pt x="200166" y="6961"/>
                    <a:pt x="198513" y="3575"/>
                  </a:cubicBezTo>
                  <a:lnTo>
                    <a:pt x="197805" y="426"/>
                  </a:lnTo>
                  <a:lnTo>
                    <a:pt x="144893" y="426"/>
                  </a:lnTo>
                  <a:cubicBezTo>
                    <a:pt x="143240" y="268"/>
                    <a:pt x="141508" y="268"/>
                    <a:pt x="139932" y="426"/>
                  </a:cubicBezTo>
                  <a:lnTo>
                    <a:pt x="139618" y="426"/>
                  </a:lnTo>
                  <a:cubicBezTo>
                    <a:pt x="139066" y="-204"/>
                    <a:pt x="137886" y="-204"/>
                    <a:pt x="137571" y="898"/>
                  </a:cubicBezTo>
                  <a:cubicBezTo>
                    <a:pt x="134894" y="9402"/>
                    <a:pt x="133003" y="18299"/>
                    <a:pt x="131114" y="26960"/>
                  </a:cubicBezTo>
                  <a:cubicBezTo>
                    <a:pt x="130169" y="31212"/>
                    <a:pt x="129145" y="35542"/>
                    <a:pt x="128358" y="39873"/>
                  </a:cubicBezTo>
                  <a:cubicBezTo>
                    <a:pt x="127965" y="42156"/>
                    <a:pt x="127571" y="44361"/>
                    <a:pt x="127256" y="46644"/>
                  </a:cubicBezTo>
                  <a:cubicBezTo>
                    <a:pt x="127256" y="46723"/>
                    <a:pt x="127256" y="46802"/>
                    <a:pt x="127256" y="46881"/>
                  </a:cubicBezTo>
                  <a:cubicBezTo>
                    <a:pt x="108281" y="52313"/>
                    <a:pt x="89856" y="62471"/>
                    <a:pt x="75526" y="76328"/>
                  </a:cubicBezTo>
                  <a:lnTo>
                    <a:pt x="45133" y="67116"/>
                  </a:lnTo>
                  <a:cubicBezTo>
                    <a:pt x="44424" y="66880"/>
                    <a:pt x="43637" y="66565"/>
                    <a:pt x="42929" y="66329"/>
                  </a:cubicBezTo>
                  <a:cubicBezTo>
                    <a:pt x="40881" y="65620"/>
                    <a:pt x="38834" y="64833"/>
                    <a:pt x="36866" y="64045"/>
                  </a:cubicBezTo>
                  <a:cubicBezTo>
                    <a:pt x="35213" y="63415"/>
                    <a:pt x="31354" y="62864"/>
                    <a:pt x="31354" y="62864"/>
                  </a:cubicBezTo>
                  <a:lnTo>
                    <a:pt x="30567" y="62628"/>
                  </a:lnTo>
                  <a:lnTo>
                    <a:pt x="21355" y="78612"/>
                  </a:lnTo>
                  <a:cubicBezTo>
                    <a:pt x="19465" y="81604"/>
                    <a:pt x="17575" y="84674"/>
                    <a:pt x="15686" y="87666"/>
                  </a:cubicBezTo>
                  <a:cubicBezTo>
                    <a:pt x="10489" y="96012"/>
                    <a:pt x="4662" y="104280"/>
                    <a:pt x="410" y="113177"/>
                  </a:cubicBezTo>
                  <a:cubicBezTo>
                    <a:pt x="410" y="113335"/>
                    <a:pt x="410" y="113413"/>
                    <a:pt x="410" y="113571"/>
                  </a:cubicBezTo>
                  <a:cubicBezTo>
                    <a:pt x="96" y="113728"/>
                    <a:pt x="-140" y="114043"/>
                    <a:pt x="96" y="114437"/>
                  </a:cubicBezTo>
                  <a:cubicBezTo>
                    <a:pt x="1119" y="116091"/>
                    <a:pt x="2930" y="117429"/>
                    <a:pt x="4426" y="118689"/>
                  </a:cubicBezTo>
                  <a:cubicBezTo>
                    <a:pt x="6079" y="120185"/>
                    <a:pt x="7812" y="121602"/>
                    <a:pt x="9465" y="123098"/>
                  </a:cubicBezTo>
                  <a:cubicBezTo>
                    <a:pt x="12929" y="126090"/>
                    <a:pt x="16394" y="129161"/>
                    <a:pt x="19858" y="132153"/>
                  </a:cubicBezTo>
                  <a:lnTo>
                    <a:pt x="20646" y="132783"/>
                  </a:lnTo>
                  <a:lnTo>
                    <a:pt x="36079" y="147192"/>
                  </a:lnTo>
                  <a:cubicBezTo>
                    <a:pt x="34031" y="156640"/>
                    <a:pt x="32850" y="166403"/>
                    <a:pt x="32850" y="176403"/>
                  </a:cubicBezTo>
                  <a:cubicBezTo>
                    <a:pt x="32850" y="178135"/>
                    <a:pt x="32850" y="179868"/>
                    <a:pt x="33008" y="181678"/>
                  </a:cubicBezTo>
                  <a:cubicBezTo>
                    <a:pt x="32850" y="189710"/>
                    <a:pt x="33481" y="198213"/>
                    <a:pt x="35606" y="206008"/>
                  </a:cubicBezTo>
                  <a:cubicBezTo>
                    <a:pt x="33481" y="207898"/>
                    <a:pt x="31433" y="209866"/>
                    <a:pt x="29307" y="211756"/>
                  </a:cubicBezTo>
                  <a:cubicBezTo>
                    <a:pt x="26158" y="214669"/>
                    <a:pt x="23008" y="217504"/>
                    <a:pt x="19858" y="220417"/>
                  </a:cubicBezTo>
                  <a:cubicBezTo>
                    <a:pt x="13560" y="226165"/>
                    <a:pt x="7024" y="231755"/>
                    <a:pt x="1355" y="238133"/>
                  </a:cubicBezTo>
                  <a:cubicBezTo>
                    <a:pt x="1355" y="238133"/>
                    <a:pt x="1355" y="238133"/>
                    <a:pt x="1355" y="238212"/>
                  </a:cubicBezTo>
                  <a:lnTo>
                    <a:pt x="804" y="238684"/>
                  </a:lnTo>
                  <a:lnTo>
                    <a:pt x="1041" y="239078"/>
                  </a:lnTo>
                  <a:cubicBezTo>
                    <a:pt x="1041" y="239078"/>
                    <a:pt x="1041" y="239235"/>
                    <a:pt x="1041" y="239393"/>
                  </a:cubicBezTo>
                  <a:cubicBezTo>
                    <a:pt x="2458" y="243723"/>
                    <a:pt x="5134" y="247897"/>
                    <a:pt x="7339" y="251912"/>
                  </a:cubicBezTo>
                  <a:cubicBezTo>
                    <a:pt x="9702" y="256243"/>
                    <a:pt x="12142" y="260494"/>
                    <a:pt x="14662" y="264667"/>
                  </a:cubicBezTo>
                  <a:cubicBezTo>
                    <a:pt x="18205" y="270572"/>
                    <a:pt x="21984" y="276399"/>
                    <a:pt x="25921" y="282147"/>
                  </a:cubicBezTo>
                  <a:lnTo>
                    <a:pt x="30645" y="290414"/>
                  </a:lnTo>
                  <a:lnTo>
                    <a:pt x="31197" y="290257"/>
                  </a:lnTo>
                  <a:cubicBezTo>
                    <a:pt x="31197" y="290257"/>
                    <a:pt x="31433" y="290257"/>
                    <a:pt x="31669" y="290257"/>
                  </a:cubicBezTo>
                  <a:cubicBezTo>
                    <a:pt x="40566" y="288288"/>
                    <a:pt x="49385" y="285690"/>
                    <a:pt x="58046" y="283092"/>
                  </a:cubicBezTo>
                  <a:cubicBezTo>
                    <a:pt x="62298" y="281753"/>
                    <a:pt x="66629" y="280415"/>
                    <a:pt x="70881" y="279076"/>
                  </a:cubicBezTo>
                  <a:cubicBezTo>
                    <a:pt x="73085" y="278368"/>
                    <a:pt x="75368" y="277659"/>
                    <a:pt x="77573" y="276951"/>
                  </a:cubicBezTo>
                  <a:cubicBezTo>
                    <a:pt x="77810" y="277187"/>
                    <a:pt x="78045" y="277344"/>
                    <a:pt x="78281" y="277580"/>
                  </a:cubicBezTo>
                  <a:cubicBezTo>
                    <a:pt x="81037" y="280887"/>
                    <a:pt x="84502" y="283801"/>
                    <a:pt x="87808" y="286477"/>
                  </a:cubicBezTo>
                  <a:cubicBezTo>
                    <a:pt x="92060" y="289942"/>
                    <a:pt x="96706" y="292934"/>
                    <a:pt x="101431" y="295690"/>
                  </a:cubicBezTo>
                  <a:cubicBezTo>
                    <a:pt x="106076" y="298367"/>
                    <a:pt x="110879" y="300729"/>
                    <a:pt x="115839" y="302697"/>
                  </a:cubicBezTo>
                  <a:cubicBezTo>
                    <a:pt x="119618" y="304272"/>
                    <a:pt x="123713" y="305847"/>
                    <a:pt x="127807" y="306871"/>
                  </a:cubicBezTo>
                  <a:lnTo>
                    <a:pt x="130799" y="319626"/>
                  </a:lnTo>
                  <a:cubicBezTo>
                    <a:pt x="131193" y="322539"/>
                    <a:pt x="131587" y="325374"/>
                    <a:pt x="132137" y="328287"/>
                  </a:cubicBezTo>
                  <a:cubicBezTo>
                    <a:pt x="132847" y="331751"/>
                    <a:pt x="133713" y="335216"/>
                    <a:pt x="134657" y="338680"/>
                  </a:cubicBezTo>
                  <a:cubicBezTo>
                    <a:pt x="135287" y="340727"/>
                    <a:pt x="135839" y="343011"/>
                    <a:pt x="136705" y="345137"/>
                  </a:cubicBezTo>
                  <a:lnTo>
                    <a:pt x="138437" y="352696"/>
                  </a:lnTo>
                  <a:lnTo>
                    <a:pt x="139224" y="352696"/>
                  </a:lnTo>
                  <a:cubicBezTo>
                    <a:pt x="143712" y="353719"/>
                    <a:pt x="148751" y="353246"/>
                    <a:pt x="153397" y="353325"/>
                  </a:cubicBezTo>
                  <a:cubicBezTo>
                    <a:pt x="158279" y="353325"/>
                    <a:pt x="163081" y="353325"/>
                    <a:pt x="167963" y="353325"/>
                  </a:cubicBezTo>
                  <a:cubicBezTo>
                    <a:pt x="172845" y="353325"/>
                    <a:pt x="177648" y="353325"/>
                    <a:pt x="182529" y="353483"/>
                  </a:cubicBezTo>
                  <a:cubicBezTo>
                    <a:pt x="185128" y="353483"/>
                    <a:pt x="198119" y="352696"/>
                    <a:pt x="198119" y="352696"/>
                  </a:cubicBezTo>
                  <a:cubicBezTo>
                    <a:pt x="198119" y="352696"/>
                    <a:pt x="199458" y="348995"/>
                    <a:pt x="199852" y="347420"/>
                  </a:cubicBezTo>
                  <a:cubicBezTo>
                    <a:pt x="200482" y="345137"/>
                    <a:pt x="201032" y="342775"/>
                    <a:pt x="201505" y="340491"/>
                  </a:cubicBezTo>
                  <a:lnTo>
                    <a:pt x="204497" y="327578"/>
                  </a:lnTo>
                  <a:cubicBezTo>
                    <a:pt x="206150" y="320256"/>
                    <a:pt x="207804" y="312933"/>
                    <a:pt x="209458" y="305532"/>
                  </a:cubicBezTo>
                  <a:cubicBezTo>
                    <a:pt x="210087" y="305375"/>
                    <a:pt x="210639" y="305138"/>
                    <a:pt x="211269" y="304902"/>
                  </a:cubicBezTo>
                  <a:cubicBezTo>
                    <a:pt x="214182" y="304036"/>
                    <a:pt x="217016" y="302934"/>
                    <a:pt x="219693" y="301831"/>
                  </a:cubicBezTo>
                  <a:cubicBezTo>
                    <a:pt x="225519" y="299469"/>
                    <a:pt x="231189" y="296713"/>
                    <a:pt x="236622" y="293406"/>
                  </a:cubicBezTo>
                  <a:cubicBezTo>
                    <a:pt x="236937" y="293249"/>
                    <a:pt x="237252" y="293013"/>
                    <a:pt x="237566" y="292776"/>
                  </a:cubicBezTo>
                  <a:cubicBezTo>
                    <a:pt x="245283" y="288210"/>
                    <a:pt x="252448" y="282856"/>
                    <a:pt x="259062" y="276872"/>
                  </a:cubicBezTo>
                  <a:cubicBezTo>
                    <a:pt x="265440" y="278919"/>
                    <a:pt x="271817" y="280966"/>
                    <a:pt x="278274" y="283013"/>
                  </a:cubicBezTo>
                  <a:cubicBezTo>
                    <a:pt x="282683" y="284430"/>
                    <a:pt x="287092" y="285769"/>
                    <a:pt x="291501" y="287186"/>
                  </a:cubicBezTo>
                  <a:cubicBezTo>
                    <a:pt x="296069" y="288603"/>
                    <a:pt x="300635" y="290335"/>
                    <a:pt x="305280" y="291280"/>
                  </a:cubicBezTo>
                  <a:cubicBezTo>
                    <a:pt x="306304" y="291517"/>
                    <a:pt x="311108" y="281832"/>
                    <a:pt x="313233" y="277738"/>
                  </a:cubicBezTo>
                  <a:lnTo>
                    <a:pt x="320792" y="264589"/>
                  </a:lnTo>
                  <a:lnTo>
                    <a:pt x="335674" y="238842"/>
                  </a:lnTo>
                  <a:cubicBezTo>
                    <a:pt x="335674" y="238842"/>
                    <a:pt x="336145" y="237976"/>
                    <a:pt x="335674" y="237582"/>
                  </a:cubicBezTo>
                  <a:cubicBezTo>
                    <a:pt x="329611" y="232543"/>
                    <a:pt x="323705" y="227346"/>
                    <a:pt x="317800" y="222071"/>
                  </a:cubicBezTo>
                  <a:lnTo>
                    <a:pt x="308430" y="213331"/>
                  </a:lnTo>
                  <a:cubicBezTo>
                    <a:pt x="305753" y="210732"/>
                    <a:pt x="303155" y="208213"/>
                    <a:pt x="300398" y="205772"/>
                  </a:cubicBezTo>
                  <a:cubicBezTo>
                    <a:pt x="300714" y="204276"/>
                    <a:pt x="300950" y="202780"/>
                    <a:pt x="301265" y="201284"/>
                  </a:cubicBezTo>
                  <a:cubicBezTo>
                    <a:pt x="303234" y="193725"/>
                    <a:pt x="304021" y="185773"/>
                    <a:pt x="304257" y="178056"/>
                  </a:cubicBezTo>
                  <a:cubicBezTo>
                    <a:pt x="304572" y="168057"/>
                    <a:pt x="304021" y="156798"/>
                    <a:pt x="301108" y="146877"/>
                  </a:cubicBezTo>
                  <a:cubicBezTo>
                    <a:pt x="302053" y="146011"/>
                    <a:pt x="302997" y="145144"/>
                    <a:pt x="303863" y="144278"/>
                  </a:cubicBezTo>
                  <a:cubicBezTo>
                    <a:pt x="307564" y="140971"/>
                    <a:pt x="311264" y="137743"/>
                    <a:pt x="314966" y="134436"/>
                  </a:cubicBezTo>
                  <a:close/>
                  <a:moveTo>
                    <a:pt x="101115" y="187741"/>
                  </a:moveTo>
                  <a:cubicBezTo>
                    <a:pt x="98517" y="166561"/>
                    <a:pt x="105603" y="144593"/>
                    <a:pt x="121902" y="129397"/>
                  </a:cubicBezTo>
                  <a:cubicBezTo>
                    <a:pt x="144657" y="108217"/>
                    <a:pt x="179931" y="105618"/>
                    <a:pt x="205442" y="123570"/>
                  </a:cubicBezTo>
                  <a:cubicBezTo>
                    <a:pt x="230087" y="140893"/>
                    <a:pt x="239850" y="174749"/>
                    <a:pt x="228590" y="202465"/>
                  </a:cubicBezTo>
                  <a:cubicBezTo>
                    <a:pt x="216937" y="231204"/>
                    <a:pt x="185443" y="247581"/>
                    <a:pt x="155208" y="241834"/>
                  </a:cubicBezTo>
                  <a:cubicBezTo>
                    <a:pt x="138200" y="238605"/>
                    <a:pt x="123319" y="229708"/>
                    <a:pt x="112847" y="215929"/>
                  </a:cubicBezTo>
                  <a:cubicBezTo>
                    <a:pt x="106942" y="207662"/>
                    <a:pt x="102847" y="198056"/>
                    <a:pt x="101194" y="187662"/>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5" name="Google Shape;1255;p33">
              <a:extLst>
                <a:ext uri="{FF2B5EF4-FFF2-40B4-BE49-F238E27FC236}">
                  <a16:creationId xmlns:a16="http://schemas.microsoft.com/office/drawing/2014/main" id="{6658E85D-57C1-478D-EDF6-5944CC77168D}"/>
                </a:ext>
              </a:extLst>
            </p:cNvPr>
            <p:cNvSpPr/>
            <p:nvPr/>
          </p:nvSpPr>
          <p:spPr>
            <a:xfrm>
              <a:off x="683052" y="1254812"/>
              <a:ext cx="183896" cy="193531"/>
            </a:xfrm>
            <a:custGeom>
              <a:avLst/>
              <a:gdLst/>
              <a:ahLst/>
              <a:cxnLst/>
              <a:rect l="l" t="t" r="r" b="b"/>
              <a:pathLst>
                <a:path w="335883" h="353482" extrusionOk="0">
                  <a:moveTo>
                    <a:pt x="314729" y="134672"/>
                  </a:moveTo>
                  <a:cubicBezTo>
                    <a:pt x="318351" y="131523"/>
                    <a:pt x="321895" y="128295"/>
                    <a:pt x="325516" y="125066"/>
                  </a:cubicBezTo>
                  <a:cubicBezTo>
                    <a:pt x="327327" y="123492"/>
                    <a:pt x="329138" y="121917"/>
                    <a:pt x="330870" y="120264"/>
                  </a:cubicBezTo>
                  <a:cubicBezTo>
                    <a:pt x="332524" y="118768"/>
                    <a:pt x="334571" y="117193"/>
                    <a:pt x="335674" y="115224"/>
                  </a:cubicBezTo>
                  <a:cubicBezTo>
                    <a:pt x="335830" y="114988"/>
                    <a:pt x="335674" y="114673"/>
                    <a:pt x="335516" y="114437"/>
                  </a:cubicBezTo>
                  <a:cubicBezTo>
                    <a:pt x="335516" y="114279"/>
                    <a:pt x="335516" y="114201"/>
                    <a:pt x="335516" y="114043"/>
                  </a:cubicBezTo>
                  <a:cubicBezTo>
                    <a:pt x="334964" y="111917"/>
                    <a:pt x="333232" y="110106"/>
                    <a:pt x="331972" y="108374"/>
                  </a:cubicBezTo>
                  <a:cubicBezTo>
                    <a:pt x="331500" y="107744"/>
                    <a:pt x="331106" y="107114"/>
                    <a:pt x="330713" y="106485"/>
                  </a:cubicBezTo>
                  <a:lnTo>
                    <a:pt x="320477" y="88690"/>
                  </a:lnTo>
                  <a:lnTo>
                    <a:pt x="305595" y="62864"/>
                  </a:lnTo>
                  <a:lnTo>
                    <a:pt x="304729" y="63100"/>
                  </a:lnTo>
                  <a:cubicBezTo>
                    <a:pt x="304729" y="63100"/>
                    <a:pt x="304493" y="63100"/>
                    <a:pt x="304414" y="63179"/>
                  </a:cubicBezTo>
                  <a:lnTo>
                    <a:pt x="303391" y="63494"/>
                  </a:lnTo>
                  <a:cubicBezTo>
                    <a:pt x="299690" y="64045"/>
                    <a:pt x="295911" y="65384"/>
                    <a:pt x="292289" y="66407"/>
                  </a:cubicBezTo>
                  <a:cubicBezTo>
                    <a:pt x="287958" y="67667"/>
                    <a:pt x="283627" y="68927"/>
                    <a:pt x="279376" y="70265"/>
                  </a:cubicBezTo>
                  <a:cubicBezTo>
                    <a:pt x="275518" y="71446"/>
                    <a:pt x="271739" y="72785"/>
                    <a:pt x="267959" y="74202"/>
                  </a:cubicBezTo>
                  <a:lnTo>
                    <a:pt x="260322" y="76486"/>
                  </a:lnTo>
                  <a:cubicBezTo>
                    <a:pt x="259534" y="75777"/>
                    <a:pt x="258747" y="75069"/>
                    <a:pt x="257960" y="74360"/>
                  </a:cubicBezTo>
                  <a:cubicBezTo>
                    <a:pt x="255755" y="72313"/>
                    <a:pt x="253393" y="70265"/>
                    <a:pt x="251031" y="68376"/>
                  </a:cubicBezTo>
                  <a:cubicBezTo>
                    <a:pt x="246385" y="64675"/>
                    <a:pt x="241503" y="61368"/>
                    <a:pt x="236464" y="58455"/>
                  </a:cubicBezTo>
                  <a:cubicBezTo>
                    <a:pt x="228355" y="53809"/>
                    <a:pt x="219142" y="49479"/>
                    <a:pt x="209772" y="47432"/>
                  </a:cubicBezTo>
                  <a:cubicBezTo>
                    <a:pt x="209142" y="45148"/>
                    <a:pt x="208434" y="42865"/>
                    <a:pt x="207882" y="40660"/>
                  </a:cubicBezTo>
                  <a:cubicBezTo>
                    <a:pt x="206781" y="36330"/>
                    <a:pt x="205757" y="31999"/>
                    <a:pt x="204734" y="27669"/>
                  </a:cubicBezTo>
                  <a:cubicBezTo>
                    <a:pt x="203710" y="23338"/>
                    <a:pt x="202608" y="19008"/>
                    <a:pt x="201584" y="14677"/>
                  </a:cubicBezTo>
                  <a:cubicBezTo>
                    <a:pt x="200718" y="11134"/>
                    <a:pt x="200166" y="6961"/>
                    <a:pt x="198513" y="3575"/>
                  </a:cubicBezTo>
                  <a:lnTo>
                    <a:pt x="197805" y="426"/>
                  </a:lnTo>
                  <a:lnTo>
                    <a:pt x="144893" y="426"/>
                  </a:lnTo>
                  <a:cubicBezTo>
                    <a:pt x="143240" y="268"/>
                    <a:pt x="141508" y="268"/>
                    <a:pt x="139932" y="426"/>
                  </a:cubicBezTo>
                  <a:lnTo>
                    <a:pt x="139618" y="426"/>
                  </a:lnTo>
                  <a:cubicBezTo>
                    <a:pt x="139066" y="-204"/>
                    <a:pt x="137886" y="-204"/>
                    <a:pt x="137571" y="898"/>
                  </a:cubicBezTo>
                  <a:cubicBezTo>
                    <a:pt x="134894" y="9402"/>
                    <a:pt x="133003" y="18299"/>
                    <a:pt x="131114" y="26960"/>
                  </a:cubicBezTo>
                  <a:cubicBezTo>
                    <a:pt x="130169" y="31212"/>
                    <a:pt x="129145" y="35542"/>
                    <a:pt x="128358" y="39873"/>
                  </a:cubicBezTo>
                  <a:cubicBezTo>
                    <a:pt x="127965" y="42156"/>
                    <a:pt x="127571" y="44361"/>
                    <a:pt x="127256" y="46644"/>
                  </a:cubicBezTo>
                  <a:cubicBezTo>
                    <a:pt x="127256" y="46723"/>
                    <a:pt x="127256" y="46802"/>
                    <a:pt x="127256" y="46881"/>
                  </a:cubicBezTo>
                  <a:cubicBezTo>
                    <a:pt x="108281" y="52313"/>
                    <a:pt x="89856" y="62471"/>
                    <a:pt x="75526" y="76328"/>
                  </a:cubicBezTo>
                  <a:lnTo>
                    <a:pt x="45133" y="67116"/>
                  </a:lnTo>
                  <a:cubicBezTo>
                    <a:pt x="44424" y="66880"/>
                    <a:pt x="43637" y="66565"/>
                    <a:pt x="42929" y="66329"/>
                  </a:cubicBezTo>
                  <a:cubicBezTo>
                    <a:pt x="40881" y="65620"/>
                    <a:pt x="38834" y="64833"/>
                    <a:pt x="36866" y="64045"/>
                  </a:cubicBezTo>
                  <a:cubicBezTo>
                    <a:pt x="35213" y="63415"/>
                    <a:pt x="31354" y="62864"/>
                    <a:pt x="31354" y="62864"/>
                  </a:cubicBezTo>
                  <a:lnTo>
                    <a:pt x="30567" y="62628"/>
                  </a:lnTo>
                  <a:lnTo>
                    <a:pt x="21355" y="78612"/>
                  </a:lnTo>
                  <a:cubicBezTo>
                    <a:pt x="19465" y="81604"/>
                    <a:pt x="17575" y="84674"/>
                    <a:pt x="15686" y="87666"/>
                  </a:cubicBezTo>
                  <a:cubicBezTo>
                    <a:pt x="10489" y="96012"/>
                    <a:pt x="4662" y="104280"/>
                    <a:pt x="410" y="113177"/>
                  </a:cubicBezTo>
                  <a:cubicBezTo>
                    <a:pt x="410" y="113335"/>
                    <a:pt x="410" y="113413"/>
                    <a:pt x="410" y="113571"/>
                  </a:cubicBezTo>
                  <a:cubicBezTo>
                    <a:pt x="96" y="113728"/>
                    <a:pt x="-140" y="114043"/>
                    <a:pt x="96" y="114437"/>
                  </a:cubicBezTo>
                  <a:cubicBezTo>
                    <a:pt x="1119" y="116091"/>
                    <a:pt x="2930" y="117429"/>
                    <a:pt x="4426" y="118689"/>
                  </a:cubicBezTo>
                  <a:cubicBezTo>
                    <a:pt x="6079" y="120185"/>
                    <a:pt x="7812" y="121602"/>
                    <a:pt x="9465" y="123098"/>
                  </a:cubicBezTo>
                  <a:cubicBezTo>
                    <a:pt x="12929" y="126090"/>
                    <a:pt x="16394" y="129161"/>
                    <a:pt x="19858" y="132153"/>
                  </a:cubicBezTo>
                  <a:lnTo>
                    <a:pt x="20646" y="132783"/>
                  </a:lnTo>
                  <a:lnTo>
                    <a:pt x="36079" y="147192"/>
                  </a:lnTo>
                  <a:cubicBezTo>
                    <a:pt x="34031" y="156640"/>
                    <a:pt x="32850" y="166403"/>
                    <a:pt x="32850" y="176403"/>
                  </a:cubicBezTo>
                  <a:cubicBezTo>
                    <a:pt x="32850" y="178135"/>
                    <a:pt x="32850" y="179868"/>
                    <a:pt x="33008" y="181678"/>
                  </a:cubicBezTo>
                  <a:cubicBezTo>
                    <a:pt x="32850" y="189710"/>
                    <a:pt x="33481" y="198213"/>
                    <a:pt x="35606" y="206008"/>
                  </a:cubicBezTo>
                  <a:cubicBezTo>
                    <a:pt x="33481" y="207898"/>
                    <a:pt x="31433" y="209866"/>
                    <a:pt x="29307" y="211756"/>
                  </a:cubicBezTo>
                  <a:cubicBezTo>
                    <a:pt x="26158" y="214669"/>
                    <a:pt x="23008" y="217504"/>
                    <a:pt x="19858" y="220417"/>
                  </a:cubicBezTo>
                  <a:cubicBezTo>
                    <a:pt x="13560" y="226165"/>
                    <a:pt x="7024" y="231755"/>
                    <a:pt x="1355" y="238133"/>
                  </a:cubicBezTo>
                  <a:cubicBezTo>
                    <a:pt x="1355" y="238133"/>
                    <a:pt x="1355" y="238133"/>
                    <a:pt x="1355" y="238212"/>
                  </a:cubicBezTo>
                  <a:lnTo>
                    <a:pt x="804" y="238684"/>
                  </a:lnTo>
                  <a:lnTo>
                    <a:pt x="1041" y="239078"/>
                  </a:lnTo>
                  <a:cubicBezTo>
                    <a:pt x="1041" y="239078"/>
                    <a:pt x="1041" y="239235"/>
                    <a:pt x="1041" y="239393"/>
                  </a:cubicBezTo>
                  <a:cubicBezTo>
                    <a:pt x="2458" y="243723"/>
                    <a:pt x="5134" y="247897"/>
                    <a:pt x="7339" y="251912"/>
                  </a:cubicBezTo>
                  <a:cubicBezTo>
                    <a:pt x="9702" y="256243"/>
                    <a:pt x="12142" y="260494"/>
                    <a:pt x="14662" y="264667"/>
                  </a:cubicBezTo>
                  <a:cubicBezTo>
                    <a:pt x="18205" y="270572"/>
                    <a:pt x="21984" y="276399"/>
                    <a:pt x="25921" y="282147"/>
                  </a:cubicBezTo>
                  <a:lnTo>
                    <a:pt x="30645" y="290414"/>
                  </a:lnTo>
                  <a:lnTo>
                    <a:pt x="31197" y="290257"/>
                  </a:lnTo>
                  <a:cubicBezTo>
                    <a:pt x="31197" y="290257"/>
                    <a:pt x="31433" y="290257"/>
                    <a:pt x="31669" y="290257"/>
                  </a:cubicBezTo>
                  <a:cubicBezTo>
                    <a:pt x="40566" y="288288"/>
                    <a:pt x="49385" y="285690"/>
                    <a:pt x="58046" y="283092"/>
                  </a:cubicBezTo>
                  <a:cubicBezTo>
                    <a:pt x="62298" y="281753"/>
                    <a:pt x="66629" y="280415"/>
                    <a:pt x="70881" y="279076"/>
                  </a:cubicBezTo>
                  <a:cubicBezTo>
                    <a:pt x="73085" y="278368"/>
                    <a:pt x="75368" y="277659"/>
                    <a:pt x="77573" y="276951"/>
                  </a:cubicBezTo>
                  <a:cubicBezTo>
                    <a:pt x="77810" y="277187"/>
                    <a:pt x="78045" y="277344"/>
                    <a:pt x="78281" y="277580"/>
                  </a:cubicBezTo>
                  <a:cubicBezTo>
                    <a:pt x="81037" y="280887"/>
                    <a:pt x="84502" y="283801"/>
                    <a:pt x="87808" y="286477"/>
                  </a:cubicBezTo>
                  <a:cubicBezTo>
                    <a:pt x="92060" y="289942"/>
                    <a:pt x="96706" y="292934"/>
                    <a:pt x="101431" y="295690"/>
                  </a:cubicBezTo>
                  <a:cubicBezTo>
                    <a:pt x="106076" y="298367"/>
                    <a:pt x="110879" y="300729"/>
                    <a:pt x="115839" y="302697"/>
                  </a:cubicBezTo>
                  <a:cubicBezTo>
                    <a:pt x="119618" y="304272"/>
                    <a:pt x="123713" y="305847"/>
                    <a:pt x="127807" y="306871"/>
                  </a:cubicBezTo>
                  <a:lnTo>
                    <a:pt x="130799" y="319626"/>
                  </a:lnTo>
                  <a:cubicBezTo>
                    <a:pt x="131193" y="322539"/>
                    <a:pt x="131587" y="325374"/>
                    <a:pt x="132137" y="328287"/>
                  </a:cubicBezTo>
                  <a:cubicBezTo>
                    <a:pt x="132847" y="331751"/>
                    <a:pt x="133713" y="335216"/>
                    <a:pt x="134657" y="338680"/>
                  </a:cubicBezTo>
                  <a:cubicBezTo>
                    <a:pt x="135287" y="340727"/>
                    <a:pt x="135839" y="343011"/>
                    <a:pt x="136705" y="345137"/>
                  </a:cubicBezTo>
                  <a:lnTo>
                    <a:pt x="138437" y="352696"/>
                  </a:lnTo>
                  <a:lnTo>
                    <a:pt x="139224" y="352696"/>
                  </a:lnTo>
                  <a:cubicBezTo>
                    <a:pt x="143712" y="353719"/>
                    <a:pt x="148751" y="353246"/>
                    <a:pt x="153397" y="353325"/>
                  </a:cubicBezTo>
                  <a:cubicBezTo>
                    <a:pt x="158279" y="353325"/>
                    <a:pt x="163081" y="353325"/>
                    <a:pt x="167963" y="353325"/>
                  </a:cubicBezTo>
                  <a:cubicBezTo>
                    <a:pt x="172845" y="353325"/>
                    <a:pt x="177648" y="353325"/>
                    <a:pt x="182529" y="353483"/>
                  </a:cubicBezTo>
                  <a:cubicBezTo>
                    <a:pt x="185128" y="353483"/>
                    <a:pt x="198119" y="352696"/>
                    <a:pt x="198119" y="352696"/>
                  </a:cubicBezTo>
                  <a:cubicBezTo>
                    <a:pt x="198119" y="352696"/>
                    <a:pt x="199458" y="348995"/>
                    <a:pt x="199852" y="347420"/>
                  </a:cubicBezTo>
                  <a:cubicBezTo>
                    <a:pt x="200482" y="345137"/>
                    <a:pt x="201032" y="342775"/>
                    <a:pt x="201505" y="340491"/>
                  </a:cubicBezTo>
                  <a:lnTo>
                    <a:pt x="204497" y="327578"/>
                  </a:lnTo>
                  <a:cubicBezTo>
                    <a:pt x="206150" y="320256"/>
                    <a:pt x="207804" y="312933"/>
                    <a:pt x="209458" y="305532"/>
                  </a:cubicBezTo>
                  <a:cubicBezTo>
                    <a:pt x="210087" y="305375"/>
                    <a:pt x="210639" y="305138"/>
                    <a:pt x="211269" y="304902"/>
                  </a:cubicBezTo>
                  <a:cubicBezTo>
                    <a:pt x="214182" y="304036"/>
                    <a:pt x="217016" y="302934"/>
                    <a:pt x="219693" y="301831"/>
                  </a:cubicBezTo>
                  <a:cubicBezTo>
                    <a:pt x="225519" y="299469"/>
                    <a:pt x="231189" y="296713"/>
                    <a:pt x="236622" y="293406"/>
                  </a:cubicBezTo>
                  <a:cubicBezTo>
                    <a:pt x="236937" y="293249"/>
                    <a:pt x="237252" y="293013"/>
                    <a:pt x="237566" y="292776"/>
                  </a:cubicBezTo>
                  <a:cubicBezTo>
                    <a:pt x="245283" y="288210"/>
                    <a:pt x="252448" y="282856"/>
                    <a:pt x="259062" y="276872"/>
                  </a:cubicBezTo>
                  <a:cubicBezTo>
                    <a:pt x="265440" y="278919"/>
                    <a:pt x="271817" y="280966"/>
                    <a:pt x="278274" y="283013"/>
                  </a:cubicBezTo>
                  <a:cubicBezTo>
                    <a:pt x="282683" y="284430"/>
                    <a:pt x="287092" y="285769"/>
                    <a:pt x="291501" y="287186"/>
                  </a:cubicBezTo>
                  <a:cubicBezTo>
                    <a:pt x="296069" y="288603"/>
                    <a:pt x="300635" y="290335"/>
                    <a:pt x="305280" y="291280"/>
                  </a:cubicBezTo>
                  <a:cubicBezTo>
                    <a:pt x="306304" y="291517"/>
                    <a:pt x="311108" y="281832"/>
                    <a:pt x="313233" y="277738"/>
                  </a:cubicBezTo>
                  <a:lnTo>
                    <a:pt x="320792" y="264589"/>
                  </a:lnTo>
                  <a:lnTo>
                    <a:pt x="335674" y="238842"/>
                  </a:lnTo>
                  <a:cubicBezTo>
                    <a:pt x="335674" y="238842"/>
                    <a:pt x="336145" y="237976"/>
                    <a:pt x="335674" y="237582"/>
                  </a:cubicBezTo>
                  <a:cubicBezTo>
                    <a:pt x="329611" y="232543"/>
                    <a:pt x="323705" y="227346"/>
                    <a:pt x="317800" y="222071"/>
                  </a:cubicBezTo>
                  <a:lnTo>
                    <a:pt x="308430" y="213331"/>
                  </a:lnTo>
                  <a:cubicBezTo>
                    <a:pt x="305753" y="210732"/>
                    <a:pt x="303155" y="208213"/>
                    <a:pt x="300398" y="205772"/>
                  </a:cubicBezTo>
                  <a:cubicBezTo>
                    <a:pt x="300714" y="204276"/>
                    <a:pt x="300950" y="202780"/>
                    <a:pt x="301265" y="201284"/>
                  </a:cubicBezTo>
                  <a:cubicBezTo>
                    <a:pt x="303234" y="193725"/>
                    <a:pt x="304021" y="185773"/>
                    <a:pt x="304257" y="178056"/>
                  </a:cubicBezTo>
                  <a:cubicBezTo>
                    <a:pt x="304572" y="168057"/>
                    <a:pt x="304021" y="156798"/>
                    <a:pt x="301108" y="146877"/>
                  </a:cubicBezTo>
                  <a:cubicBezTo>
                    <a:pt x="302053" y="146011"/>
                    <a:pt x="302997" y="145144"/>
                    <a:pt x="303863" y="144278"/>
                  </a:cubicBezTo>
                  <a:cubicBezTo>
                    <a:pt x="307564" y="140971"/>
                    <a:pt x="311264" y="137743"/>
                    <a:pt x="314966" y="134436"/>
                  </a:cubicBezTo>
                  <a:close/>
                  <a:moveTo>
                    <a:pt x="101115" y="187741"/>
                  </a:moveTo>
                  <a:cubicBezTo>
                    <a:pt x="98517" y="166561"/>
                    <a:pt x="105603" y="144593"/>
                    <a:pt x="121902" y="129397"/>
                  </a:cubicBezTo>
                  <a:cubicBezTo>
                    <a:pt x="144657" y="108217"/>
                    <a:pt x="179931" y="105618"/>
                    <a:pt x="205442" y="123570"/>
                  </a:cubicBezTo>
                  <a:cubicBezTo>
                    <a:pt x="230087" y="140893"/>
                    <a:pt x="239850" y="174749"/>
                    <a:pt x="228590" y="202465"/>
                  </a:cubicBezTo>
                  <a:cubicBezTo>
                    <a:pt x="216937" y="231204"/>
                    <a:pt x="185443" y="247581"/>
                    <a:pt x="155208" y="241834"/>
                  </a:cubicBezTo>
                  <a:cubicBezTo>
                    <a:pt x="138200" y="238605"/>
                    <a:pt x="123319" y="229708"/>
                    <a:pt x="112847" y="215929"/>
                  </a:cubicBezTo>
                  <a:cubicBezTo>
                    <a:pt x="106942" y="207662"/>
                    <a:pt x="102847" y="198056"/>
                    <a:pt x="101194" y="187662"/>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7" name="Google Shape;1257;p33">
              <a:extLst>
                <a:ext uri="{FF2B5EF4-FFF2-40B4-BE49-F238E27FC236}">
                  <a16:creationId xmlns:a16="http://schemas.microsoft.com/office/drawing/2014/main" id="{C574D627-0B8A-ECCB-2514-FCB33FF022D1}"/>
                </a:ext>
              </a:extLst>
            </p:cNvPr>
            <p:cNvSpPr/>
            <p:nvPr/>
          </p:nvSpPr>
          <p:spPr>
            <a:xfrm rot="10800000" flipH="1">
              <a:off x="1007859" y="411199"/>
              <a:ext cx="1802654" cy="309324"/>
            </a:xfrm>
            <a:custGeom>
              <a:avLst/>
              <a:gdLst/>
              <a:ahLst/>
              <a:cxnLst/>
              <a:rect l="l" t="t" r="r" b="b"/>
              <a:pathLst>
                <a:path w="2403538" h="412432" extrusionOk="0">
                  <a:moveTo>
                    <a:pt x="0" y="412432"/>
                  </a:moveTo>
                  <a:lnTo>
                    <a:pt x="2403539" y="412432"/>
                  </a:lnTo>
                  <a:lnTo>
                    <a:pt x="2403539" y="0"/>
                  </a:lnTo>
                </a:path>
              </a:pathLst>
            </a:custGeom>
            <a:noFill/>
            <a:ln w="19050" cap="flat" cmpd="sng">
              <a:solidFill>
                <a:schemeClr val="dk1"/>
              </a:solidFill>
              <a:prstDash val="dot"/>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3" name="Picture Placeholder 2">
            <a:extLst>
              <a:ext uri="{FF2B5EF4-FFF2-40B4-BE49-F238E27FC236}">
                <a16:creationId xmlns:a16="http://schemas.microsoft.com/office/drawing/2014/main" id="{0BFA1E72-7587-0AB0-AFE1-3360560CA35F}"/>
              </a:ext>
            </a:extLst>
          </p:cNvPr>
          <p:cNvSpPr>
            <a:spLocks noGrp="1"/>
          </p:cNvSpPr>
          <p:nvPr>
            <p:ph type="pic" idx="3"/>
          </p:nvPr>
        </p:nvSpPr>
        <p:spPr>
          <a:xfrm>
            <a:off x="5741233" y="761875"/>
            <a:ext cx="2667318" cy="3619800"/>
          </a:xfrm>
        </p:spPr>
        <p:txBody>
          <a:bodyPr/>
          <a:lstStyle/>
          <a:p>
            <a:endParaRPr lang="en-US"/>
          </a:p>
        </p:txBody>
      </p:sp>
    </p:spTree>
    <p:extLst>
      <p:ext uri="{BB962C8B-B14F-4D97-AF65-F5344CB8AC3E}">
        <p14:creationId xmlns:p14="http://schemas.microsoft.com/office/powerpoint/2010/main" val="693553757"/>
      </p:ext>
    </p:extLst>
  </p:cSld>
  <p:clrMapOvr>
    <a:masterClrMapping/>
  </p:clrMapOvr>
</p:sld>
</file>

<file path=ppt/theme/theme1.xml><?xml version="1.0" encoding="utf-8"?>
<a:theme xmlns:a="http://schemas.openxmlformats.org/drawingml/2006/main" name="Online Payment System Pitch Deck by Slidesgo">
  <a:themeElements>
    <a:clrScheme name="Custom 1">
      <a:dk1>
        <a:srgbClr val="FFFFFF"/>
      </a:dk1>
      <a:lt1>
        <a:srgbClr val="001F3F"/>
      </a:lt1>
      <a:dk2>
        <a:srgbClr val="38AAEE"/>
      </a:dk2>
      <a:lt2>
        <a:srgbClr val="F98633"/>
      </a:lt2>
      <a:accent1>
        <a:srgbClr val="001F3F"/>
      </a:accent1>
      <a:accent2>
        <a:srgbClr val="F98633"/>
      </a:accent2>
      <a:accent3>
        <a:srgbClr val="F98633"/>
      </a:accent3>
      <a:accent4>
        <a:srgbClr val="38AAEE"/>
      </a:accent4>
      <a:accent5>
        <a:srgbClr val="38AAEE"/>
      </a:accent5>
      <a:accent6>
        <a:srgbClr val="F98633"/>
      </a:accent6>
      <a:hlink>
        <a:srgbClr val="001F3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TotalTime>
  <Words>2490</Words>
  <Application>Microsoft Office PowerPoint</Application>
  <PresentationFormat>On-screen Show (16:9)</PresentationFormat>
  <Paragraphs>316</Paragraphs>
  <Slides>46</Slides>
  <Notes>37</Notes>
  <HiddenSlides>0</HiddenSlides>
  <MMClips>0</MMClips>
  <ScaleCrop>false</ScaleCrop>
  <HeadingPairs>
    <vt:vector size="4" baseType="variant">
      <vt:variant>
        <vt:lpstr>Theme</vt:lpstr>
      </vt:variant>
      <vt:variant>
        <vt:i4>3</vt:i4>
      </vt:variant>
      <vt:variant>
        <vt:lpstr>Slide Titles</vt:lpstr>
      </vt:variant>
      <vt:variant>
        <vt:i4>46</vt:i4>
      </vt:variant>
    </vt:vector>
  </HeadingPairs>
  <TitlesOfParts>
    <vt:vector size="49" baseType="lpstr">
      <vt:lpstr>Online Payment System Pitch Deck by Slidesgo</vt:lpstr>
      <vt:lpstr>Slidesgo Final Pages</vt:lpstr>
      <vt:lpstr>Slidesgo Final Pages</vt:lpstr>
      <vt:lpstr>PowerPoint Presentation</vt:lpstr>
      <vt:lpstr>04</vt:lpstr>
      <vt:lpstr>INTRODUCTION</vt:lpstr>
      <vt:lpstr>INTRODUCTION</vt:lpstr>
      <vt:lpstr>Problem &amp; solution</vt:lpstr>
      <vt:lpstr>PRODUCT INFOGRAPHIC</vt:lpstr>
      <vt:lpstr>Market Opportunity</vt:lpstr>
      <vt:lpstr>Product Demo</vt:lpstr>
      <vt:lpstr>Tokenomics &amp; Structure</vt:lpstr>
      <vt:lpstr>Tokenomics </vt:lpstr>
      <vt:lpstr>Token Research Topics</vt:lpstr>
      <vt:lpstr>Token Examples</vt:lpstr>
      <vt:lpstr>Coinnect</vt:lpstr>
      <vt:lpstr>Coinnect Tokens</vt:lpstr>
      <vt:lpstr>MCONCT Incentives (Stage 0 MVP)</vt:lpstr>
      <vt:lpstr>gCONCT Incentives (Stage 0 MVP)</vt:lpstr>
      <vt:lpstr>Governance &amp; Staking (gCONCT)</vt:lpstr>
      <vt:lpstr>gCONCT Incentives (Stage 1)</vt:lpstr>
      <vt:lpstr>MAIN IDEAS OF A PITCH DECK</vt:lpstr>
      <vt:lpstr>KEY IDEAS IN MARKET OPPORTUNITY</vt:lpstr>
      <vt:lpstr>SIX RECOMMENDATIONS</vt:lpstr>
      <vt:lpstr>9h 55m 23s</vt:lpstr>
      <vt:lpstr>4,498,300,000</vt:lpstr>
      <vt:lpstr>TIMELINE OF YOUR PRESENTATION</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Lauren Colasanti</cp:lastModifiedBy>
  <cp:revision>170</cp:revision>
  <dcterms:modified xsi:type="dcterms:W3CDTF">2025-05-01T17:32:49Z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a73fd474-4f3c-44ed-88fb-5cc4bd2471bf_Enabled">
    <vt:lpwstr>true</vt:lpwstr>
  </property>
  <property fmtid="{D5CDD505-2E9C-101B-9397-08002B2CF9AE}" pid="3" name="MSIP_Label_a73fd474-4f3c-44ed-88fb-5cc4bd2471bf_SetDate">
    <vt:lpwstr>2025-05-01T16:37:59Z</vt:lpwstr>
  </property>
  <property fmtid="{D5CDD505-2E9C-101B-9397-08002B2CF9AE}" pid="4" name="MSIP_Label_a73fd474-4f3c-44ed-88fb-5cc4bd2471bf_Method">
    <vt:lpwstr>Standard</vt:lpwstr>
  </property>
  <property fmtid="{D5CDD505-2E9C-101B-9397-08002B2CF9AE}" pid="5" name="MSIP_Label_a73fd474-4f3c-44ed-88fb-5cc4bd2471bf_Name">
    <vt:lpwstr>defa4170-0d19-0005-0004-bc88714345d2</vt:lpwstr>
  </property>
  <property fmtid="{D5CDD505-2E9C-101B-9397-08002B2CF9AE}" pid="6" name="MSIP_Label_a73fd474-4f3c-44ed-88fb-5cc4bd2471bf_SiteId">
    <vt:lpwstr>8d1a69ec-03b5-4345-ae21-dad112f5fb4f</vt:lpwstr>
  </property>
  <property fmtid="{D5CDD505-2E9C-101B-9397-08002B2CF9AE}" pid="7" name="MSIP_Label_a73fd474-4f3c-44ed-88fb-5cc4bd2471bf_ActionId">
    <vt:lpwstr>4f159d33-77fa-45b9-aa3e-7c50f609d150</vt:lpwstr>
  </property>
  <property fmtid="{D5CDD505-2E9C-101B-9397-08002B2CF9AE}" pid="8" name="MSIP_Label_a73fd474-4f3c-44ed-88fb-5cc4bd2471bf_ContentBits">
    <vt:lpwstr>0</vt:lpwstr>
  </property>
  <property fmtid="{D5CDD505-2E9C-101B-9397-08002B2CF9AE}" pid="9" name="MSIP_Label_a73fd474-4f3c-44ed-88fb-5cc4bd2471bf_Tag">
    <vt:lpwstr>10, 3, 0, 1</vt:lpwstr>
  </property>
</Properties>
</file>

<file path=docProps/thumbnail.jpeg>
</file>